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lvl1pPr algn="ctr" defTabSz="584200">
      <a:defRPr sz="2400">
        <a:solidFill>
          <a:srgbClr val="414141"/>
        </a:solidFill>
        <a:latin typeface="Bodoni SvtyTwo ITC TT-Book"/>
        <a:ea typeface="Bodoni SvtyTwo ITC TT-Book"/>
        <a:cs typeface="Bodoni SvtyTwo ITC TT-Book"/>
        <a:sym typeface="Bodoni SvtyTwo ITC TT-Book"/>
      </a:defRPr>
    </a:lvl1pPr>
    <a:lvl2pPr algn="ctr" defTabSz="584200">
      <a:defRPr sz="2400">
        <a:solidFill>
          <a:srgbClr val="414141"/>
        </a:solidFill>
        <a:latin typeface="Bodoni SvtyTwo ITC TT-Book"/>
        <a:ea typeface="Bodoni SvtyTwo ITC TT-Book"/>
        <a:cs typeface="Bodoni SvtyTwo ITC TT-Book"/>
        <a:sym typeface="Bodoni SvtyTwo ITC TT-Book"/>
      </a:defRPr>
    </a:lvl2pPr>
    <a:lvl3pPr algn="ctr" defTabSz="584200">
      <a:defRPr sz="2400">
        <a:solidFill>
          <a:srgbClr val="414141"/>
        </a:solidFill>
        <a:latin typeface="Bodoni SvtyTwo ITC TT-Book"/>
        <a:ea typeface="Bodoni SvtyTwo ITC TT-Book"/>
        <a:cs typeface="Bodoni SvtyTwo ITC TT-Book"/>
        <a:sym typeface="Bodoni SvtyTwo ITC TT-Book"/>
      </a:defRPr>
    </a:lvl3pPr>
    <a:lvl4pPr algn="ctr" defTabSz="584200">
      <a:defRPr sz="2400">
        <a:solidFill>
          <a:srgbClr val="414141"/>
        </a:solidFill>
        <a:latin typeface="Bodoni SvtyTwo ITC TT-Book"/>
        <a:ea typeface="Bodoni SvtyTwo ITC TT-Book"/>
        <a:cs typeface="Bodoni SvtyTwo ITC TT-Book"/>
        <a:sym typeface="Bodoni SvtyTwo ITC TT-Book"/>
      </a:defRPr>
    </a:lvl4pPr>
    <a:lvl5pPr algn="ctr" defTabSz="584200">
      <a:defRPr sz="2400">
        <a:solidFill>
          <a:srgbClr val="414141"/>
        </a:solidFill>
        <a:latin typeface="Bodoni SvtyTwo ITC TT-Book"/>
        <a:ea typeface="Bodoni SvtyTwo ITC TT-Book"/>
        <a:cs typeface="Bodoni SvtyTwo ITC TT-Book"/>
        <a:sym typeface="Bodoni SvtyTwo ITC TT-Book"/>
      </a:defRPr>
    </a:lvl5pPr>
    <a:lvl6pPr algn="ctr" defTabSz="584200">
      <a:defRPr sz="2400">
        <a:solidFill>
          <a:srgbClr val="414141"/>
        </a:solidFill>
        <a:latin typeface="Bodoni SvtyTwo ITC TT-Book"/>
        <a:ea typeface="Bodoni SvtyTwo ITC TT-Book"/>
        <a:cs typeface="Bodoni SvtyTwo ITC TT-Book"/>
        <a:sym typeface="Bodoni SvtyTwo ITC TT-Book"/>
      </a:defRPr>
    </a:lvl6pPr>
    <a:lvl7pPr algn="ctr" defTabSz="584200">
      <a:defRPr sz="2400">
        <a:solidFill>
          <a:srgbClr val="414141"/>
        </a:solidFill>
        <a:latin typeface="Bodoni SvtyTwo ITC TT-Book"/>
        <a:ea typeface="Bodoni SvtyTwo ITC TT-Book"/>
        <a:cs typeface="Bodoni SvtyTwo ITC TT-Book"/>
        <a:sym typeface="Bodoni SvtyTwo ITC TT-Book"/>
      </a:defRPr>
    </a:lvl7pPr>
    <a:lvl8pPr algn="ctr" defTabSz="584200">
      <a:defRPr sz="2400">
        <a:solidFill>
          <a:srgbClr val="414141"/>
        </a:solidFill>
        <a:latin typeface="Bodoni SvtyTwo ITC TT-Book"/>
        <a:ea typeface="Bodoni SvtyTwo ITC TT-Book"/>
        <a:cs typeface="Bodoni SvtyTwo ITC TT-Book"/>
        <a:sym typeface="Bodoni SvtyTwo ITC TT-Book"/>
      </a:defRPr>
    </a:lvl8pPr>
    <a:lvl9pPr algn="ctr" defTabSz="584200">
      <a:defRPr sz="2400">
        <a:solidFill>
          <a:srgbClr val="414141"/>
        </a:solidFill>
        <a:latin typeface="Bodoni SvtyTwo ITC TT-Book"/>
        <a:ea typeface="Bodoni SvtyTwo ITC TT-Book"/>
        <a:cs typeface="Bodoni SvtyTwo ITC TT-Book"/>
        <a:sym typeface="Bodoni SvtyTwo ITC TT-Boo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Bodoni SvtyTwo ITC TT-BookIta"/>
          <a:ea typeface="Bodoni SvtyTwo ITC TT-BookIta"/>
          <a:cs typeface="Bodoni SvtyTwo ITC TT-BookIta"/>
        </a:font>
        <a:srgbClr val="414141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DBE3"/>
          </a:solidFill>
        </a:fill>
      </a:tcStyle>
    </a:wholeTbl>
    <a:band2H>
      <a:tcTxStyle b="def" i="def"/>
      <a:tcStyle>
        <a:tcBdr/>
        <a:fill>
          <a:solidFill>
            <a:srgbClr val="EBEEF2"/>
          </a:solidFill>
        </a:fill>
      </a:tcStyle>
    </a:band2H>
    <a:firstCol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38FAF"/>
          </a:solidFill>
        </a:fill>
      </a:tcStyle>
    </a:firstCol>
    <a:la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38FAF"/>
          </a:solidFill>
        </a:fill>
      </a:tcStyle>
    </a:lastRow>
    <a:fir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38FAF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Bodoni SvtyTwo ITC TT-BookIta"/>
          <a:ea typeface="Bodoni SvtyTwo ITC TT-BookIta"/>
          <a:cs typeface="Bodoni SvtyTwo ITC TT-BookIta"/>
        </a:font>
        <a:srgbClr val="414141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FE2D3"/>
          </a:solidFill>
        </a:fill>
      </a:tcStyle>
    </a:wholeTbl>
    <a:band2H>
      <a:tcTxStyle b="def" i="def"/>
      <a:tcStyle>
        <a:tcBdr/>
        <a:fill>
          <a:solidFill>
            <a:srgbClr val="F0F1EA"/>
          </a:solidFill>
        </a:fill>
      </a:tcStyle>
    </a:band2H>
    <a:firstCol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0AA69"/>
          </a:solidFill>
        </a:fill>
      </a:tcStyle>
    </a:firstCol>
    <a:la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0AA69"/>
          </a:solidFill>
        </a:fill>
      </a:tcStyle>
    </a:lastRow>
    <a:fir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0AA6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Bodoni SvtyTwo ITC TT-BookIta"/>
          <a:ea typeface="Bodoni SvtyTwo ITC TT-BookIta"/>
          <a:cs typeface="Bodoni SvtyTwo ITC TT-BookIta"/>
        </a:font>
        <a:srgbClr val="414141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DCE1"/>
          </a:solidFill>
        </a:fill>
      </a:tcStyle>
    </a:wholeTbl>
    <a:band2H>
      <a:tcTxStyle b="def" i="def"/>
      <a:tcStyle>
        <a:tcBdr/>
        <a:fill>
          <a:solidFill>
            <a:srgbClr val="EFEEF1"/>
          </a:solidFill>
        </a:fill>
      </a:tcStyle>
    </a:band2H>
    <a:firstCol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E95A9"/>
          </a:solidFill>
        </a:fill>
      </a:tcStyle>
    </a:firstCol>
    <a:la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E95A9"/>
          </a:solidFill>
        </a:fill>
      </a:tcStyle>
    </a:lastRow>
    <a:fir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E95A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Bodoni SvtyTwo ITC TT-BookIta"/>
          <a:ea typeface="Bodoni SvtyTwo ITC TT-BookIta"/>
          <a:cs typeface="Bodoni SvtyTwo ITC TT-BookIta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FAF"/>
          </a:solidFill>
        </a:fill>
      </a:tcStyle>
    </a:firstCol>
    <a:la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14141"/>
              </a:solidFill>
              <a:prstDash val="solid"/>
              <a:bevel/>
            </a:ln>
          </a:top>
          <a:bottom>
            <a:ln w="25400" cap="flat">
              <a:solidFill>
                <a:srgbClr val="41414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14141"/>
              </a:solidFill>
              <a:prstDash val="solid"/>
              <a:bevel/>
            </a:ln>
          </a:top>
          <a:bottom>
            <a:ln w="25400" cap="flat">
              <a:solidFill>
                <a:srgbClr val="41414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FAF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Bodoni SvtyTwo ITC TT-BookIta"/>
          <a:ea typeface="Bodoni SvtyTwo ITC TT-BookIta"/>
          <a:cs typeface="Bodoni SvtyTwo ITC TT-BookIta"/>
        </a:font>
        <a:srgbClr val="414141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DCDCD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14141"/>
          </a:solidFill>
        </a:fill>
      </a:tcStyle>
    </a:firstCol>
    <a:la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14141"/>
          </a:solidFill>
        </a:fill>
      </a:tcStyle>
    </a:lastRow>
    <a:fir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14141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Bodoni SvtyTwo ITC TT-BookIta"/>
          <a:ea typeface="Bodoni SvtyTwo ITC TT-BookIta"/>
          <a:cs typeface="Bodoni SvtyTwo ITC TT-BookIta"/>
        </a:font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bevel/>
            </a:ln>
          </a:left>
          <a:right>
            <a:ln w="12700" cap="flat">
              <a:solidFill>
                <a:srgbClr val="414141"/>
              </a:solidFill>
              <a:prstDash val="solid"/>
              <a:bevel/>
            </a:ln>
          </a:right>
          <a:top>
            <a:ln w="12700" cap="flat">
              <a:solidFill>
                <a:srgbClr val="414141"/>
              </a:solidFill>
              <a:prstDash val="solid"/>
              <a:bevel/>
            </a:ln>
          </a:top>
          <a:bottom>
            <a:ln w="12700" cap="flat">
              <a:solidFill>
                <a:srgbClr val="414141"/>
              </a:solidFill>
              <a:prstDash val="solid"/>
              <a:bevel/>
            </a:ln>
          </a:bottom>
          <a:insideH>
            <a:ln w="12700" cap="flat">
              <a:solidFill>
                <a:srgbClr val="414141"/>
              </a:solidFill>
              <a:prstDash val="solid"/>
              <a:bevel/>
            </a:ln>
          </a:insideH>
          <a:insideV>
            <a:ln w="12700" cap="flat">
              <a:solidFill>
                <a:srgbClr val="414141"/>
              </a:solidFill>
              <a:prstDash val="solid"/>
              <a:bevel/>
            </a:ln>
          </a:insideV>
        </a:tcBdr>
        <a:fill>
          <a:solidFill>
            <a:srgbClr val="414141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Bodoni SvtyTwo ITC TT-BookIta"/>
          <a:ea typeface="Bodoni SvtyTwo ITC TT-BookIta"/>
          <a:cs typeface="Bodoni SvtyTwo ITC TT-BookIta"/>
        </a:font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bevel/>
            </a:ln>
          </a:left>
          <a:right>
            <a:ln w="12700" cap="flat">
              <a:solidFill>
                <a:srgbClr val="414141"/>
              </a:solidFill>
              <a:prstDash val="solid"/>
              <a:bevel/>
            </a:ln>
          </a:right>
          <a:top>
            <a:ln w="12700" cap="flat">
              <a:solidFill>
                <a:srgbClr val="414141"/>
              </a:solidFill>
              <a:prstDash val="solid"/>
              <a:bevel/>
            </a:ln>
          </a:top>
          <a:bottom>
            <a:ln w="12700" cap="flat">
              <a:solidFill>
                <a:srgbClr val="414141"/>
              </a:solidFill>
              <a:prstDash val="solid"/>
              <a:bevel/>
            </a:ln>
          </a:bottom>
          <a:insideH>
            <a:ln w="12700" cap="flat">
              <a:solidFill>
                <a:srgbClr val="414141"/>
              </a:solidFill>
              <a:prstDash val="solid"/>
              <a:bevel/>
            </a:ln>
          </a:insideH>
          <a:insideV>
            <a:ln w="12700" cap="flat">
              <a:solidFill>
                <a:srgbClr val="414141"/>
              </a:solidFill>
              <a:prstDash val="solid"/>
              <a:bevel/>
            </a:ln>
          </a:insideV>
        </a:tcBdr>
        <a:fill>
          <a:solidFill>
            <a:srgbClr val="414141">
              <a:alpha val="20000"/>
            </a:srgbClr>
          </a:solidFill>
        </a:fill>
      </a:tcStyle>
    </a:firstCol>
    <a:la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bevel/>
            </a:ln>
          </a:left>
          <a:right>
            <a:ln w="12700" cap="flat">
              <a:solidFill>
                <a:srgbClr val="414141"/>
              </a:solidFill>
              <a:prstDash val="solid"/>
              <a:bevel/>
            </a:ln>
          </a:right>
          <a:top>
            <a:ln w="50800" cap="flat">
              <a:solidFill>
                <a:srgbClr val="414141"/>
              </a:solidFill>
              <a:prstDash val="solid"/>
              <a:bevel/>
            </a:ln>
          </a:top>
          <a:bottom>
            <a:ln w="12700" cap="flat">
              <a:solidFill>
                <a:srgbClr val="414141"/>
              </a:solidFill>
              <a:prstDash val="solid"/>
              <a:bevel/>
            </a:ln>
          </a:bottom>
          <a:insideH>
            <a:ln w="12700" cap="flat">
              <a:solidFill>
                <a:srgbClr val="414141"/>
              </a:solidFill>
              <a:prstDash val="solid"/>
              <a:bevel/>
            </a:ln>
          </a:insideH>
          <a:insideV>
            <a:ln w="12700" cap="flat">
              <a:solidFill>
                <a:srgbClr val="414141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bevel/>
            </a:ln>
          </a:left>
          <a:right>
            <a:ln w="12700" cap="flat">
              <a:solidFill>
                <a:srgbClr val="414141"/>
              </a:solidFill>
              <a:prstDash val="solid"/>
              <a:bevel/>
            </a:ln>
          </a:right>
          <a:top>
            <a:ln w="12700" cap="flat">
              <a:solidFill>
                <a:srgbClr val="414141"/>
              </a:solidFill>
              <a:prstDash val="solid"/>
              <a:bevel/>
            </a:ln>
          </a:top>
          <a:bottom>
            <a:ln w="25400" cap="flat">
              <a:solidFill>
                <a:srgbClr val="414141"/>
              </a:solidFill>
              <a:prstDash val="solid"/>
              <a:bevel/>
            </a:ln>
          </a:bottom>
          <a:insideH>
            <a:ln w="12700" cap="flat">
              <a:solidFill>
                <a:srgbClr val="414141"/>
              </a:solidFill>
              <a:prstDash val="solid"/>
              <a:bevel/>
            </a:ln>
          </a:insideH>
          <a:insideV>
            <a:ln w="12700" cap="flat">
              <a:solidFill>
                <a:srgbClr val="414141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507999" y="6589712"/>
            <a:ext cx="1199945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" name="Shape 8"/>
          <p:cNvSpPr/>
          <p:nvPr/>
        </p:nvSpPr>
        <p:spPr>
          <a:xfrm>
            <a:off x="508000" y="4087812"/>
            <a:ext cx="1200001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" name="Shape 9"/>
          <p:cNvSpPr/>
          <p:nvPr/>
        </p:nvSpPr>
        <p:spPr>
          <a:xfrm rot="16200000">
            <a:off x="7170700" y="5348269"/>
            <a:ext cx="164276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" name="Shape 10"/>
          <p:cNvSpPr/>
          <p:nvPr>
            <p:ph type="title"/>
          </p:nvPr>
        </p:nvSpPr>
        <p:spPr>
          <a:xfrm>
            <a:off x="508000" y="2921000"/>
            <a:ext cx="7200900" cy="4851400"/>
          </a:xfrm>
          <a:prstGeom prst="rect">
            <a:avLst/>
          </a:prstGeom>
        </p:spPr>
        <p:txBody>
          <a:bodyPr/>
          <a:lstStyle>
            <a:lvl1pPr algn="l">
              <a:defRPr cap="none" sz="7000">
                <a:solidFill>
                  <a:srgbClr val="D93E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8280400" y="2921000"/>
            <a:ext cx="4241800" cy="4851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rot="16200000">
            <a:off x="7170700" y="7875569"/>
            <a:ext cx="164276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7999" y="9129712"/>
            <a:ext cx="1199945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>
            <a:off x="508000" y="6627812"/>
            <a:ext cx="1200001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" name="Shape 16"/>
          <p:cNvSpPr/>
          <p:nvPr/>
        </p:nvSpPr>
        <p:spPr>
          <a:xfrm rot="16200000">
            <a:off x="7170700" y="7875569"/>
            <a:ext cx="164276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08000" y="6019800"/>
            <a:ext cx="7200900" cy="3733800"/>
          </a:xfrm>
          <a:prstGeom prst="rect">
            <a:avLst/>
          </a:prstGeom>
        </p:spPr>
        <p:txBody>
          <a:bodyPr/>
          <a:lstStyle>
            <a:lvl1pPr algn="l">
              <a:defRPr cap="none" sz="7000">
                <a:solidFill>
                  <a:srgbClr val="D93E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8280400" y="6019800"/>
            <a:ext cx="4241800" cy="3733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 lvl="0">
              <a:defRPr cap="none" sz="1800"/>
            </a:pPr>
            <a:r>
              <a:rPr cap="all" sz="5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507999" y="4875212"/>
            <a:ext cx="5676376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" name="Shape 23"/>
          <p:cNvSpPr/>
          <p:nvPr/>
        </p:nvSpPr>
        <p:spPr>
          <a:xfrm>
            <a:off x="508000" y="2767012"/>
            <a:ext cx="5676316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508000" y="2616200"/>
            <a:ext cx="5676900" cy="2413000"/>
          </a:xfrm>
          <a:prstGeom prst="rect">
            <a:avLst/>
          </a:prstGeom>
        </p:spPr>
        <p:txBody>
          <a:bodyPr/>
          <a:lstStyle>
            <a:lvl1pPr algn="l">
              <a:defRPr cap="none" sz="5600">
                <a:solidFill>
                  <a:srgbClr val="D93E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xfrm>
            <a:off x="508000" y="5029200"/>
            <a:ext cx="5676900" cy="47244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xfrm>
            <a:off x="508000" y="934"/>
            <a:ext cx="11988800" cy="2817532"/>
          </a:xfrm>
          <a:prstGeom prst="rect">
            <a:avLst/>
          </a:prstGeom>
        </p:spPr>
        <p:txBody>
          <a:bodyPr/>
          <a:lstStyle/>
          <a:p>
            <a:pPr lvl="0">
              <a:defRPr cap="none" sz="1800"/>
            </a:pPr>
            <a:r>
              <a:rPr cap="all" sz="5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/>
            </a:pPr>
            <a:r>
              <a:rPr cap="all" sz="5000"/>
              <a:t>Title Text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508000" y="413844"/>
            <a:ext cx="11988800" cy="1991712"/>
          </a:xfrm>
          <a:prstGeom prst="rect">
            <a:avLst/>
          </a:prstGeom>
        </p:spPr>
        <p:txBody>
          <a:bodyPr/>
          <a:lstStyle/>
          <a:p>
            <a:pPr lvl="0">
              <a:defRPr cap="none" sz="1800"/>
            </a:pPr>
            <a:r>
              <a:rPr cap="all" sz="5000"/>
              <a:t>Title Text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508000" y="2405555"/>
            <a:ext cx="5816600" cy="699989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One</a:t>
            </a:r>
            <a:endParaRPr sz="30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Two</a:t>
            </a:r>
            <a:endParaRPr sz="30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Three</a:t>
            </a:r>
            <a:endParaRPr sz="30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Four</a:t>
            </a:r>
            <a:endParaRPr sz="30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7999" y="2170112"/>
            <a:ext cx="11997293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7999" y="633412"/>
            <a:ext cx="11997293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533400"/>
            <a:ext cx="119888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cap="none" sz="1800"/>
            </a:pPr>
            <a:r>
              <a:rPr cap="all" sz="5000"/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286000"/>
            <a:ext cx="11988800" cy="678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lnSpc>
          <a:spcPct val="90000"/>
        </a:lnSpc>
        <a:spcBef>
          <a:spcPts val="1600"/>
        </a:spcBef>
        <a:defRPr cap="all" sz="5000">
          <a:latin typeface="Bodoni SvtyTwo ITC TT-Book"/>
          <a:ea typeface="Bodoni SvtyTwo ITC TT-Book"/>
          <a:cs typeface="Bodoni SvtyTwo ITC TT-Book"/>
          <a:sym typeface="Bodoni SvtyTwo ITC TT-Book"/>
        </a:defRPr>
      </a:lvl1pPr>
      <a:lvl2pPr algn="ctr" defTabSz="584200">
        <a:lnSpc>
          <a:spcPct val="90000"/>
        </a:lnSpc>
        <a:spcBef>
          <a:spcPts val="1600"/>
        </a:spcBef>
        <a:defRPr cap="all" sz="5000">
          <a:latin typeface="Bodoni SvtyTwo ITC TT-Book"/>
          <a:ea typeface="Bodoni SvtyTwo ITC TT-Book"/>
          <a:cs typeface="Bodoni SvtyTwo ITC TT-Book"/>
          <a:sym typeface="Bodoni SvtyTwo ITC TT-Book"/>
        </a:defRPr>
      </a:lvl2pPr>
      <a:lvl3pPr algn="ctr" defTabSz="584200">
        <a:lnSpc>
          <a:spcPct val="90000"/>
        </a:lnSpc>
        <a:spcBef>
          <a:spcPts val="1600"/>
        </a:spcBef>
        <a:defRPr cap="all" sz="5000">
          <a:latin typeface="Bodoni SvtyTwo ITC TT-Book"/>
          <a:ea typeface="Bodoni SvtyTwo ITC TT-Book"/>
          <a:cs typeface="Bodoni SvtyTwo ITC TT-Book"/>
          <a:sym typeface="Bodoni SvtyTwo ITC TT-Book"/>
        </a:defRPr>
      </a:lvl3pPr>
      <a:lvl4pPr algn="ctr" defTabSz="584200">
        <a:lnSpc>
          <a:spcPct val="90000"/>
        </a:lnSpc>
        <a:spcBef>
          <a:spcPts val="1600"/>
        </a:spcBef>
        <a:defRPr cap="all" sz="5000">
          <a:latin typeface="Bodoni SvtyTwo ITC TT-Book"/>
          <a:ea typeface="Bodoni SvtyTwo ITC TT-Book"/>
          <a:cs typeface="Bodoni SvtyTwo ITC TT-Book"/>
          <a:sym typeface="Bodoni SvtyTwo ITC TT-Book"/>
        </a:defRPr>
      </a:lvl4pPr>
      <a:lvl5pPr algn="ctr" defTabSz="584200">
        <a:lnSpc>
          <a:spcPct val="90000"/>
        </a:lnSpc>
        <a:spcBef>
          <a:spcPts val="1600"/>
        </a:spcBef>
        <a:defRPr cap="all" sz="5000">
          <a:latin typeface="Bodoni SvtyTwo ITC TT-Book"/>
          <a:ea typeface="Bodoni SvtyTwo ITC TT-Book"/>
          <a:cs typeface="Bodoni SvtyTwo ITC TT-Book"/>
          <a:sym typeface="Bodoni SvtyTwo ITC TT-Book"/>
        </a:defRPr>
      </a:lvl5pPr>
      <a:lvl6pPr algn="ctr" defTabSz="584200">
        <a:lnSpc>
          <a:spcPct val="90000"/>
        </a:lnSpc>
        <a:spcBef>
          <a:spcPts val="1600"/>
        </a:spcBef>
        <a:defRPr cap="all" sz="5000">
          <a:latin typeface="Bodoni SvtyTwo ITC TT-Book"/>
          <a:ea typeface="Bodoni SvtyTwo ITC TT-Book"/>
          <a:cs typeface="Bodoni SvtyTwo ITC TT-Book"/>
          <a:sym typeface="Bodoni SvtyTwo ITC TT-Book"/>
        </a:defRPr>
      </a:lvl6pPr>
      <a:lvl7pPr algn="ctr" defTabSz="584200">
        <a:lnSpc>
          <a:spcPct val="90000"/>
        </a:lnSpc>
        <a:spcBef>
          <a:spcPts val="1600"/>
        </a:spcBef>
        <a:defRPr cap="all" sz="5000">
          <a:latin typeface="Bodoni SvtyTwo ITC TT-Book"/>
          <a:ea typeface="Bodoni SvtyTwo ITC TT-Book"/>
          <a:cs typeface="Bodoni SvtyTwo ITC TT-Book"/>
          <a:sym typeface="Bodoni SvtyTwo ITC TT-Book"/>
        </a:defRPr>
      </a:lvl7pPr>
      <a:lvl8pPr algn="ctr" defTabSz="584200">
        <a:lnSpc>
          <a:spcPct val="90000"/>
        </a:lnSpc>
        <a:spcBef>
          <a:spcPts val="1600"/>
        </a:spcBef>
        <a:defRPr cap="all" sz="5000">
          <a:latin typeface="Bodoni SvtyTwo ITC TT-Book"/>
          <a:ea typeface="Bodoni SvtyTwo ITC TT-Book"/>
          <a:cs typeface="Bodoni SvtyTwo ITC TT-Book"/>
          <a:sym typeface="Bodoni SvtyTwo ITC TT-Book"/>
        </a:defRPr>
      </a:lvl8pPr>
      <a:lvl9pPr algn="ctr" defTabSz="584200">
        <a:lnSpc>
          <a:spcPct val="90000"/>
        </a:lnSpc>
        <a:spcBef>
          <a:spcPts val="1600"/>
        </a:spcBef>
        <a:defRPr cap="all" sz="5000">
          <a:latin typeface="Bodoni SvtyTwo ITC TT-Book"/>
          <a:ea typeface="Bodoni SvtyTwo ITC TT-Book"/>
          <a:cs typeface="Bodoni SvtyTwo ITC TT-Book"/>
          <a:sym typeface="Bodoni SvtyTwo ITC TT-Book"/>
        </a:defRPr>
      </a:lvl9pPr>
    </p:titleStyle>
    <p:bodyStyle>
      <a:lvl1pPr marL="4699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1pPr>
      <a:lvl2pPr marL="9398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2pPr>
      <a:lvl3pPr marL="14097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3pPr>
      <a:lvl4pPr marL="18796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4pPr>
      <a:lvl5pPr marL="23495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5pPr>
      <a:lvl6pPr marL="28194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6pPr>
      <a:lvl7pPr marL="32893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7pPr>
      <a:lvl8pPr marL="37592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8pPr>
      <a:lvl9pPr marL="42291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TeodorPopoff/OOP-Teamwork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The Quest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>
              <a:defRPr sz="27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700"/>
              <a:t>Team Durian</a:t>
            </a:r>
          </a:p>
        </p:txBody>
      </p:sp>
      <p:sp>
        <p:nvSpPr>
          <p:cNvPr id="45" name="Shape 45"/>
          <p:cNvSpPr/>
          <p:nvPr/>
        </p:nvSpPr>
        <p:spPr>
          <a:xfrm>
            <a:off x="5108922" y="7156209"/>
            <a:ext cx="2786956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>
                <a:latin typeface="Palatino"/>
                <a:ea typeface="Palatino"/>
                <a:cs typeface="Palatino"/>
                <a:sym typeface="Palatino"/>
              </a:rPr>
              <a:t>OOP Team Project</a:t>
            </a:r>
            <a:endParaRPr>
              <a:latin typeface="Palatino"/>
              <a:ea typeface="Palatino"/>
              <a:cs typeface="Palatino"/>
              <a:sym typeface="Palatino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>
                <a:latin typeface="Palatino"/>
                <a:ea typeface="Palatino"/>
                <a:cs typeface="Palatino"/>
                <a:sym typeface="Palatino"/>
              </a:rPr>
              <a:t>Software University, Sofia</a:t>
            </a:r>
            <a:endParaRPr>
              <a:latin typeface="Palatino"/>
              <a:ea typeface="Palatino"/>
              <a:cs typeface="Palatino"/>
              <a:sym typeface="Palatino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>
                <a:latin typeface="Palatino"/>
                <a:ea typeface="Palatino"/>
                <a:cs typeface="Palatino"/>
                <a:sym typeface="Palatino"/>
              </a:rPr>
              <a:t>March 2015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</p:spPr>
        <p:txBody>
          <a:bodyPr/>
          <a:lstStyle/>
          <a:p>
            <a:pPr lvl="0">
              <a:defRPr cap="none" sz="1800"/>
            </a:pPr>
            <a:r>
              <a:rPr cap="all" sz="5000"/>
              <a:t>Basic info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</p:spPr>
        <p:txBody>
          <a:bodyPr/>
          <a:lstStyle/>
          <a:p>
            <a:pPr lvl="0" marL="665691" indent="-665691" defTabSz="496569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GitHub: </a:t>
            </a:r>
            <a:r>
              <a:rPr sz="2700">
                <a:hlinkClick r:id="rId2" invalidUrl="" action="" tgtFrame="" tooltip="" history="1" highlightClick="0" endSnd="0"/>
              </a:rPr>
              <a:t>https://github.com/TeodorPopoff/OOP-Teamwork</a:t>
            </a:r>
            <a:endParaRPr sz="3000"/>
          </a:p>
          <a:p>
            <a:pPr lvl="0" marL="665691" indent="-665691" defTabSz="496569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Team:</a:t>
            </a:r>
            <a:endParaRPr sz="3000">
              <a:solidFill>
                <a:srgbClr val="414141"/>
              </a:solidFill>
            </a:endParaRPr>
          </a:p>
          <a:p>
            <a:pPr lvl="1" marL="1065106" indent="-665691" defTabSz="496569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Strahil Ruychev</a:t>
            </a:r>
            <a:endParaRPr sz="3000">
              <a:solidFill>
                <a:srgbClr val="414141"/>
              </a:solidFill>
            </a:endParaRPr>
          </a:p>
          <a:p>
            <a:pPr lvl="1" marL="1065106" indent="-665691" defTabSz="496569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Vasil  Nikolov</a:t>
            </a:r>
            <a:endParaRPr sz="3000">
              <a:solidFill>
                <a:srgbClr val="414141"/>
              </a:solidFill>
            </a:endParaRPr>
          </a:p>
          <a:p>
            <a:pPr lvl="1" marL="1065106" indent="-665691" defTabSz="496569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Dimitar Stoyanov</a:t>
            </a:r>
            <a:endParaRPr sz="3000">
              <a:solidFill>
                <a:srgbClr val="414141"/>
              </a:solidFill>
            </a:endParaRPr>
          </a:p>
          <a:p>
            <a:pPr lvl="1" marL="1065106" indent="-665691" defTabSz="496569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Teodor Popov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</p:spPr>
        <p:txBody>
          <a:bodyPr/>
          <a:lstStyle/>
          <a:p>
            <a:pPr lvl="0">
              <a:defRPr cap="none" sz="1800"/>
            </a:pPr>
            <a:r>
              <a:rPr cap="all" sz="5000"/>
              <a:t>The idea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</p:spPr>
        <p:txBody>
          <a:bodyPr/>
          <a:lstStyle/>
          <a:p>
            <a:pPr lvl="0" marL="494665" indent="-494665" defTabSz="332993">
              <a:spcBef>
                <a:spcPts val="2500"/>
              </a:spcBef>
              <a:buClr>
                <a:srgbClr val="535353"/>
              </a:buClr>
              <a:defRPr sz="1800">
                <a:solidFill>
                  <a:srgbClr val="000000"/>
                </a:solidFill>
              </a:defRPr>
            </a:pPr>
            <a:r>
              <a:rPr sz="2850"/>
              <a:t>Our game is based on the story in the popular book by J.R.R Tolkien - The Hobit (and the corresponding movie trilogy)</a:t>
            </a:r>
            <a:endParaRPr sz="2850"/>
          </a:p>
          <a:p>
            <a:pPr lvl="0" marL="494665" indent="-494665" defTabSz="332993">
              <a:spcBef>
                <a:spcPts val="2500"/>
              </a:spcBef>
              <a:buClr>
                <a:srgbClr val="535353"/>
              </a:buClr>
              <a:defRPr sz="1800">
                <a:solidFill>
                  <a:srgbClr val="000000"/>
                </a:solidFill>
              </a:defRPr>
            </a:pPr>
            <a:r>
              <a:rPr sz="2850"/>
              <a:t>Our main character - the Dwarf King Thorin starts an adventure looking to reclaim the treasures of his ancestors from the evil dragon Smaug</a:t>
            </a:r>
            <a:endParaRPr sz="2850"/>
          </a:p>
          <a:p>
            <a:pPr lvl="0" marL="494665" indent="-494665" defTabSz="332993">
              <a:spcBef>
                <a:spcPts val="2500"/>
              </a:spcBef>
              <a:buClr>
                <a:srgbClr val="535353"/>
              </a:buClr>
              <a:defRPr sz="1800">
                <a:solidFill>
                  <a:srgbClr val="000000"/>
                </a:solidFill>
              </a:defRPr>
            </a:pPr>
            <a:r>
              <a:rPr sz="2850"/>
              <a:t>Thorin has to cross a computer-generated field (middle earth) filled with various other characters and things - both friends and enemies</a:t>
            </a:r>
            <a:endParaRPr sz="2850"/>
          </a:p>
          <a:p>
            <a:pPr lvl="0" marL="494665" indent="-494665" defTabSz="332993">
              <a:spcBef>
                <a:spcPts val="2500"/>
              </a:spcBef>
              <a:buClr>
                <a:srgbClr val="535353"/>
              </a:buClr>
              <a:defRPr sz="1800">
                <a:solidFill>
                  <a:srgbClr val="000000"/>
                </a:solidFill>
              </a:defRPr>
            </a:pPr>
            <a:r>
              <a:rPr sz="2850"/>
              <a:t>On his way, his team can join other dwarfs or friends like elves and magicians</a:t>
            </a:r>
            <a:endParaRPr sz="2850"/>
          </a:p>
          <a:p>
            <a:pPr lvl="0" marL="494665" indent="-494665" defTabSz="332993">
              <a:spcBef>
                <a:spcPts val="2500"/>
              </a:spcBef>
              <a:buClr>
                <a:srgbClr val="535353"/>
              </a:buClr>
              <a:defRPr sz="1800">
                <a:solidFill>
                  <a:srgbClr val="000000"/>
                </a:solidFill>
              </a:defRPr>
            </a:pPr>
            <a:r>
              <a:rPr sz="2850"/>
              <a:t>The team also faces enemies, such as trolls, orcs and goblins and has to fight them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</p:spPr>
        <p:txBody>
          <a:bodyPr/>
          <a:lstStyle/>
          <a:p>
            <a:pPr lvl="0">
              <a:defRPr cap="none" sz="1800"/>
            </a:pPr>
            <a:r>
              <a:rPr cap="all" sz="5000"/>
              <a:t>Basic Functionality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</p:spPr>
        <p:txBody>
          <a:bodyPr/>
          <a:lstStyle/>
          <a:p>
            <a:pPr lvl="0" marL="490924" indent="-490924" defTabSz="414780">
              <a:spcBef>
                <a:spcPts val="17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14141"/>
                </a:solidFill>
              </a:rPr>
              <a:t>The game starts with the main character positioned in the upper left corner of middle earth</a:t>
            </a:r>
            <a:endParaRPr sz="2800">
              <a:solidFill>
                <a:srgbClr val="414141"/>
              </a:solidFill>
            </a:endParaRPr>
          </a:p>
          <a:p>
            <a:pPr lvl="0" marL="490924" indent="-490924" defTabSz="414780">
              <a:spcBef>
                <a:spcPts val="17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14141"/>
                </a:solidFill>
              </a:rPr>
              <a:t>Character is moved around the field using the arrow keys</a:t>
            </a:r>
            <a:endParaRPr sz="2800">
              <a:solidFill>
                <a:srgbClr val="414141"/>
              </a:solidFill>
            </a:endParaRPr>
          </a:p>
          <a:p>
            <a:pPr lvl="0" marL="490924" indent="-490924" defTabSz="414780">
              <a:spcBef>
                <a:spcPts val="17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14141"/>
                </a:solidFill>
              </a:rPr>
              <a:t>Other dwarves are marked with D and can be joined to the team if there is a clear path to them</a:t>
            </a:r>
            <a:endParaRPr sz="2800">
              <a:solidFill>
                <a:srgbClr val="414141"/>
              </a:solidFill>
            </a:endParaRPr>
          </a:p>
          <a:p>
            <a:pPr lvl="0" marL="490924" indent="-490924" defTabSz="414780">
              <a:spcBef>
                <a:spcPts val="17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14141"/>
                </a:solidFill>
              </a:rPr>
              <a:t>Marked with * are other character and items - both friendly or dangerous</a:t>
            </a:r>
            <a:endParaRPr sz="2800">
              <a:solidFill>
                <a:srgbClr val="414141"/>
              </a:solidFill>
            </a:endParaRPr>
          </a:p>
          <a:p>
            <a:pPr lvl="0" marL="490924" indent="-490924" defTabSz="414780">
              <a:spcBef>
                <a:spcPts val="17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14141"/>
                </a:solidFill>
              </a:rPr>
              <a:t>When an enemy is encountered the team has to fight it</a:t>
            </a:r>
            <a:endParaRPr sz="2800">
              <a:solidFill>
                <a:srgbClr val="414141"/>
              </a:solidFill>
            </a:endParaRPr>
          </a:p>
          <a:p>
            <a:pPr lvl="1" marL="824552" indent="-490923" defTabSz="414780">
              <a:spcBef>
                <a:spcPts val="17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14141"/>
                </a:solidFill>
              </a:rPr>
              <a:t>or fly / ride away - if such ability has been previously acquired</a:t>
            </a:r>
            <a:endParaRPr sz="2800">
              <a:solidFill>
                <a:srgbClr val="414141"/>
              </a:solidFill>
            </a:endParaRPr>
          </a:p>
          <a:p>
            <a:pPr lvl="0" marL="490924" indent="-490924" defTabSz="414780">
              <a:spcBef>
                <a:spcPts val="17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14141"/>
                </a:solidFill>
              </a:rPr>
              <a:t>When the team reaches the lower right corner of the filed - the game is won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</p:spPr>
        <p:txBody>
          <a:bodyPr/>
          <a:lstStyle/>
          <a:p>
            <a:pPr lvl="0">
              <a:defRPr cap="none" sz="1800"/>
            </a:pPr>
            <a:r>
              <a:rPr cap="all" sz="5000"/>
              <a:t>Class diagram</a:t>
            </a:r>
          </a:p>
        </p:txBody>
      </p:sp>
      <p:pic>
        <p:nvPicPr>
          <p:cNvPr id="57" name="Screen Shot 2015-03-02 at 12.54.30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105" y="2179637"/>
            <a:ext cx="12664589" cy="73842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creen Shot 2015-03-02 at 12.50.53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1292" y="567721"/>
            <a:ext cx="9622216" cy="86181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</p:spPr>
        <p:txBody>
          <a:bodyPr/>
          <a:lstStyle/>
          <a:p>
            <a:pPr lvl="0">
              <a:defRPr cap="none" sz="1800"/>
            </a:pPr>
            <a:r>
              <a:rPr cap="all" sz="5000"/>
              <a:t>technologies used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</p:spPr>
        <p:txBody>
          <a:bodyPr/>
          <a:lstStyle/>
          <a:p>
            <a:pPr lvl="0" marL="629466" indent="-629466" defTabSz="373885">
              <a:spcBef>
                <a:spcPts val="2900"/>
              </a:spcBef>
              <a:buClr>
                <a:srgbClr val="535353"/>
              </a:buClr>
              <a:buFont typeface="Gill Sans"/>
              <a:defRPr sz="1800">
                <a:solidFill>
                  <a:srgbClr val="000000"/>
                </a:solidFill>
              </a:defRPr>
            </a:pPr>
            <a:r>
              <a:rPr sz="3400"/>
              <a:t>Visual Studio, C#</a:t>
            </a:r>
            <a:endParaRPr sz="3400"/>
          </a:p>
          <a:p>
            <a:pPr lvl="0" marL="629466" indent="-629466" defTabSz="373885">
              <a:spcBef>
                <a:spcPts val="2900"/>
              </a:spcBef>
              <a:buClr>
                <a:srgbClr val="535353"/>
              </a:buClr>
              <a:buFont typeface="Gill Sans"/>
              <a:defRPr sz="1800">
                <a:solidFill>
                  <a:srgbClr val="000000"/>
                </a:solidFill>
              </a:defRPr>
            </a:pPr>
            <a:r>
              <a:rPr sz="3400"/>
              <a:t>GitHub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1270000" y="5384798"/>
            <a:ext cx="1046480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cap="all" sz="30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cap="none" sz="1800"/>
            </a:pPr>
            <a:r>
              <a:rPr cap="all" sz="3000"/>
              <a:t>Team durian</a:t>
            </a:r>
          </a:p>
        </p:txBody>
      </p:sp>
      <p:sp>
        <p:nvSpPr>
          <p:cNvPr id="65" name="Shape 65"/>
          <p:cNvSpPr/>
          <p:nvPr/>
        </p:nvSpPr>
        <p:spPr>
          <a:xfrm>
            <a:off x="1270000" y="4152900"/>
            <a:ext cx="1046480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3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sz="1800"/>
            </a:pPr>
            <a:r>
              <a:rPr sz="3300"/>
              <a:t>Thanks for your attention…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414141"/>
      </a:dk1>
      <a:lt1>
        <a:srgbClr val="FFFFFF"/>
      </a:lt1>
      <a:dk2>
        <a:srgbClr val="A7A7A7"/>
      </a:dk2>
      <a:lt2>
        <a:srgbClr val="535353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738FAF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38FAF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738FAF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38FAF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