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0"/>
  </p:notesMasterIdLst>
  <p:sldIdLst>
    <p:sldId id="278" r:id="rId2"/>
    <p:sldId id="279" r:id="rId3"/>
    <p:sldId id="294" r:id="rId4"/>
    <p:sldId id="296" r:id="rId5"/>
    <p:sldId id="322" r:id="rId6"/>
    <p:sldId id="280" r:id="rId7"/>
    <p:sldId id="297" r:id="rId8"/>
    <p:sldId id="323" r:id="rId9"/>
    <p:sldId id="299" r:id="rId10"/>
    <p:sldId id="300" r:id="rId11"/>
    <p:sldId id="324" r:id="rId12"/>
    <p:sldId id="325" r:id="rId13"/>
    <p:sldId id="303" r:id="rId14"/>
    <p:sldId id="326" r:id="rId15"/>
    <p:sldId id="327" r:id="rId16"/>
    <p:sldId id="307" r:id="rId17"/>
    <p:sldId id="304" r:id="rId18"/>
    <p:sldId id="331" r:id="rId19"/>
    <p:sldId id="330" r:id="rId20"/>
    <p:sldId id="328" r:id="rId21"/>
    <p:sldId id="308" r:id="rId22"/>
    <p:sldId id="321" r:id="rId23"/>
    <p:sldId id="329" r:id="rId24"/>
    <p:sldId id="332" r:id="rId25"/>
    <p:sldId id="334" r:id="rId26"/>
    <p:sldId id="335" r:id="rId27"/>
    <p:sldId id="309" r:id="rId28"/>
    <p:sldId id="293" r:id="rId2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DE8C8C"/>
    <a:srgbClr val="DF8C8C"/>
    <a:srgbClr val="AAC4E9"/>
    <a:srgbClr val="D4D593"/>
    <a:srgbClr val="CDBE8A"/>
    <a:srgbClr val="FDFBF6"/>
    <a:srgbClr val="F5CDCE"/>
    <a:srgbClr val="E6F0FE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716ED-A924-4920-8ABF-4903398169D3}" v="33" dt="2023-04-14T15:57:29.361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09" autoAdjust="0"/>
  </p:normalViewPr>
  <p:slideViewPr>
    <p:cSldViewPr snapToGrid="0" snapToObjects="1">
      <p:cViewPr varScale="1">
        <p:scale>
          <a:sx n="86" d="100"/>
          <a:sy n="86" d="100"/>
        </p:scale>
        <p:origin x="470" y="53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odora Emilia Berende" userId="6a627e43-644a-4ca8-abed-4c5b87b9c429" providerId="ADAL" clId="{14122B86-594A-4B7D-B1EF-D89FE33D9C22}"/>
    <pc:docChg chg="undo redo custSel addSld delSld modSld sldOrd">
      <pc:chgData name="Teodora Emilia Berende" userId="6a627e43-644a-4ca8-abed-4c5b87b9c429" providerId="ADAL" clId="{14122B86-594A-4B7D-B1EF-D89FE33D9C22}" dt="2023-02-19T18:22:26.377" v="2060" actId="14100"/>
      <pc:docMkLst>
        <pc:docMk/>
      </pc:docMkLst>
      <pc:sldChg chg="modSp mod">
        <pc:chgData name="Teodora Emilia Berende" userId="6a627e43-644a-4ca8-abed-4c5b87b9c429" providerId="ADAL" clId="{14122B86-594A-4B7D-B1EF-D89FE33D9C22}" dt="2023-02-11T12:55:49.910" v="1" actId="20577"/>
        <pc:sldMkLst>
          <pc:docMk/>
          <pc:sldMk cId="2131568492" sldId="278"/>
        </pc:sldMkLst>
        <pc:spChg chg="mod">
          <ac:chgData name="Teodora Emilia Berende" userId="6a627e43-644a-4ca8-abed-4c5b87b9c429" providerId="ADAL" clId="{14122B86-594A-4B7D-B1EF-D89FE33D9C22}" dt="2023-02-11T12:55:49.910" v="1" actId="20577"/>
          <ac:spMkLst>
            <pc:docMk/>
            <pc:sldMk cId="2131568492" sldId="278"/>
            <ac:spMk id="2" creationId="{516860D9-9D47-C0BB-B2B4-4B6F2B36CFCC}"/>
          </ac:spMkLst>
        </pc:spChg>
      </pc:sldChg>
      <pc:sldChg chg="modSp mod">
        <pc:chgData name="Teodora Emilia Berende" userId="6a627e43-644a-4ca8-abed-4c5b87b9c429" providerId="ADAL" clId="{14122B86-594A-4B7D-B1EF-D89FE33D9C22}" dt="2023-02-11T16:11:56.457" v="214" actId="20577"/>
        <pc:sldMkLst>
          <pc:docMk/>
          <pc:sldMk cId="3855531800" sldId="279"/>
        </pc:sldMkLst>
        <pc:spChg chg="mod">
          <ac:chgData name="Teodora Emilia Berende" userId="6a627e43-644a-4ca8-abed-4c5b87b9c429" providerId="ADAL" clId="{14122B86-594A-4B7D-B1EF-D89FE33D9C22}" dt="2023-02-11T16:11:56.457" v="214" actId="20577"/>
          <ac:spMkLst>
            <pc:docMk/>
            <pc:sldMk cId="3855531800" sldId="279"/>
            <ac:spMk id="3" creationId="{4D1F66E5-D2D7-172B-46BA-FEBFE092CC7F}"/>
          </ac:spMkLst>
        </pc:spChg>
      </pc:sldChg>
      <pc:sldChg chg="addSp delSp modSp mod">
        <pc:chgData name="Teodora Emilia Berende" userId="6a627e43-644a-4ca8-abed-4c5b87b9c429" providerId="ADAL" clId="{14122B86-594A-4B7D-B1EF-D89FE33D9C22}" dt="2023-02-11T16:17:07.289" v="242" actId="20577"/>
        <pc:sldMkLst>
          <pc:docMk/>
          <pc:sldMk cId="979622006" sldId="280"/>
        </pc:sldMkLst>
        <pc:spChg chg="mod">
          <ac:chgData name="Teodora Emilia Berende" userId="6a627e43-644a-4ca8-abed-4c5b87b9c429" providerId="ADAL" clId="{14122B86-594A-4B7D-B1EF-D89FE33D9C22}" dt="2023-02-11T16:17:07.289" v="242" actId="20577"/>
          <ac:spMkLst>
            <pc:docMk/>
            <pc:sldMk cId="979622006" sldId="280"/>
            <ac:spMk id="2" creationId="{4A940BC6-9DA0-FB4D-8879-DC8B3958C07C}"/>
          </ac:spMkLst>
        </pc:spChg>
        <pc:spChg chg="add del mod">
          <ac:chgData name="Teodora Emilia Berende" userId="6a627e43-644a-4ca8-abed-4c5b87b9c429" providerId="ADAL" clId="{14122B86-594A-4B7D-B1EF-D89FE33D9C22}" dt="2023-02-11T16:16:37.300" v="236" actId="931"/>
          <ac:spMkLst>
            <pc:docMk/>
            <pc:sldMk cId="979622006" sldId="280"/>
            <ac:spMk id="8" creationId="{4A373D4C-855F-F7FD-FA4A-2E93F4249CDE}"/>
          </ac:spMkLst>
        </pc:spChg>
        <pc:spChg chg="mod">
          <ac:chgData name="Teodora Emilia Berende" userId="6a627e43-644a-4ca8-abed-4c5b87b9c429" providerId="ADAL" clId="{14122B86-594A-4B7D-B1EF-D89FE33D9C22}" dt="2023-02-11T15:34:03.231" v="68" actId="20577"/>
          <ac:spMkLst>
            <pc:docMk/>
            <pc:sldMk cId="979622006" sldId="280"/>
            <ac:spMk id="14" creationId="{03571BF2-FCCE-E7A0-736D-9168D2BBFF63}"/>
          </ac:spMkLst>
        </pc:spChg>
        <pc:picChg chg="del">
          <ac:chgData name="Teodora Emilia Berende" userId="6a627e43-644a-4ca8-abed-4c5b87b9c429" providerId="ADAL" clId="{14122B86-594A-4B7D-B1EF-D89FE33D9C22}" dt="2023-02-11T16:16:32.282" v="235" actId="21"/>
          <ac:picMkLst>
            <pc:docMk/>
            <pc:sldMk cId="979622006" sldId="280"/>
            <ac:picMk id="7" creationId="{A86FB37D-CE26-5B1C-B8B9-09849157776C}"/>
          </ac:picMkLst>
        </pc:picChg>
        <pc:picChg chg="add mod">
          <ac:chgData name="Teodora Emilia Berende" userId="6a627e43-644a-4ca8-abed-4c5b87b9c429" providerId="ADAL" clId="{14122B86-594A-4B7D-B1EF-D89FE33D9C22}" dt="2023-02-11T16:16:49.391" v="241" actId="14100"/>
          <ac:picMkLst>
            <pc:docMk/>
            <pc:sldMk cId="979622006" sldId="280"/>
            <ac:picMk id="11" creationId="{42C5FDBB-F1FB-97E7-C46A-33FF4B31F922}"/>
          </ac:picMkLst>
        </pc:picChg>
      </pc:sldChg>
      <pc:sldChg chg="addSp delSp modSp mod">
        <pc:chgData name="Teodora Emilia Berende" userId="6a627e43-644a-4ca8-abed-4c5b87b9c429" providerId="ADAL" clId="{14122B86-594A-4B7D-B1EF-D89FE33D9C22}" dt="2023-02-11T15:33:27.200" v="59" actId="1076"/>
        <pc:sldMkLst>
          <pc:docMk/>
          <pc:sldMk cId="3693895015" sldId="294"/>
        </pc:sldMkLst>
        <pc:spChg chg="mod">
          <ac:chgData name="Teodora Emilia Berende" userId="6a627e43-644a-4ca8-abed-4c5b87b9c429" providerId="ADAL" clId="{14122B86-594A-4B7D-B1EF-D89FE33D9C22}" dt="2023-02-11T12:55:59.735" v="3" actId="20577"/>
          <ac:spMkLst>
            <pc:docMk/>
            <pc:sldMk cId="3693895015" sldId="294"/>
            <ac:spMk id="2" creationId="{34126D21-C05A-14D9-BA70-7532E90FE4C4}"/>
          </ac:spMkLst>
        </pc:spChg>
        <pc:spChg chg="mod">
          <ac:chgData name="Teodora Emilia Berende" userId="6a627e43-644a-4ca8-abed-4c5b87b9c429" providerId="ADAL" clId="{14122B86-594A-4B7D-B1EF-D89FE33D9C22}" dt="2023-02-11T12:58:09.041" v="46" actId="404"/>
          <ac:spMkLst>
            <pc:docMk/>
            <pc:sldMk cId="3693895015" sldId="294"/>
            <ac:spMk id="4" creationId="{E0A8D5C1-B0C6-3C30-CDEB-8B522B564B79}"/>
          </ac:spMkLst>
        </pc:spChg>
        <pc:spChg chg="add del mod">
          <ac:chgData name="Teodora Emilia Berende" userId="6a627e43-644a-4ca8-abed-4c5b87b9c429" providerId="ADAL" clId="{14122B86-594A-4B7D-B1EF-D89FE33D9C22}" dt="2023-02-11T15:31:57.461" v="47" actId="931"/>
          <ac:spMkLst>
            <pc:docMk/>
            <pc:sldMk cId="3693895015" sldId="294"/>
            <ac:spMk id="10" creationId="{3C0956FE-1D68-07A6-0BB0-9A97FFC5A2D9}"/>
          </ac:spMkLst>
        </pc:spChg>
        <pc:picChg chg="del">
          <ac:chgData name="Teodora Emilia Berende" userId="6a627e43-644a-4ca8-abed-4c5b87b9c429" providerId="ADAL" clId="{14122B86-594A-4B7D-B1EF-D89FE33D9C22}" dt="2023-02-11T12:57:25.784" v="36" actId="21"/>
          <ac:picMkLst>
            <pc:docMk/>
            <pc:sldMk cId="3693895015" sldId="294"/>
            <ac:picMk id="8" creationId="{AF6E631D-C5FD-D4FD-B2C0-4ED4FB49C483}"/>
          </ac:picMkLst>
        </pc:picChg>
        <pc:picChg chg="add mod">
          <ac:chgData name="Teodora Emilia Berende" userId="6a627e43-644a-4ca8-abed-4c5b87b9c429" providerId="ADAL" clId="{14122B86-594A-4B7D-B1EF-D89FE33D9C22}" dt="2023-02-11T15:33:27.200" v="59" actId="1076"/>
          <ac:picMkLst>
            <pc:docMk/>
            <pc:sldMk cId="3693895015" sldId="294"/>
            <ac:picMk id="13" creationId="{71A5AC8F-8750-FCB8-3CD4-C14B3C777BD2}"/>
          </ac:picMkLst>
        </pc:picChg>
      </pc:sldChg>
      <pc:sldChg chg="addSp delSp modSp mod">
        <pc:chgData name="Teodora Emilia Berende" userId="6a627e43-644a-4ca8-abed-4c5b87b9c429" providerId="ADAL" clId="{14122B86-594A-4B7D-B1EF-D89FE33D9C22}" dt="2023-02-11T15:37:45.364" v="148" actId="1076"/>
        <pc:sldMkLst>
          <pc:docMk/>
          <pc:sldMk cId="891612030" sldId="296"/>
        </pc:sldMkLst>
        <pc:spChg chg="del">
          <ac:chgData name="Teodora Emilia Berende" userId="6a627e43-644a-4ca8-abed-4c5b87b9c429" providerId="ADAL" clId="{14122B86-594A-4B7D-B1EF-D89FE33D9C22}" dt="2023-02-11T15:33:53.459" v="64" actId="21"/>
          <ac:spMkLst>
            <pc:docMk/>
            <pc:sldMk cId="891612030" sldId="296"/>
            <ac:spMk id="2" creationId="{505B899A-13F8-CFE5-855D-1AB68E4F5641}"/>
          </ac:spMkLst>
        </pc:spChg>
        <pc:spChg chg="mod">
          <ac:chgData name="Teodora Emilia Berende" userId="6a627e43-644a-4ca8-abed-4c5b87b9c429" providerId="ADAL" clId="{14122B86-594A-4B7D-B1EF-D89FE33D9C22}" dt="2023-02-11T12:56:06.183" v="5" actId="20577"/>
          <ac:spMkLst>
            <pc:docMk/>
            <pc:sldMk cId="891612030" sldId="296"/>
            <ac:spMk id="3" creationId="{BC0404BD-8C77-3F7C-9EF8-6BA8DA33AAEB}"/>
          </ac:spMkLst>
        </pc:spChg>
        <pc:spChg chg="del">
          <ac:chgData name="Teodora Emilia Berende" userId="6a627e43-644a-4ca8-abed-4c5b87b9c429" providerId="ADAL" clId="{14122B86-594A-4B7D-B1EF-D89FE33D9C22}" dt="2023-02-11T15:33:41.780" v="60" actId="21"/>
          <ac:spMkLst>
            <pc:docMk/>
            <pc:sldMk cId="891612030" sldId="296"/>
            <ac:spMk id="7" creationId="{15881F16-1CED-7873-2DA0-87D460D6B5FF}"/>
          </ac:spMkLst>
        </pc:spChg>
        <pc:spChg chg="del">
          <ac:chgData name="Teodora Emilia Berende" userId="6a627e43-644a-4ca8-abed-4c5b87b9c429" providerId="ADAL" clId="{14122B86-594A-4B7D-B1EF-D89FE33D9C22}" dt="2023-02-11T15:33:47.354" v="62" actId="21"/>
          <ac:spMkLst>
            <pc:docMk/>
            <pc:sldMk cId="891612030" sldId="296"/>
            <ac:spMk id="10" creationId="{271F69D2-1562-193F-A207-619898266E07}"/>
          </ac:spMkLst>
        </pc:spChg>
        <pc:spChg chg="add del mod">
          <ac:chgData name="Teodora Emilia Berende" userId="6a627e43-644a-4ca8-abed-4c5b87b9c429" providerId="ADAL" clId="{14122B86-594A-4B7D-B1EF-D89FE33D9C22}" dt="2023-02-11T15:33:44.729" v="61" actId="21"/>
          <ac:spMkLst>
            <pc:docMk/>
            <pc:sldMk cId="891612030" sldId="296"/>
            <ac:spMk id="12" creationId="{D8FFBA4E-0D67-DFB9-107A-51C1B348FBE8}"/>
          </ac:spMkLst>
        </pc:spChg>
        <pc:spChg chg="del">
          <ac:chgData name="Teodora Emilia Berende" userId="6a627e43-644a-4ca8-abed-4c5b87b9c429" providerId="ADAL" clId="{14122B86-594A-4B7D-B1EF-D89FE33D9C22}" dt="2023-02-11T15:33:55.997" v="65" actId="21"/>
          <ac:spMkLst>
            <pc:docMk/>
            <pc:sldMk cId="891612030" sldId="296"/>
            <ac:spMk id="13" creationId="{7AD7E5E0-EFA2-DBEB-6911-9C451FAE7208}"/>
          </ac:spMkLst>
        </pc:spChg>
        <pc:spChg chg="add del mod">
          <ac:chgData name="Teodora Emilia Berende" userId="6a627e43-644a-4ca8-abed-4c5b87b9c429" providerId="ADAL" clId="{14122B86-594A-4B7D-B1EF-D89FE33D9C22}" dt="2023-02-11T15:33:50.803" v="63" actId="21"/>
          <ac:spMkLst>
            <pc:docMk/>
            <pc:sldMk cId="891612030" sldId="296"/>
            <ac:spMk id="15" creationId="{9E55150D-436C-8413-C29E-A6239FEFDDCE}"/>
          </ac:spMkLst>
        </pc:spChg>
        <pc:spChg chg="add del mod">
          <ac:chgData name="Teodora Emilia Berende" userId="6a627e43-644a-4ca8-abed-4c5b87b9c429" providerId="ADAL" clId="{14122B86-594A-4B7D-B1EF-D89FE33D9C22}" dt="2023-02-11T15:34:21.044" v="73" actId="21"/>
          <ac:spMkLst>
            <pc:docMk/>
            <pc:sldMk cId="891612030" sldId="296"/>
            <ac:spMk id="17" creationId="{5368CA88-55C0-5160-9D30-60DA2B5DD893}"/>
          </ac:spMkLst>
        </pc:spChg>
        <pc:spChg chg="add del mod">
          <ac:chgData name="Teodora Emilia Berende" userId="6a627e43-644a-4ca8-abed-4c5b87b9c429" providerId="ADAL" clId="{14122B86-594A-4B7D-B1EF-D89FE33D9C22}" dt="2023-02-11T15:33:59.214" v="66" actId="21"/>
          <ac:spMkLst>
            <pc:docMk/>
            <pc:sldMk cId="891612030" sldId="296"/>
            <ac:spMk id="19" creationId="{D9AD6AE8-E89D-2857-39B4-B49AE30989B1}"/>
          </ac:spMkLst>
        </pc:spChg>
        <pc:spChg chg="add del mod">
          <ac:chgData name="Teodora Emilia Berende" userId="6a627e43-644a-4ca8-abed-4c5b87b9c429" providerId="ADAL" clId="{14122B86-594A-4B7D-B1EF-D89FE33D9C22}" dt="2023-02-11T15:34:47.884" v="78"/>
          <ac:spMkLst>
            <pc:docMk/>
            <pc:sldMk cId="891612030" sldId="296"/>
            <ac:spMk id="22" creationId="{E542A874-FB6C-3B04-A80D-57C1D31E5073}"/>
          </ac:spMkLst>
        </pc:spChg>
        <pc:spChg chg="add del mod">
          <ac:chgData name="Teodora Emilia Berende" userId="6a627e43-644a-4ca8-abed-4c5b87b9c429" providerId="ADAL" clId="{14122B86-594A-4B7D-B1EF-D89FE33D9C22}" dt="2023-02-11T15:35:02.052" v="83"/>
          <ac:spMkLst>
            <pc:docMk/>
            <pc:sldMk cId="891612030" sldId="296"/>
            <ac:spMk id="23" creationId="{1D8AA750-348A-1C6B-1A2D-C9DEBA288F34}"/>
          </ac:spMkLst>
        </pc:spChg>
        <pc:spChg chg="add del mod">
          <ac:chgData name="Teodora Emilia Berende" userId="6a627e43-644a-4ca8-abed-4c5b87b9c429" providerId="ADAL" clId="{14122B86-594A-4B7D-B1EF-D89FE33D9C22}" dt="2023-02-11T15:35:02.043" v="81" actId="21"/>
          <ac:spMkLst>
            <pc:docMk/>
            <pc:sldMk cId="891612030" sldId="296"/>
            <ac:spMk id="24" creationId="{06ED66A2-3BE7-D22A-AB05-1973F1B79962}"/>
          </ac:spMkLst>
        </pc:spChg>
        <pc:spChg chg="add mod">
          <ac:chgData name="Teodora Emilia Berende" userId="6a627e43-644a-4ca8-abed-4c5b87b9c429" providerId="ADAL" clId="{14122B86-594A-4B7D-B1EF-D89FE33D9C22}" dt="2023-02-11T15:37:45.364" v="148" actId="1076"/>
          <ac:spMkLst>
            <pc:docMk/>
            <pc:sldMk cId="891612030" sldId="296"/>
            <ac:spMk id="25" creationId="{EE53A533-97D3-1936-CFEB-B2D4024A52E6}"/>
          </ac:spMkLst>
        </pc:spChg>
        <pc:spChg chg="add mod">
          <ac:chgData name="Teodora Emilia Berende" userId="6a627e43-644a-4ca8-abed-4c5b87b9c429" providerId="ADAL" clId="{14122B86-594A-4B7D-B1EF-D89FE33D9C22}" dt="2023-02-11T15:37:41.859" v="147" actId="1076"/>
          <ac:spMkLst>
            <pc:docMk/>
            <pc:sldMk cId="891612030" sldId="296"/>
            <ac:spMk id="27" creationId="{24FF66A1-8C35-B3A9-5A4A-80B3C832281E}"/>
          </ac:spMkLst>
        </pc:spChg>
        <pc:picChg chg="add mod modCrop">
          <ac:chgData name="Teodora Emilia Berende" userId="6a627e43-644a-4ca8-abed-4c5b87b9c429" providerId="ADAL" clId="{14122B86-594A-4B7D-B1EF-D89FE33D9C22}" dt="2023-02-11T15:34:35.298" v="75" actId="14100"/>
          <ac:picMkLst>
            <pc:docMk/>
            <pc:sldMk cId="891612030" sldId="296"/>
            <ac:picMk id="21" creationId="{52995D19-5DC9-B51C-3A59-B3183D921901}"/>
          </ac:picMkLst>
        </pc:picChg>
      </pc:sldChg>
      <pc:sldChg chg="modSp mod">
        <pc:chgData name="Teodora Emilia Berende" userId="6a627e43-644a-4ca8-abed-4c5b87b9c429" providerId="ADAL" clId="{14122B86-594A-4B7D-B1EF-D89FE33D9C22}" dt="2023-02-19T18:22:26.377" v="2060" actId="14100"/>
        <pc:sldMkLst>
          <pc:docMk/>
          <pc:sldMk cId="2129350910" sldId="297"/>
        </pc:sldMkLst>
        <pc:spChg chg="mod">
          <ac:chgData name="Teodora Emilia Berende" userId="6a627e43-644a-4ca8-abed-4c5b87b9c429" providerId="ADAL" clId="{14122B86-594A-4B7D-B1EF-D89FE33D9C22}" dt="2023-02-11T16:21:56.546" v="452" actId="14100"/>
          <ac:spMkLst>
            <pc:docMk/>
            <pc:sldMk cId="2129350910" sldId="297"/>
            <ac:spMk id="2" creationId="{505B899A-13F8-CFE5-855D-1AB68E4F5641}"/>
          </ac:spMkLst>
        </pc:spChg>
        <pc:spChg chg="mod">
          <ac:chgData name="Teodora Emilia Berende" userId="6a627e43-644a-4ca8-abed-4c5b87b9c429" providerId="ADAL" clId="{14122B86-594A-4B7D-B1EF-D89FE33D9C22}" dt="2023-02-11T16:22:03.674" v="453" actId="20577"/>
          <ac:spMkLst>
            <pc:docMk/>
            <pc:sldMk cId="2129350910" sldId="297"/>
            <ac:spMk id="7" creationId="{15881F16-1CED-7873-2DA0-87D460D6B5FF}"/>
          </ac:spMkLst>
        </pc:spChg>
        <pc:spChg chg="mod">
          <ac:chgData name="Teodora Emilia Berende" userId="6a627e43-644a-4ca8-abed-4c5b87b9c429" providerId="ADAL" clId="{14122B86-594A-4B7D-B1EF-D89FE33D9C22}" dt="2023-02-19T18:22:26.377" v="2060" actId="14100"/>
          <ac:spMkLst>
            <pc:docMk/>
            <pc:sldMk cId="2129350910" sldId="297"/>
            <ac:spMk id="13" creationId="{7AD7E5E0-EFA2-DBEB-6911-9C451FAE7208}"/>
          </ac:spMkLst>
        </pc:spChg>
      </pc:sldChg>
      <pc:sldChg chg="addSp delSp modSp mod">
        <pc:chgData name="Teodora Emilia Berende" userId="6a627e43-644a-4ca8-abed-4c5b87b9c429" providerId="ADAL" clId="{14122B86-594A-4B7D-B1EF-D89FE33D9C22}" dt="2023-02-11T16:12:44.234" v="234" actId="14100"/>
        <pc:sldMkLst>
          <pc:docMk/>
          <pc:sldMk cId="3805261495" sldId="299"/>
        </pc:sldMkLst>
        <pc:spChg chg="mod">
          <ac:chgData name="Teodora Emilia Berende" userId="6a627e43-644a-4ca8-abed-4c5b87b9c429" providerId="ADAL" clId="{14122B86-594A-4B7D-B1EF-D89FE33D9C22}" dt="2023-02-11T16:12:22.783" v="226" actId="20577"/>
          <ac:spMkLst>
            <pc:docMk/>
            <pc:sldMk cId="3805261495" sldId="299"/>
            <ac:spMk id="2" creationId="{4A940BC6-9DA0-FB4D-8879-DC8B3958C07C}"/>
          </ac:spMkLst>
        </pc:spChg>
        <pc:spChg chg="add del mod">
          <ac:chgData name="Teodora Emilia Berende" userId="6a627e43-644a-4ca8-abed-4c5b87b9c429" providerId="ADAL" clId="{14122B86-594A-4B7D-B1EF-D89FE33D9C22}" dt="2023-02-11T16:12:30.882" v="228" actId="931"/>
          <ac:spMkLst>
            <pc:docMk/>
            <pc:sldMk cId="3805261495" sldId="299"/>
            <ac:spMk id="8" creationId="{B5D55926-265C-B7A7-1FCF-F455EB49AD9A}"/>
          </ac:spMkLst>
        </pc:spChg>
        <pc:picChg chg="del">
          <ac:chgData name="Teodora Emilia Berende" userId="6a627e43-644a-4ca8-abed-4c5b87b9c429" providerId="ADAL" clId="{14122B86-594A-4B7D-B1EF-D89FE33D9C22}" dt="2023-02-11T16:12:26.531" v="227" actId="21"/>
          <ac:picMkLst>
            <pc:docMk/>
            <pc:sldMk cId="3805261495" sldId="299"/>
            <ac:picMk id="7" creationId="{AFEF4DDE-A17B-A603-2BF8-70F6148CC9EE}"/>
          </ac:picMkLst>
        </pc:picChg>
        <pc:picChg chg="add mod">
          <ac:chgData name="Teodora Emilia Berende" userId="6a627e43-644a-4ca8-abed-4c5b87b9c429" providerId="ADAL" clId="{14122B86-594A-4B7D-B1EF-D89FE33D9C22}" dt="2023-02-11T16:12:44.234" v="234" actId="14100"/>
          <ac:picMkLst>
            <pc:docMk/>
            <pc:sldMk cId="3805261495" sldId="299"/>
            <ac:picMk id="11" creationId="{F14F88AD-9CD4-0F42-E3FB-0DD90BA97EB0}"/>
          </ac:picMkLst>
        </pc:picChg>
      </pc:sldChg>
      <pc:sldChg chg="addSp delSp modSp mod">
        <pc:chgData name="Teodora Emilia Berende" userId="6a627e43-644a-4ca8-abed-4c5b87b9c429" providerId="ADAL" clId="{14122B86-594A-4B7D-B1EF-D89FE33D9C22}" dt="2023-02-11T17:14:22.056" v="629" actId="14100"/>
        <pc:sldMkLst>
          <pc:docMk/>
          <pc:sldMk cId="3418981955" sldId="300"/>
        </pc:sldMkLst>
        <pc:spChg chg="mod">
          <ac:chgData name="Teodora Emilia Berende" userId="6a627e43-644a-4ca8-abed-4c5b87b9c429" providerId="ADAL" clId="{14122B86-594A-4B7D-B1EF-D89FE33D9C22}" dt="2023-02-11T17:01:14.719" v="577" actId="207"/>
          <ac:spMkLst>
            <pc:docMk/>
            <pc:sldMk cId="3418981955" sldId="300"/>
            <ac:spMk id="2" creationId="{505B899A-13F8-CFE5-855D-1AB68E4F5641}"/>
          </ac:spMkLst>
        </pc:spChg>
        <pc:spChg chg="del">
          <ac:chgData name="Teodora Emilia Berende" userId="6a627e43-644a-4ca8-abed-4c5b87b9c429" providerId="ADAL" clId="{14122B86-594A-4B7D-B1EF-D89FE33D9C22}" dt="2023-02-11T17:01:20.619" v="578" actId="21"/>
          <ac:spMkLst>
            <pc:docMk/>
            <pc:sldMk cId="3418981955" sldId="300"/>
            <ac:spMk id="7" creationId="{15881F16-1CED-7873-2DA0-87D460D6B5FF}"/>
          </ac:spMkLst>
        </pc:spChg>
        <pc:spChg chg="add del mod">
          <ac:chgData name="Teodora Emilia Berende" userId="6a627e43-644a-4ca8-abed-4c5b87b9c429" providerId="ADAL" clId="{14122B86-594A-4B7D-B1EF-D89FE33D9C22}" dt="2023-02-11T17:01:29.630" v="581" actId="21"/>
          <ac:spMkLst>
            <pc:docMk/>
            <pc:sldMk cId="3418981955" sldId="300"/>
            <ac:spMk id="11" creationId="{376EA09F-1905-7CC6-C210-7D7A89773BA7}"/>
          </ac:spMkLst>
        </pc:spChg>
        <pc:spChg chg="del">
          <ac:chgData name="Teodora Emilia Berende" userId="6a627e43-644a-4ca8-abed-4c5b87b9c429" providerId="ADAL" clId="{14122B86-594A-4B7D-B1EF-D89FE33D9C22}" dt="2023-02-11T17:01:23.853" v="579" actId="21"/>
          <ac:spMkLst>
            <pc:docMk/>
            <pc:sldMk cId="3418981955" sldId="300"/>
            <ac:spMk id="13" creationId="{7AD7E5E0-EFA2-DBEB-6911-9C451FAE7208}"/>
          </ac:spMkLst>
        </pc:spChg>
        <pc:spChg chg="add del mod">
          <ac:chgData name="Teodora Emilia Berende" userId="6a627e43-644a-4ca8-abed-4c5b87b9c429" providerId="ADAL" clId="{14122B86-594A-4B7D-B1EF-D89FE33D9C22}" dt="2023-02-11T17:01:26.602" v="580" actId="21"/>
          <ac:spMkLst>
            <pc:docMk/>
            <pc:sldMk cId="3418981955" sldId="300"/>
            <ac:spMk id="14" creationId="{377D9319-AAF1-2A89-D0AD-BC14093481A4}"/>
          </ac:spMkLst>
        </pc:spChg>
        <pc:picChg chg="add mod">
          <ac:chgData name="Teodora Emilia Berende" userId="6a627e43-644a-4ca8-abed-4c5b87b9c429" providerId="ADAL" clId="{14122B86-594A-4B7D-B1EF-D89FE33D9C22}" dt="2023-02-11T17:11:34.287" v="618" actId="1076"/>
          <ac:picMkLst>
            <pc:docMk/>
            <pc:sldMk cId="3418981955" sldId="300"/>
            <ac:picMk id="9" creationId="{B05D611D-BEC5-4BBA-4C79-269B858D1D7A}"/>
          </ac:picMkLst>
        </pc:picChg>
        <pc:picChg chg="add del mod">
          <ac:chgData name="Teodora Emilia Berende" userId="6a627e43-644a-4ca8-abed-4c5b87b9c429" providerId="ADAL" clId="{14122B86-594A-4B7D-B1EF-D89FE33D9C22}" dt="2023-02-11T17:13:58.223" v="621" actId="21"/>
          <ac:picMkLst>
            <pc:docMk/>
            <pc:sldMk cId="3418981955" sldId="300"/>
            <ac:picMk id="12" creationId="{3D37E057-CF2E-DE43-F889-DE343C1DFDB9}"/>
          </ac:picMkLst>
        </pc:picChg>
        <pc:picChg chg="add mod">
          <ac:chgData name="Teodora Emilia Berende" userId="6a627e43-644a-4ca8-abed-4c5b87b9c429" providerId="ADAL" clId="{14122B86-594A-4B7D-B1EF-D89FE33D9C22}" dt="2023-02-11T17:14:22.056" v="629" actId="14100"/>
          <ac:picMkLst>
            <pc:docMk/>
            <pc:sldMk cId="3418981955" sldId="300"/>
            <ac:picMk id="14" creationId="{BF5B6B00-EBE2-FA84-8EFA-8D16926FDFE7}"/>
          </ac:picMkLst>
        </pc:picChg>
        <pc:picChg chg="add del mod">
          <ac:chgData name="Teodora Emilia Berende" userId="6a627e43-644a-4ca8-abed-4c5b87b9c429" providerId="ADAL" clId="{14122B86-594A-4B7D-B1EF-D89FE33D9C22}" dt="2023-02-11T17:10:45.600" v="598" actId="478"/>
          <ac:picMkLst>
            <pc:docMk/>
            <pc:sldMk cId="3418981955" sldId="300"/>
            <ac:picMk id="16" creationId="{DB11856D-15F0-1884-4A88-72704F4C74EA}"/>
          </ac:picMkLst>
        </pc:picChg>
        <pc:picChg chg="add del mod">
          <ac:chgData name="Teodora Emilia Berende" userId="6a627e43-644a-4ca8-abed-4c5b87b9c429" providerId="ADAL" clId="{14122B86-594A-4B7D-B1EF-D89FE33D9C22}" dt="2023-02-11T17:10:44.183" v="597" actId="21"/>
          <ac:picMkLst>
            <pc:docMk/>
            <pc:sldMk cId="3418981955" sldId="300"/>
            <ac:picMk id="18" creationId="{C961C525-E929-3D6F-C789-B54777D41EBF}"/>
          </ac:picMkLst>
        </pc:picChg>
      </pc:sldChg>
      <pc:sldChg chg="modSp mod">
        <pc:chgData name="Teodora Emilia Berende" userId="6a627e43-644a-4ca8-abed-4c5b87b9c429" providerId="ADAL" clId="{14122B86-594A-4B7D-B1EF-D89FE33D9C22}" dt="2023-02-19T15:33:42.438" v="859" actId="14100"/>
        <pc:sldMkLst>
          <pc:docMk/>
          <pc:sldMk cId="2591874779" sldId="301"/>
        </pc:sldMkLst>
        <pc:spChg chg="mod">
          <ac:chgData name="Teodora Emilia Berende" userId="6a627e43-644a-4ca8-abed-4c5b87b9c429" providerId="ADAL" clId="{14122B86-594A-4B7D-B1EF-D89FE33D9C22}" dt="2023-02-11T17:14:37.671" v="630"/>
          <ac:spMkLst>
            <pc:docMk/>
            <pc:sldMk cId="2591874779" sldId="301"/>
            <ac:spMk id="2" creationId="{505B899A-13F8-CFE5-855D-1AB68E4F5641}"/>
          </ac:spMkLst>
        </pc:spChg>
        <pc:spChg chg="mod">
          <ac:chgData name="Teodora Emilia Berende" userId="6a627e43-644a-4ca8-abed-4c5b87b9c429" providerId="ADAL" clId="{14122B86-594A-4B7D-B1EF-D89FE33D9C22}" dt="2023-02-19T15:33:42.438" v="859" actId="14100"/>
          <ac:spMkLst>
            <pc:docMk/>
            <pc:sldMk cId="2591874779" sldId="301"/>
            <ac:spMk id="7" creationId="{15881F16-1CED-7873-2DA0-87D460D6B5FF}"/>
          </ac:spMkLst>
        </pc:spChg>
        <pc:spChg chg="mod">
          <ac:chgData name="Teodora Emilia Berende" userId="6a627e43-644a-4ca8-abed-4c5b87b9c429" providerId="ADAL" clId="{14122B86-594A-4B7D-B1EF-D89FE33D9C22}" dt="2023-02-19T15:33:10.051" v="857" actId="14100"/>
          <ac:spMkLst>
            <pc:docMk/>
            <pc:sldMk cId="2591874779" sldId="301"/>
            <ac:spMk id="13" creationId="{7AD7E5E0-EFA2-DBEB-6911-9C451FAE7208}"/>
          </ac:spMkLst>
        </pc:spChg>
      </pc:sldChg>
      <pc:sldChg chg="addSp delSp modSp del mod">
        <pc:chgData name="Teodora Emilia Berende" userId="6a627e43-644a-4ca8-abed-4c5b87b9c429" providerId="ADAL" clId="{14122B86-594A-4B7D-B1EF-D89FE33D9C22}" dt="2023-02-11T16:33:10.132" v="501" actId="2696"/>
        <pc:sldMkLst>
          <pc:docMk/>
          <pc:sldMk cId="1238735899" sldId="302"/>
        </pc:sldMkLst>
        <pc:spChg chg="del mod">
          <ac:chgData name="Teodora Emilia Berende" userId="6a627e43-644a-4ca8-abed-4c5b87b9c429" providerId="ADAL" clId="{14122B86-594A-4B7D-B1EF-D89FE33D9C22}" dt="2023-02-11T16:31:21.257" v="480" actId="21"/>
          <ac:spMkLst>
            <pc:docMk/>
            <pc:sldMk cId="1238735899" sldId="302"/>
            <ac:spMk id="2" creationId="{4A940BC6-9DA0-FB4D-8879-DC8B3958C07C}"/>
          </ac:spMkLst>
        </pc:spChg>
        <pc:spChg chg="del mod">
          <ac:chgData name="Teodora Emilia Berende" userId="6a627e43-644a-4ca8-abed-4c5b87b9c429" providerId="ADAL" clId="{14122B86-594A-4B7D-B1EF-D89FE33D9C22}" dt="2023-02-11T16:31:13.982" v="476" actId="931"/>
          <ac:spMkLst>
            <pc:docMk/>
            <pc:sldMk cId="1238735899" sldId="302"/>
            <ac:spMk id="4" creationId="{650F7F48-72A4-33EA-0860-3FBE2DA7C6E7}"/>
          </ac:spMkLst>
        </pc:spChg>
        <pc:spChg chg="add del mod">
          <ac:chgData name="Teodora Emilia Berende" userId="6a627e43-644a-4ca8-abed-4c5b87b9c429" providerId="ADAL" clId="{14122B86-594A-4B7D-B1EF-D89FE33D9C22}" dt="2023-02-11T16:31:53.560" v="485" actId="931"/>
          <ac:spMkLst>
            <pc:docMk/>
            <pc:sldMk cId="1238735899" sldId="302"/>
            <ac:spMk id="11" creationId="{46BF4AAE-3ADC-7066-F861-95EE8F469EDB}"/>
          </ac:spMkLst>
        </pc:spChg>
        <pc:picChg chg="add del mod">
          <ac:chgData name="Teodora Emilia Berende" userId="6a627e43-644a-4ca8-abed-4c5b87b9c429" providerId="ADAL" clId="{14122B86-594A-4B7D-B1EF-D89FE33D9C22}" dt="2023-02-11T16:31:50.488" v="484" actId="21"/>
          <ac:picMkLst>
            <pc:docMk/>
            <pc:sldMk cId="1238735899" sldId="302"/>
            <ac:picMk id="9" creationId="{F3A798D7-9672-F0E4-CFC9-76F87044F7B1}"/>
          </ac:picMkLst>
        </pc:picChg>
        <pc:picChg chg="add mod">
          <ac:chgData name="Teodora Emilia Berende" userId="6a627e43-644a-4ca8-abed-4c5b87b9c429" providerId="ADAL" clId="{14122B86-594A-4B7D-B1EF-D89FE33D9C22}" dt="2023-02-11T16:32:09.801" v="492" actId="1076"/>
          <ac:picMkLst>
            <pc:docMk/>
            <pc:sldMk cId="1238735899" sldId="302"/>
            <ac:picMk id="13" creationId="{70CDAF41-0089-2895-AD2A-1D1B9442CF1A}"/>
          </ac:picMkLst>
        </pc:picChg>
      </pc:sldChg>
      <pc:sldChg chg="addSp delSp modSp mod">
        <pc:chgData name="Teodora Emilia Berende" userId="6a627e43-644a-4ca8-abed-4c5b87b9c429" providerId="ADAL" clId="{14122B86-594A-4B7D-B1EF-D89FE33D9C22}" dt="2023-02-19T15:58:53.705" v="1095" actId="14100"/>
        <pc:sldMkLst>
          <pc:docMk/>
          <pc:sldMk cId="1151580643" sldId="303"/>
        </pc:sldMkLst>
        <pc:spChg chg="mod">
          <ac:chgData name="Teodora Emilia Berende" userId="6a627e43-644a-4ca8-abed-4c5b87b9c429" providerId="ADAL" clId="{14122B86-594A-4B7D-B1EF-D89FE33D9C22}" dt="2023-02-19T15:58:53.705" v="1095" actId="14100"/>
          <ac:spMkLst>
            <pc:docMk/>
            <pc:sldMk cId="1151580643" sldId="303"/>
            <ac:spMk id="2" creationId="{4A940BC6-9DA0-FB4D-8879-DC8B3958C07C}"/>
          </ac:spMkLst>
        </pc:spChg>
        <pc:spChg chg="add del mod">
          <ac:chgData name="Teodora Emilia Berende" userId="6a627e43-644a-4ca8-abed-4c5b87b9c429" providerId="ADAL" clId="{14122B86-594A-4B7D-B1EF-D89FE33D9C22}" dt="2023-02-19T15:58:05.728" v="1086" actId="931"/>
          <ac:spMkLst>
            <pc:docMk/>
            <pc:sldMk cId="1151580643" sldId="303"/>
            <ac:spMk id="9" creationId="{BBFBBF42-6796-5E32-DFC0-1EB4EB53B8BA}"/>
          </ac:spMkLst>
        </pc:spChg>
        <pc:picChg chg="del">
          <ac:chgData name="Teodora Emilia Berende" userId="6a627e43-644a-4ca8-abed-4c5b87b9c429" providerId="ADAL" clId="{14122B86-594A-4B7D-B1EF-D89FE33D9C22}" dt="2023-02-19T15:54:50.648" v="1037" actId="478"/>
          <ac:picMkLst>
            <pc:docMk/>
            <pc:sldMk cId="1151580643" sldId="303"/>
            <ac:picMk id="6" creationId="{C7FD4891-C25E-FF9C-BE47-AB74538C09A2}"/>
          </ac:picMkLst>
        </pc:picChg>
        <pc:picChg chg="add mod modCrop">
          <ac:chgData name="Teodora Emilia Berende" userId="6a627e43-644a-4ca8-abed-4c5b87b9c429" providerId="ADAL" clId="{14122B86-594A-4B7D-B1EF-D89FE33D9C22}" dt="2023-02-19T15:58:42.274" v="1093" actId="1076"/>
          <ac:picMkLst>
            <pc:docMk/>
            <pc:sldMk cId="1151580643" sldId="303"/>
            <ac:picMk id="11" creationId="{93D908AA-38E6-F17F-D5C7-20B4B1775C23}"/>
          </ac:picMkLst>
        </pc:picChg>
      </pc:sldChg>
      <pc:sldChg chg="addSp delSp modSp mod">
        <pc:chgData name="Teodora Emilia Berende" userId="6a627e43-644a-4ca8-abed-4c5b87b9c429" providerId="ADAL" clId="{14122B86-594A-4B7D-B1EF-D89FE33D9C22}" dt="2023-02-11T16:36:32.998" v="537" actId="1076"/>
        <pc:sldMkLst>
          <pc:docMk/>
          <pc:sldMk cId="3386475892" sldId="304"/>
        </pc:sldMkLst>
        <pc:spChg chg="mod">
          <ac:chgData name="Teodora Emilia Berende" userId="6a627e43-644a-4ca8-abed-4c5b87b9c429" providerId="ADAL" clId="{14122B86-594A-4B7D-B1EF-D89FE33D9C22}" dt="2023-02-11T16:36:10.189" v="529" actId="20577"/>
          <ac:spMkLst>
            <pc:docMk/>
            <pc:sldMk cId="3386475892" sldId="304"/>
            <ac:spMk id="2" creationId="{4A940BC6-9DA0-FB4D-8879-DC8B3958C07C}"/>
          </ac:spMkLst>
        </pc:spChg>
        <pc:spChg chg="add del mod">
          <ac:chgData name="Teodora Emilia Berende" userId="6a627e43-644a-4ca8-abed-4c5b87b9c429" providerId="ADAL" clId="{14122B86-594A-4B7D-B1EF-D89FE33D9C22}" dt="2023-02-11T16:36:19.992" v="532" actId="931"/>
          <ac:spMkLst>
            <pc:docMk/>
            <pc:sldMk cId="3386475892" sldId="304"/>
            <ac:spMk id="9" creationId="{7C02F8EB-E8DA-930E-56CF-A913A1A2DB4D}"/>
          </ac:spMkLst>
        </pc:spChg>
        <pc:picChg chg="del">
          <ac:chgData name="Teodora Emilia Berende" userId="6a627e43-644a-4ca8-abed-4c5b87b9c429" providerId="ADAL" clId="{14122B86-594A-4B7D-B1EF-D89FE33D9C22}" dt="2023-02-11T16:36:16.935" v="531" actId="21"/>
          <ac:picMkLst>
            <pc:docMk/>
            <pc:sldMk cId="3386475892" sldId="304"/>
            <ac:picMk id="6" creationId="{120E9FE9-EC93-DCC2-45C3-701A1D0C9DF1}"/>
          </ac:picMkLst>
        </pc:picChg>
        <pc:picChg chg="add mod">
          <ac:chgData name="Teodora Emilia Berende" userId="6a627e43-644a-4ca8-abed-4c5b87b9c429" providerId="ADAL" clId="{14122B86-594A-4B7D-B1EF-D89FE33D9C22}" dt="2023-02-11T16:36:32.998" v="537" actId="1076"/>
          <ac:picMkLst>
            <pc:docMk/>
            <pc:sldMk cId="3386475892" sldId="304"/>
            <ac:picMk id="11" creationId="{5D34AEF1-D4E3-26FB-16A0-0F285636E9A9}"/>
          </ac:picMkLst>
        </pc:picChg>
      </pc:sldChg>
      <pc:sldChg chg="del">
        <pc:chgData name="Teodora Emilia Berende" userId="6a627e43-644a-4ca8-abed-4c5b87b9c429" providerId="ADAL" clId="{14122B86-594A-4B7D-B1EF-D89FE33D9C22}" dt="2023-02-11T16:23:04.756" v="473" actId="2696"/>
        <pc:sldMkLst>
          <pc:docMk/>
          <pc:sldMk cId="2063557811" sldId="305"/>
        </pc:sldMkLst>
      </pc:sldChg>
      <pc:sldChg chg="del">
        <pc:chgData name="Teodora Emilia Berende" userId="6a627e43-644a-4ca8-abed-4c5b87b9c429" providerId="ADAL" clId="{14122B86-594A-4B7D-B1EF-D89FE33D9C22}" dt="2023-02-11T16:30:58.876" v="474" actId="2696"/>
        <pc:sldMkLst>
          <pc:docMk/>
          <pc:sldMk cId="1447822758" sldId="306"/>
        </pc:sldMkLst>
      </pc:sldChg>
      <pc:sldChg chg="modSp mod">
        <pc:chgData name="Teodora Emilia Berende" userId="6a627e43-644a-4ca8-abed-4c5b87b9c429" providerId="ADAL" clId="{14122B86-594A-4B7D-B1EF-D89FE33D9C22}" dt="2023-02-19T17:10:40.646" v="1166"/>
        <pc:sldMkLst>
          <pc:docMk/>
          <pc:sldMk cId="3077399335" sldId="307"/>
        </pc:sldMkLst>
        <pc:spChg chg="mod">
          <ac:chgData name="Teodora Emilia Berende" userId="6a627e43-644a-4ca8-abed-4c5b87b9c429" providerId="ADAL" clId="{14122B86-594A-4B7D-B1EF-D89FE33D9C22}" dt="2023-02-19T17:10:40.646" v="1166"/>
          <ac:spMkLst>
            <pc:docMk/>
            <pc:sldMk cId="3077399335" sldId="307"/>
            <ac:spMk id="8" creationId="{BAF1CCC8-9D3D-8F8F-38BD-448257581F43}"/>
          </ac:spMkLst>
        </pc:spChg>
      </pc:sldChg>
      <pc:sldChg chg="modSp mod">
        <pc:chgData name="Teodora Emilia Berende" userId="6a627e43-644a-4ca8-abed-4c5b87b9c429" providerId="ADAL" clId="{14122B86-594A-4B7D-B1EF-D89FE33D9C22}" dt="2023-02-19T17:10:54.898" v="1167"/>
        <pc:sldMkLst>
          <pc:docMk/>
          <pc:sldMk cId="1435379486" sldId="308"/>
        </pc:sldMkLst>
        <pc:spChg chg="mod">
          <ac:chgData name="Teodora Emilia Berende" userId="6a627e43-644a-4ca8-abed-4c5b87b9c429" providerId="ADAL" clId="{14122B86-594A-4B7D-B1EF-D89FE33D9C22}" dt="2023-02-19T17:10:54.898" v="1167"/>
          <ac:spMkLst>
            <pc:docMk/>
            <pc:sldMk cId="1435379486" sldId="308"/>
            <ac:spMk id="8" creationId="{BAF1CCC8-9D3D-8F8F-38BD-448257581F43}"/>
          </ac:spMkLst>
        </pc:spChg>
      </pc:sldChg>
      <pc:sldChg chg="del ord">
        <pc:chgData name="Teodora Emilia Berende" userId="6a627e43-644a-4ca8-abed-4c5b87b9c429" providerId="ADAL" clId="{14122B86-594A-4B7D-B1EF-D89FE33D9C22}" dt="2023-02-19T17:03:28.495" v="1100" actId="2696"/>
        <pc:sldMkLst>
          <pc:docMk/>
          <pc:sldMk cId="339036141" sldId="310"/>
        </pc:sldMkLst>
      </pc:sldChg>
      <pc:sldChg chg="addSp delSp modSp mod">
        <pc:chgData name="Teodora Emilia Berende" userId="6a627e43-644a-4ca8-abed-4c5b87b9c429" providerId="ADAL" clId="{14122B86-594A-4B7D-B1EF-D89FE33D9C22}" dt="2023-02-19T18:05:26.900" v="2018" actId="22"/>
        <pc:sldMkLst>
          <pc:docMk/>
          <pc:sldMk cId="311398988" sldId="311"/>
        </pc:sldMkLst>
        <pc:spChg chg="add del mod">
          <ac:chgData name="Teodora Emilia Berende" userId="6a627e43-644a-4ca8-abed-4c5b87b9c429" providerId="ADAL" clId="{14122B86-594A-4B7D-B1EF-D89FE33D9C22}" dt="2023-02-19T17:48:07.859" v="1587"/>
          <ac:spMkLst>
            <pc:docMk/>
            <pc:sldMk cId="311398988" sldId="311"/>
            <ac:spMk id="7" creationId="{EEC333DB-6327-A993-2CB4-DB83142C0860}"/>
          </ac:spMkLst>
        </pc:spChg>
        <pc:spChg chg="add del">
          <ac:chgData name="Teodora Emilia Berende" userId="6a627e43-644a-4ca8-abed-4c5b87b9c429" providerId="ADAL" clId="{14122B86-594A-4B7D-B1EF-D89FE33D9C22}" dt="2023-02-19T18:05:26.900" v="2018" actId="22"/>
          <ac:spMkLst>
            <pc:docMk/>
            <pc:sldMk cId="311398988" sldId="311"/>
            <ac:spMk id="9" creationId="{6FA776C0-748C-E589-0311-93ED7CD0D5FF}"/>
          </ac:spMkLst>
        </pc:spChg>
        <pc:spChg chg="mod">
          <ac:chgData name="Teodora Emilia Berende" userId="6a627e43-644a-4ca8-abed-4c5b87b9c429" providerId="ADAL" clId="{14122B86-594A-4B7D-B1EF-D89FE33D9C22}" dt="2023-02-19T18:03:23.388" v="1973" actId="1582"/>
          <ac:spMkLst>
            <pc:docMk/>
            <pc:sldMk cId="311398988" sldId="311"/>
            <ac:spMk id="12" creationId="{59020E9C-0B36-A890-4C56-43E99084DCC2}"/>
          </ac:spMkLst>
        </pc:spChg>
        <pc:spChg chg="add del mod">
          <ac:chgData name="Teodora Emilia Berende" userId="6a627e43-644a-4ca8-abed-4c5b87b9c429" providerId="ADAL" clId="{14122B86-594A-4B7D-B1EF-D89FE33D9C22}" dt="2023-02-19T17:47:17.880" v="1567" actId="478"/>
          <ac:spMkLst>
            <pc:docMk/>
            <pc:sldMk cId="311398988" sldId="311"/>
            <ac:spMk id="13" creationId="{9C2DBFAC-E739-4753-2F99-069ABC79E21D}"/>
          </ac:spMkLst>
        </pc:spChg>
        <pc:spChg chg="mod">
          <ac:chgData name="Teodora Emilia Berende" userId="6a627e43-644a-4ca8-abed-4c5b87b9c429" providerId="ADAL" clId="{14122B86-594A-4B7D-B1EF-D89FE33D9C22}" dt="2023-02-19T18:03:28.310" v="1974" actId="1582"/>
          <ac:spMkLst>
            <pc:docMk/>
            <pc:sldMk cId="311398988" sldId="311"/>
            <ac:spMk id="24" creationId="{DFA20AF5-7F1D-4EAC-9011-175BF18E3773}"/>
          </ac:spMkLst>
        </pc:spChg>
        <pc:spChg chg="add del mod">
          <ac:chgData name="Teodora Emilia Berende" userId="6a627e43-644a-4ca8-abed-4c5b87b9c429" providerId="ADAL" clId="{14122B86-594A-4B7D-B1EF-D89FE33D9C22}" dt="2023-02-19T17:47:57.461" v="1581" actId="21"/>
          <ac:spMkLst>
            <pc:docMk/>
            <pc:sldMk cId="311398988" sldId="311"/>
            <ac:spMk id="25" creationId="{02C6C4A0-FD29-D579-C6C5-145C50F2A26C}"/>
          </ac:spMkLst>
        </pc:spChg>
        <pc:spChg chg="add del">
          <ac:chgData name="Teodora Emilia Berende" userId="6a627e43-644a-4ca8-abed-4c5b87b9c429" providerId="ADAL" clId="{14122B86-594A-4B7D-B1EF-D89FE33D9C22}" dt="2023-02-19T17:25:43.828" v="1268" actId="21"/>
          <ac:spMkLst>
            <pc:docMk/>
            <pc:sldMk cId="311398988" sldId="311"/>
            <ac:spMk id="26" creationId="{B86EB8F4-57DF-E564-2250-37725A6BD4A1}"/>
          </ac:spMkLst>
        </pc:spChg>
      </pc:sldChg>
      <pc:sldChg chg="modSp del mod">
        <pc:chgData name="Teodora Emilia Berende" userId="6a627e43-644a-4ca8-abed-4c5b87b9c429" providerId="ADAL" clId="{14122B86-594A-4B7D-B1EF-D89FE33D9C22}" dt="2023-02-11T16:36:14.080" v="530" actId="2696"/>
        <pc:sldMkLst>
          <pc:docMk/>
          <pc:sldMk cId="3653473594" sldId="312"/>
        </pc:sldMkLst>
        <pc:spChg chg="mod">
          <ac:chgData name="Teodora Emilia Berende" userId="6a627e43-644a-4ca8-abed-4c5b87b9c429" providerId="ADAL" clId="{14122B86-594A-4B7D-B1EF-D89FE33D9C22}" dt="2023-02-11T16:36:02.175" v="515" actId="20577"/>
          <ac:spMkLst>
            <pc:docMk/>
            <pc:sldMk cId="3653473594" sldId="312"/>
            <ac:spMk id="2" creationId="{4A940BC6-9DA0-FB4D-8879-DC8B3958C07C}"/>
          </ac:spMkLst>
        </pc:spChg>
      </pc:sldChg>
      <pc:sldChg chg="addSp delSp modSp add mod">
        <pc:chgData name="Teodora Emilia Berende" userId="6a627e43-644a-4ca8-abed-4c5b87b9c429" providerId="ADAL" clId="{14122B86-594A-4B7D-B1EF-D89FE33D9C22}" dt="2023-02-11T15:46:24.870" v="210" actId="14100"/>
        <pc:sldMkLst>
          <pc:docMk/>
          <pc:sldMk cId="404055751" sldId="313"/>
        </pc:sldMkLst>
        <pc:spChg chg="add del mod">
          <ac:chgData name="Teodora Emilia Berende" userId="6a627e43-644a-4ca8-abed-4c5b87b9c429" providerId="ADAL" clId="{14122B86-594A-4B7D-B1EF-D89FE33D9C22}" dt="2023-02-11T15:41:34.207" v="154"/>
          <ac:spMkLst>
            <pc:docMk/>
            <pc:sldMk cId="404055751" sldId="313"/>
            <ac:spMk id="7" creationId="{665F28E4-7F68-7FDB-E9A5-2388B2E44F71}"/>
          </ac:spMkLst>
        </pc:spChg>
        <pc:spChg chg="add mod">
          <ac:chgData name="Teodora Emilia Berende" userId="6a627e43-644a-4ca8-abed-4c5b87b9c429" providerId="ADAL" clId="{14122B86-594A-4B7D-B1EF-D89FE33D9C22}" dt="2023-02-11T15:46:24.870" v="210" actId="14100"/>
          <ac:spMkLst>
            <pc:docMk/>
            <pc:sldMk cId="404055751" sldId="313"/>
            <ac:spMk id="8" creationId="{D00D41E2-AECF-2F98-DC38-8A36F57106B0}"/>
          </ac:spMkLst>
        </pc:spChg>
        <pc:spChg chg="mod">
          <ac:chgData name="Teodora Emilia Berende" userId="6a627e43-644a-4ca8-abed-4c5b87b9c429" providerId="ADAL" clId="{14122B86-594A-4B7D-B1EF-D89FE33D9C22}" dt="2023-02-11T15:46:18.379" v="209" actId="1076"/>
          <ac:spMkLst>
            <pc:docMk/>
            <pc:sldMk cId="404055751" sldId="313"/>
            <ac:spMk id="12" creationId="{59020E9C-0B36-A890-4C56-43E99084DCC2}"/>
          </ac:spMkLst>
        </pc:spChg>
        <pc:spChg chg="mod">
          <ac:chgData name="Teodora Emilia Berende" userId="6a627e43-644a-4ca8-abed-4c5b87b9c429" providerId="ADAL" clId="{14122B86-594A-4B7D-B1EF-D89FE33D9C22}" dt="2023-02-11T15:46:18.379" v="209" actId="1076"/>
          <ac:spMkLst>
            <pc:docMk/>
            <pc:sldMk cId="404055751" sldId="313"/>
            <ac:spMk id="13" creationId="{9C2DBFAC-E739-4753-2F99-069ABC79E21D}"/>
          </ac:spMkLst>
        </pc:spChg>
        <pc:spChg chg="mod">
          <ac:chgData name="Teodora Emilia Berende" userId="6a627e43-644a-4ca8-abed-4c5b87b9c429" providerId="ADAL" clId="{14122B86-594A-4B7D-B1EF-D89FE33D9C22}" dt="2023-02-11T15:46:18.379" v="209" actId="1076"/>
          <ac:spMkLst>
            <pc:docMk/>
            <pc:sldMk cId="404055751" sldId="313"/>
            <ac:spMk id="24" creationId="{DFA20AF5-7F1D-4EAC-9011-175BF18E3773}"/>
          </ac:spMkLst>
        </pc:spChg>
        <pc:spChg chg="mod">
          <ac:chgData name="Teodora Emilia Berende" userId="6a627e43-644a-4ca8-abed-4c5b87b9c429" providerId="ADAL" clId="{14122B86-594A-4B7D-B1EF-D89FE33D9C22}" dt="2023-02-11T15:46:18.379" v="209" actId="1076"/>
          <ac:spMkLst>
            <pc:docMk/>
            <pc:sldMk cId="404055751" sldId="313"/>
            <ac:spMk id="25" creationId="{02C6C4A0-FD29-D579-C6C5-145C50F2A26C}"/>
          </ac:spMkLst>
        </pc:spChg>
        <pc:spChg chg="del">
          <ac:chgData name="Teodora Emilia Berende" userId="6a627e43-644a-4ca8-abed-4c5b87b9c429" providerId="ADAL" clId="{14122B86-594A-4B7D-B1EF-D89FE33D9C22}" dt="2023-02-11T15:41:19.714" v="152" actId="21"/>
          <ac:spMkLst>
            <pc:docMk/>
            <pc:sldMk cId="404055751" sldId="313"/>
            <ac:spMk id="26" creationId="{B86EB8F4-57DF-E564-2250-37725A6BD4A1}"/>
          </ac:spMkLst>
        </pc:spChg>
      </pc:sldChg>
      <pc:sldChg chg="new del">
        <pc:chgData name="Teodora Emilia Berende" userId="6a627e43-644a-4ca8-abed-4c5b87b9c429" providerId="ADAL" clId="{14122B86-594A-4B7D-B1EF-D89FE33D9C22}" dt="2023-02-11T15:42:20.557" v="156" actId="2696"/>
        <pc:sldMkLst>
          <pc:docMk/>
          <pc:sldMk cId="121647986" sldId="314"/>
        </pc:sldMkLst>
      </pc:sldChg>
      <pc:sldChg chg="add del">
        <pc:chgData name="Teodora Emilia Berende" userId="6a627e43-644a-4ca8-abed-4c5b87b9c429" providerId="ADAL" clId="{14122B86-594A-4B7D-B1EF-D89FE33D9C22}" dt="2023-02-11T15:41:13.383" v="151" actId="2696"/>
        <pc:sldMkLst>
          <pc:docMk/>
          <pc:sldMk cId="956816982" sldId="314"/>
        </pc:sldMkLst>
      </pc:sldChg>
      <pc:sldChg chg="addSp delSp modSp add mod">
        <pc:chgData name="Teodora Emilia Berende" userId="6a627e43-644a-4ca8-abed-4c5b87b9c429" providerId="ADAL" clId="{14122B86-594A-4B7D-B1EF-D89FE33D9C22}" dt="2023-02-11T16:33:03.955" v="500" actId="1076"/>
        <pc:sldMkLst>
          <pc:docMk/>
          <pc:sldMk cId="1794542134" sldId="314"/>
        </pc:sldMkLst>
        <pc:spChg chg="add del mod">
          <ac:chgData name="Teodora Emilia Berende" userId="6a627e43-644a-4ca8-abed-4c5b87b9c429" providerId="ADAL" clId="{14122B86-594A-4B7D-B1EF-D89FE33D9C22}" dt="2023-02-11T16:32:54.746" v="495" actId="931"/>
          <ac:spMkLst>
            <pc:docMk/>
            <pc:sldMk cId="1794542134" sldId="314"/>
            <ac:spMk id="4" creationId="{805D55B0-818E-6102-3BE7-C27D31403AF3}"/>
          </ac:spMkLst>
        </pc:spChg>
        <pc:picChg chg="add mod">
          <ac:chgData name="Teodora Emilia Berende" userId="6a627e43-644a-4ca8-abed-4c5b87b9c429" providerId="ADAL" clId="{14122B86-594A-4B7D-B1EF-D89FE33D9C22}" dt="2023-02-11T16:33:03.955" v="500" actId="1076"/>
          <ac:picMkLst>
            <pc:docMk/>
            <pc:sldMk cId="1794542134" sldId="314"/>
            <ac:picMk id="9" creationId="{4D76549D-2125-3F8D-E781-B231F551BA91}"/>
          </ac:picMkLst>
        </pc:picChg>
        <pc:picChg chg="del">
          <ac:chgData name="Teodora Emilia Berende" userId="6a627e43-644a-4ca8-abed-4c5b87b9c429" providerId="ADAL" clId="{14122B86-594A-4B7D-B1EF-D89FE33D9C22}" dt="2023-02-11T16:32:51.912" v="494" actId="21"/>
          <ac:picMkLst>
            <pc:docMk/>
            <pc:sldMk cId="1794542134" sldId="314"/>
            <ac:picMk id="13" creationId="{70CDAF41-0089-2895-AD2A-1D1B9442CF1A}"/>
          </ac:picMkLst>
        </pc:picChg>
      </pc:sldChg>
      <pc:sldChg chg="modSp add mod">
        <pc:chgData name="Teodora Emilia Berende" userId="6a627e43-644a-4ca8-abed-4c5b87b9c429" providerId="ADAL" clId="{14122B86-594A-4B7D-B1EF-D89FE33D9C22}" dt="2023-02-19T15:21:10.234" v="674" actId="1076"/>
        <pc:sldMkLst>
          <pc:docMk/>
          <pc:sldMk cId="2390141885" sldId="315"/>
        </pc:sldMkLst>
        <pc:spChg chg="mod">
          <ac:chgData name="Teodora Emilia Berende" userId="6a627e43-644a-4ca8-abed-4c5b87b9c429" providerId="ADAL" clId="{14122B86-594A-4B7D-B1EF-D89FE33D9C22}" dt="2023-02-19T15:21:10.234" v="674" actId="1076"/>
          <ac:spMkLst>
            <pc:docMk/>
            <pc:sldMk cId="2390141885" sldId="315"/>
            <ac:spMk id="25" creationId="{EE53A533-97D3-1936-CFEB-B2D4024A52E6}"/>
          </ac:spMkLst>
        </pc:spChg>
        <pc:spChg chg="mod">
          <ac:chgData name="Teodora Emilia Berende" userId="6a627e43-644a-4ca8-abed-4c5b87b9c429" providerId="ADAL" clId="{14122B86-594A-4B7D-B1EF-D89FE33D9C22}" dt="2023-02-19T15:21:07.872" v="673" actId="1076"/>
          <ac:spMkLst>
            <pc:docMk/>
            <pc:sldMk cId="2390141885" sldId="315"/>
            <ac:spMk id="27" creationId="{24FF66A1-8C35-B3A9-5A4A-80B3C832281E}"/>
          </ac:spMkLst>
        </pc:spChg>
      </pc:sldChg>
      <pc:sldChg chg="addSp delSp modSp add mod">
        <pc:chgData name="Teodora Emilia Berende" userId="6a627e43-644a-4ca8-abed-4c5b87b9c429" providerId="ADAL" clId="{14122B86-594A-4B7D-B1EF-D89FE33D9C22}" dt="2023-02-19T15:54:09.625" v="1036" actId="1076"/>
        <pc:sldMkLst>
          <pc:docMk/>
          <pc:sldMk cId="3278080341" sldId="316"/>
        </pc:sldMkLst>
        <pc:spChg chg="add del mod">
          <ac:chgData name="Teodora Emilia Berende" userId="6a627e43-644a-4ca8-abed-4c5b87b9c429" providerId="ADAL" clId="{14122B86-594A-4B7D-B1EF-D89FE33D9C22}" dt="2023-02-19T15:47:44.073" v="882" actId="767"/>
          <ac:spMkLst>
            <pc:docMk/>
            <pc:sldMk cId="3278080341" sldId="316"/>
            <ac:spMk id="9" creationId="{A7B3C1CD-381B-B75A-9E0E-8570D5E4CD75}"/>
          </ac:spMkLst>
        </pc:spChg>
        <pc:spChg chg="add del">
          <ac:chgData name="Teodora Emilia Berende" userId="6a627e43-644a-4ca8-abed-4c5b87b9c429" providerId="ADAL" clId="{14122B86-594A-4B7D-B1EF-D89FE33D9C22}" dt="2023-02-19T15:48:16.398" v="884" actId="22"/>
          <ac:spMkLst>
            <pc:docMk/>
            <pc:sldMk cId="3278080341" sldId="316"/>
            <ac:spMk id="12" creationId="{F700BA97-B652-8361-D3CB-C797E93A788E}"/>
          </ac:spMkLst>
        </pc:spChg>
        <pc:spChg chg="add mod">
          <ac:chgData name="Teodora Emilia Berende" userId="6a627e43-644a-4ca8-abed-4c5b87b9c429" providerId="ADAL" clId="{14122B86-594A-4B7D-B1EF-D89FE33D9C22}" dt="2023-02-19T15:48:27.224" v="888" actId="20577"/>
          <ac:spMkLst>
            <pc:docMk/>
            <pc:sldMk cId="3278080341" sldId="316"/>
            <ac:spMk id="13" creationId="{D17882EC-3CD3-04E9-DB57-E7995C3E9206}"/>
          </ac:spMkLst>
        </pc:spChg>
        <pc:spChg chg="add del mod">
          <ac:chgData name="Teodora Emilia Berende" userId="6a627e43-644a-4ca8-abed-4c5b87b9c429" providerId="ADAL" clId="{14122B86-594A-4B7D-B1EF-D89FE33D9C22}" dt="2023-02-19T15:52:57.894" v="1025" actId="478"/>
          <ac:spMkLst>
            <pc:docMk/>
            <pc:sldMk cId="3278080341" sldId="316"/>
            <ac:spMk id="14" creationId="{A3E674A9-BBE1-13B7-5CD7-E1539CA633D9}"/>
          </ac:spMkLst>
        </pc:spChg>
        <pc:spChg chg="mod">
          <ac:chgData name="Teodora Emilia Berende" userId="6a627e43-644a-4ca8-abed-4c5b87b9c429" providerId="ADAL" clId="{14122B86-594A-4B7D-B1EF-D89FE33D9C22}" dt="2023-02-19T15:54:09.625" v="1036" actId="1076"/>
          <ac:spMkLst>
            <pc:docMk/>
            <pc:sldMk cId="3278080341" sldId="316"/>
            <ac:spMk id="25" creationId="{EE53A533-97D3-1936-CFEB-B2D4024A52E6}"/>
          </ac:spMkLst>
        </pc:spChg>
        <pc:spChg chg="mod">
          <ac:chgData name="Teodora Emilia Berende" userId="6a627e43-644a-4ca8-abed-4c5b87b9c429" providerId="ADAL" clId="{14122B86-594A-4B7D-B1EF-D89FE33D9C22}" dt="2023-02-19T15:53:41.890" v="1035" actId="1076"/>
          <ac:spMkLst>
            <pc:docMk/>
            <pc:sldMk cId="3278080341" sldId="316"/>
            <ac:spMk id="27" creationId="{24FF66A1-8C35-B3A9-5A4A-80B3C832281E}"/>
          </ac:spMkLst>
        </pc:spChg>
        <pc:picChg chg="add mod modCrop">
          <ac:chgData name="Teodora Emilia Berende" userId="6a627e43-644a-4ca8-abed-4c5b87b9c429" providerId="ADAL" clId="{14122B86-594A-4B7D-B1EF-D89FE33D9C22}" dt="2023-02-19T15:47:21.372" v="873" actId="14100"/>
          <ac:picMkLst>
            <pc:docMk/>
            <pc:sldMk cId="3278080341" sldId="316"/>
            <ac:picMk id="7" creationId="{030A6F28-44EC-B680-4D4C-F9133DE76CBF}"/>
          </ac:picMkLst>
        </pc:picChg>
        <pc:picChg chg="del">
          <ac:chgData name="Teodora Emilia Berende" userId="6a627e43-644a-4ca8-abed-4c5b87b9c429" providerId="ADAL" clId="{14122B86-594A-4B7D-B1EF-D89FE33D9C22}" dt="2023-02-19T15:37:45.179" v="860" actId="21"/>
          <ac:picMkLst>
            <pc:docMk/>
            <pc:sldMk cId="3278080341" sldId="316"/>
            <ac:picMk id="21" creationId="{52995D19-5DC9-B51C-3A59-B3183D921901}"/>
          </ac:picMkLst>
        </pc:picChg>
      </pc:sldChg>
      <pc:sldChg chg="modSp add mod">
        <pc:chgData name="Teodora Emilia Berende" userId="6a627e43-644a-4ca8-abed-4c5b87b9c429" providerId="ADAL" clId="{14122B86-594A-4B7D-B1EF-D89FE33D9C22}" dt="2023-02-19T17:09:14.418" v="1139" actId="1076"/>
        <pc:sldMkLst>
          <pc:docMk/>
          <pc:sldMk cId="2111406512" sldId="317"/>
        </pc:sldMkLst>
        <pc:spChg chg="mod">
          <ac:chgData name="Teodora Emilia Berende" userId="6a627e43-644a-4ca8-abed-4c5b87b9c429" providerId="ADAL" clId="{14122B86-594A-4B7D-B1EF-D89FE33D9C22}" dt="2023-02-19T17:09:14.418" v="1139" actId="1076"/>
          <ac:spMkLst>
            <pc:docMk/>
            <pc:sldMk cId="2111406512" sldId="317"/>
            <ac:spMk id="8" creationId="{BAF1CCC8-9D3D-8F8F-38BD-448257581F43}"/>
          </ac:spMkLst>
        </pc:spChg>
      </pc:sldChg>
      <pc:sldChg chg="delSp modSp add mod">
        <pc:chgData name="Teodora Emilia Berende" userId="6a627e43-644a-4ca8-abed-4c5b87b9c429" providerId="ADAL" clId="{14122B86-594A-4B7D-B1EF-D89FE33D9C22}" dt="2023-02-19T17:16:44.029" v="1221" actId="1582"/>
        <pc:sldMkLst>
          <pc:docMk/>
          <pc:sldMk cId="3427215526" sldId="318"/>
        </pc:sldMkLst>
        <pc:spChg chg="mod">
          <ac:chgData name="Teodora Emilia Berende" userId="6a627e43-644a-4ca8-abed-4c5b87b9c429" providerId="ADAL" clId="{14122B86-594A-4B7D-B1EF-D89FE33D9C22}" dt="2023-02-19T17:16:44.029" v="1221" actId="1582"/>
          <ac:spMkLst>
            <pc:docMk/>
            <pc:sldMk cId="3427215526" sldId="318"/>
            <ac:spMk id="12" creationId="{59020E9C-0B36-A890-4C56-43E99084DCC2}"/>
          </ac:spMkLst>
        </pc:spChg>
        <pc:spChg chg="del">
          <ac:chgData name="Teodora Emilia Berende" userId="6a627e43-644a-4ca8-abed-4c5b87b9c429" providerId="ADAL" clId="{14122B86-594A-4B7D-B1EF-D89FE33D9C22}" dt="2023-02-19T17:07:56.934" v="1104" actId="21"/>
          <ac:spMkLst>
            <pc:docMk/>
            <pc:sldMk cId="3427215526" sldId="318"/>
            <ac:spMk id="13" creationId="{9C2DBFAC-E739-4753-2F99-069ABC79E21D}"/>
          </ac:spMkLst>
        </pc:spChg>
        <pc:spChg chg="del">
          <ac:chgData name="Teodora Emilia Berende" userId="6a627e43-644a-4ca8-abed-4c5b87b9c429" providerId="ADAL" clId="{14122B86-594A-4B7D-B1EF-D89FE33D9C22}" dt="2023-02-19T17:07:43.647" v="1102" actId="21"/>
          <ac:spMkLst>
            <pc:docMk/>
            <pc:sldMk cId="3427215526" sldId="318"/>
            <ac:spMk id="24" creationId="{DFA20AF5-7F1D-4EAC-9011-175BF18E3773}"/>
          </ac:spMkLst>
        </pc:spChg>
        <pc:spChg chg="del">
          <ac:chgData name="Teodora Emilia Berende" userId="6a627e43-644a-4ca8-abed-4c5b87b9c429" providerId="ADAL" clId="{14122B86-594A-4B7D-B1EF-D89FE33D9C22}" dt="2023-02-19T17:07:49.870" v="1103" actId="21"/>
          <ac:spMkLst>
            <pc:docMk/>
            <pc:sldMk cId="3427215526" sldId="318"/>
            <ac:spMk id="25" creationId="{02C6C4A0-FD29-D579-C6C5-145C50F2A26C}"/>
          </ac:spMkLst>
        </pc:spChg>
        <pc:spChg chg="del">
          <ac:chgData name="Teodora Emilia Berende" userId="6a627e43-644a-4ca8-abed-4c5b87b9c429" providerId="ADAL" clId="{14122B86-594A-4B7D-B1EF-D89FE33D9C22}" dt="2023-02-19T17:07:40.351" v="1101" actId="21"/>
          <ac:spMkLst>
            <pc:docMk/>
            <pc:sldMk cId="3427215526" sldId="318"/>
            <ac:spMk id="26" creationId="{B86EB8F4-57DF-E564-2250-37725A6BD4A1}"/>
          </ac:spMkLst>
        </pc:spChg>
      </pc:sldChg>
      <pc:sldChg chg="delSp modSp add del mod">
        <pc:chgData name="Teodora Emilia Berende" userId="6a627e43-644a-4ca8-abed-4c5b87b9c429" providerId="ADAL" clId="{14122B86-594A-4B7D-B1EF-D89FE33D9C22}" dt="2023-02-19T18:06:53.547" v="2044" actId="47"/>
        <pc:sldMkLst>
          <pc:docMk/>
          <pc:sldMk cId="2458777545" sldId="319"/>
        </pc:sldMkLst>
        <pc:spChg chg="mod">
          <ac:chgData name="Teodora Emilia Berende" userId="6a627e43-644a-4ca8-abed-4c5b87b9c429" providerId="ADAL" clId="{14122B86-594A-4B7D-B1EF-D89FE33D9C22}" dt="2023-02-19T18:05:09.682" v="2016" actId="20577"/>
          <ac:spMkLst>
            <pc:docMk/>
            <pc:sldMk cId="2458777545" sldId="319"/>
            <ac:spMk id="12" creationId="{59020E9C-0B36-A890-4C56-43E99084DCC2}"/>
          </ac:spMkLst>
        </pc:spChg>
        <pc:spChg chg="del">
          <ac:chgData name="Teodora Emilia Berende" userId="6a627e43-644a-4ca8-abed-4c5b87b9c429" providerId="ADAL" clId="{14122B86-594A-4B7D-B1EF-D89FE33D9C22}" dt="2023-02-19T17:53:43.495" v="1611" actId="478"/>
          <ac:spMkLst>
            <pc:docMk/>
            <pc:sldMk cId="2458777545" sldId="319"/>
            <ac:spMk id="24" creationId="{DFA20AF5-7F1D-4EAC-9011-175BF18E3773}"/>
          </ac:spMkLst>
        </pc:spChg>
      </pc:sldChg>
      <pc:sldChg chg="modSp add mod">
        <pc:chgData name="Teodora Emilia Berende" userId="6a627e43-644a-4ca8-abed-4c5b87b9c429" providerId="ADAL" clId="{14122B86-594A-4B7D-B1EF-D89FE33D9C22}" dt="2023-02-19T18:06:39.406" v="2043" actId="403"/>
        <pc:sldMkLst>
          <pc:docMk/>
          <pc:sldMk cId="2625717132" sldId="320"/>
        </pc:sldMkLst>
        <pc:spChg chg="mod">
          <ac:chgData name="Teodora Emilia Berende" userId="6a627e43-644a-4ca8-abed-4c5b87b9c429" providerId="ADAL" clId="{14122B86-594A-4B7D-B1EF-D89FE33D9C22}" dt="2023-02-19T18:06:36.869" v="2042" actId="403"/>
          <ac:spMkLst>
            <pc:docMk/>
            <pc:sldMk cId="2625717132" sldId="320"/>
            <ac:spMk id="12" creationId="{59020E9C-0B36-A890-4C56-43E99084DCC2}"/>
          </ac:spMkLst>
        </pc:spChg>
        <pc:spChg chg="mod">
          <ac:chgData name="Teodora Emilia Berende" userId="6a627e43-644a-4ca8-abed-4c5b87b9c429" providerId="ADAL" clId="{14122B86-594A-4B7D-B1EF-D89FE33D9C22}" dt="2023-02-19T18:06:39.406" v="2043" actId="403"/>
          <ac:spMkLst>
            <pc:docMk/>
            <pc:sldMk cId="2625717132" sldId="320"/>
            <ac:spMk id="24" creationId="{DFA20AF5-7F1D-4EAC-9011-175BF18E3773}"/>
          </ac:spMkLst>
        </pc:spChg>
      </pc:sldChg>
    </pc:docChg>
  </pc:docChgLst>
  <pc:docChgLst>
    <pc:chgData name="Teodora Emilia Berende" userId="6a627e43-644a-4ca8-abed-4c5b87b9c429" providerId="ADAL" clId="{1E4AB788-40D8-439B-B454-BB6B37A5B9C5}"/>
    <pc:docChg chg="undo redo custSel addSld delSld modSld sldOrd delMainMaster">
      <pc:chgData name="Teodora Emilia Berende" userId="6a627e43-644a-4ca8-abed-4c5b87b9c429" providerId="ADAL" clId="{1E4AB788-40D8-439B-B454-BB6B37A5B9C5}" dt="2023-02-06T12:52:13.575" v="1815"/>
      <pc:docMkLst>
        <pc:docMk/>
      </pc:docMkLst>
      <pc:sldChg chg="addSp delSp modSp mod">
        <pc:chgData name="Teodora Emilia Berende" userId="6a627e43-644a-4ca8-abed-4c5b87b9c429" providerId="ADAL" clId="{1E4AB788-40D8-439B-B454-BB6B37A5B9C5}" dt="2023-02-06T12:38:34.535" v="1672" actId="1076"/>
        <pc:sldMkLst>
          <pc:docMk/>
          <pc:sldMk cId="2131568492" sldId="278"/>
        </pc:sldMkLst>
        <pc:spChg chg="add mod">
          <ac:chgData name="Teodora Emilia Berende" userId="6a627e43-644a-4ca8-abed-4c5b87b9c429" providerId="ADAL" clId="{1E4AB788-40D8-439B-B454-BB6B37A5B9C5}" dt="2023-02-06T12:38:15.574" v="1668" actId="1076"/>
          <ac:spMkLst>
            <pc:docMk/>
            <pc:sldMk cId="2131568492" sldId="278"/>
            <ac:spMk id="29" creationId="{EA4E3A7E-711F-6329-7795-690AD438D3A5}"/>
          </ac:spMkLst>
        </pc:spChg>
        <pc:spChg chg="add del mod">
          <ac:chgData name="Teodora Emilia Berende" userId="6a627e43-644a-4ca8-abed-4c5b87b9c429" providerId="ADAL" clId="{1E4AB788-40D8-439B-B454-BB6B37A5B9C5}" dt="2023-02-06T12:36:25.956" v="1640" actId="22"/>
          <ac:spMkLst>
            <pc:docMk/>
            <pc:sldMk cId="2131568492" sldId="278"/>
            <ac:spMk id="31" creationId="{EB55E161-0004-79B4-F3E2-C6C77C475B10}"/>
          </ac:spMkLst>
        </pc:spChg>
        <pc:picChg chg="add mod">
          <ac:chgData name="Teodora Emilia Berende" userId="6a627e43-644a-4ca8-abed-4c5b87b9c429" providerId="ADAL" clId="{1E4AB788-40D8-439B-B454-BB6B37A5B9C5}" dt="2023-02-06T12:38:34.535" v="1672" actId="1076"/>
          <ac:picMkLst>
            <pc:docMk/>
            <pc:sldMk cId="2131568492" sldId="278"/>
            <ac:picMk id="4" creationId="{265D2F77-0870-80D6-E886-402C5FDDB48A}"/>
          </ac:picMkLst>
        </pc:picChg>
        <pc:picChg chg="add del mod">
          <ac:chgData name="Teodora Emilia Berende" userId="6a627e43-644a-4ca8-abed-4c5b87b9c429" providerId="ADAL" clId="{1E4AB788-40D8-439B-B454-BB6B37A5B9C5}" dt="2023-02-06T12:18:14.228" v="1457" actId="931"/>
          <ac:picMkLst>
            <pc:docMk/>
            <pc:sldMk cId="2131568492" sldId="278"/>
            <ac:picMk id="6" creationId="{C3517E46-A6FD-DEF1-B8A6-9688D25D2633}"/>
          </ac:picMkLst>
        </pc:picChg>
        <pc:picChg chg="add del mod">
          <ac:chgData name="Teodora Emilia Berende" userId="6a627e43-644a-4ca8-abed-4c5b87b9c429" providerId="ADAL" clId="{1E4AB788-40D8-439B-B454-BB6B37A5B9C5}" dt="2023-02-06T12:18:14.228" v="1457" actId="931"/>
          <ac:picMkLst>
            <pc:docMk/>
            <pc:sldMk cId="2131568492" sldId="278"/>
            <ac:picMk id="8" creationId="{12C42DCE-6CB4-CAD8-A918-D6CD75612577}"/>
          </ac:picMkLst>
        </pc:picChg>
        <pc:picChg chg="add del mod">
          <ac:chgData name="Teodora Emilia Berende" userId="6a627e43-644a-4ca8-abed-4c5b87b9c429" providerId="ADAL" clId="{1E4AB788-40D8-439B-B454-BB6B37A5B9C5}" dt="2023-02-06T12:18:14.228" v="1457" actId="931"/>
          <ac:picMkLst>
            <pc:docMk/>
            <pc:sldMk cId="2131568492" sldId="278"/>
            <ac:picMk id="10" creationId="{16C033D6-BC14-C0A7-0B8B-69FA4FF3D56F}"/>
          </ac:picMkLst>
        </pc:picChg>
        <pc:picChg chg="add del mod">
          <ac:chgData name="Teodora Emilia Berende" userId="6a627e43-644a-4ca8-abed-4c5b87b9c429" providerId="ADAL" clId="{1E4AB788-40D8-439B-B454-BB6B37A5B9C5}" dt="2023-02-06T12:18:14.228" v="1457" actId="931"/>
          <ac:picMkLst>
            <pc:docMk/>
            <pc:sldMk cId="2131568492" sldId="278"/>
            <ac:picMk id="12" creationId="{0F3660F2-689D-08D2-C296-EE317166A2E2}"/>
          </ac:picMkLst>
        </pc:picChg>
        <pc:picChg chg="add del mod">
          <ac:chgData name="Teodora Emilia Berende" userId="6a627e43-644a-4ca8-abed-4c5b87b9c429" providerId="ADAL" clId="{1E4AB788-40D8-439B-B454-BB6B37A5B9C5}" dt="2023-02-06T12:27:38.236" v="1459" actId="931"/>
          <ac:picMkLst>
            <pc:docMk/>
            <pc:sldMk cId="2131568492" sldId="278"/>
            <ac:picMk id="14" creationId="{C1BE2B7E-750C-D5A3-2245-1682B647BF39}"/>
          </ac:picMkLst>
        </pc:picChg>
        <pc:picChg chg="add del mod">
          <ac:chgData name="Teodora Emilia Berende" userId="6a627e43-644a-4ca8-abed-4c5b87b9c429" providerId="ADAL" clId="{1E4AB788-40D8-439B-B454-BB6B37A5B9C5}" dt="2023-02-06T12:27:38.236" v="1459" actId="931"/>
          <ac:picMkLst>
            <pc:docMk/>
            <pc:sldMk cId="2131568492" sldId="278"/>
            <ac:picMk id="16" creationId="{128EE56A-8E24-E2A9-1D8D-E9A8B9E65B96}"/>
          </ac:picMkLst>
        </pc:picChg>
        <pc:picChg chg="add del mod">
          <ac:chgData name="Teodora Emilia Berende" userId="6a627e43-644a-4ca8-abed-4c5b87b9c429" providerId="ADAL" clId="{1E4AB788-40D8-439B-B454-BB6B37A5B9C5}" dt="2023-02-06T12:27:38.236" v="1459" actId="931"/>
          <ac:picMkLst>
            <pc:docMk/>
            <pc:sldMk cId="2131568492" sldId="278"/>
            <ac:picMk id="18" creationId="{D5991F2B-EA5C-B32B-7BB3-5915C55FB3A2}"/>
          </ac:picMkLst>
        </pc:picChg>
        <pc:picChg chg="add del mod">
          <ac:chgData name="Teodora Emilia Berende" userId="6a627e43-644a-4ca8-abed-4c5b87b9c429" providerId="ADAL" clId="{1E4AB788-40D8-439B-B454-BB6B37A5B9C5}" dt="2023-02-06T12:27:38.236" v="1459" actId="931"/>
          <ac:picMkLst>
            <pc:docMk/>
            <pc:sldMk cId="2131568492" sldId="278"/>
            <ac:picMk id="20" creationId="{B7B760FE-DDC9-BCAD-CDC1-137520D24CDD}"/>
          </ac:picMkLst>
        </pc:picChg>
        <pc:picChg chg="add mod">
          <ac:chgData name="Teodora Emilia Berende" userId="6a627e43-644a-4ca8-abed-4c5b87b9c429" providerId="ADAL" clId="{1E4AB788-40D8-439B-B454-BB6B37A5B9C5}" dt="2023-02-06T12:30:38.233" v="1497" actId="14100"/>
          <ac:picMkLst>
            <pc:docMk/>
            <pc:sldMk cId="2131568492" sldId="278"/>
            <ac:picMk id="22" creationId="{6AD7B07F-A98A-2833-337A-6A223EA608F5}"/>
          </ac:picMkLst>
        </pc:picChg>
        <pc:picChg chg="add mod">
          <ac:chgData name="Teodora Emilia Berende" userId="6a627e43-644a-4ca8-abed-4c5b87b9c429" providerId="ADAL" clId="{1E4AB788-40D8-439B-B454-BB6B37A5B9C5}" dt="2023-02-06T12:32:05.388" v="1507" actId="1076"/>
          <ac:picMkLst>
            <pc:docMk/>
            <pc:sldMk cId="2131568492" sldId="278"/>
            <ac:picMk id="24" creationId="{6697D415-2851-E041-820D-7CD17C1E88B5}"/>
          </ac:picMkLst>
        </pc:picChg>
        <pc:picChg chg="add mod">
          <ac:chgData name="Teodora Emilia Berende" userId="6a627e43-644a-4ca8-abed-4c5b87b9c429" providerId="ADAL" clId="{1E4AB788-40D8-439B-B454-BB6B37A5B9C5}" dt="2023-02-06T12:32:23.484" v="1510" actId="1076"/>
          <ac:picMkLst>
            <pc:docMk/>
            <pc:sldMk cId="2131568492" sldId="278"/>
            <ac:picMk id="26" creationId="{402199CA-9505-CD96-7CE0-7C074313D62C}"/>
          </ac:picMkLst>
        </pc:picChg>
        <pc:picChg chg="add mod">
          <ac:chgData name="Teodora Emilia Berende" userId="6a627e43-644a-4ca8-abed-4c5b87b9c429" providerId="ADAL" clId="{1E4AB788-40D8-439B-B454-BB6B37A5B9C5}" dt="2023-02-06T12:32:12.071" v="1509" actId="1076"/>
          <ac:picMkLst>
            <pc:docMk/>
            <pc:sldMk cId="2131568492" sldId="278"/>
            <ac:picMk id="28" creationId="{D1204BAE-B382-986D-7DA5-DD548D52E77A}"/>
          </ac:picMkLst>
        </pc:picChg>
      </pc:sldChg>
      <pc:sldChg chg="addSp delSp modSp mod">
        <pc:chgData name="Teodora Emilia Berende" userId="6a627e43-644a-4ca8-abed-4c5b87b9c429" providerId="ADAL" clId="{1E4AB788-40D8-439B-B454-BB6B37A5B9C5}" dt="2023-02-06T12:51:03.495" v="1789" actId="1076"/>
        <pc:sldMkLst>
          <pc:docMk/>
          <pc:sldMk cId="3855531800" sldId="279"/>
        </pc:sldMkLst>
        <pc:spChg chg="mod">
          <ac:chgData name="Teodora Emilia Berende" userId="6a627e43-644a-4ca8-abed-4c5b87b9c429" providerId="ADAL" clId="{1E4AB788-40D8-439B-B454-BB6B37A5B9C5}" dt="2023-01-26T14:32:46.140" v="421" actId="20577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Teodora Emilia Berende" userId="6a627e43-644a-4ca8-abed-4c5b87b9c429" providerId="ADAL" clId="{1E4AB788-40D8-439B-B454-BB6B37A5B9C5}" dt="2023-01-26T14:32:39.021" v="420" actId="14100"/>
          <ac:spMkLst>
            <pc:docMk/>
            <pc:sldMk cId="3855531800" sldId="279"/>
            <ac:spMk id="3" creationId="{4D1F66E5-D2D7-172B-46BA-FEBFE092CC7F}"/>
          </ac:spMkLst>
        </pc:spChg>
        <pc:spChg chg="add mod">
          <ac:chgData name="Teodora Emilia Berende" userId="6a627e43-644a-4ca8-abed-4c5b87b9c429" providerId="ADAL" clId="{1E4AB788-40D8-439B-B454-BB6B37A5B9C5}" dt="2023-02-06T12:37:44.398" v="1663" actId="1076"/>
          <ac:spMkLst>
            <pc:docMk/>
            <pc:sldMk cId="3855531800" sldId="279"/>
            <ac:spMk id="6" creationId="{76465FDC-8089-E86E-0257-647E43EF1BA8}"/>
          </ac:spMkLst>
        </pc:spChg>
        <pc:picChg chg="add del mod">
          <ac:chgData name="Teodora Emilia Berende" userId="6a627e43-644a-4ca8-abed-4c5b87b9c429" providerId="ADAL" clId="{1E4AB788-40D8-439B-B454-BB6B37A5B9C5}" dt="2023-01-31T08:43:15.472" v="1117" actId="21"/>
          <ac:picMkLst>
            <pc:docMk/>
            <pc:sldMk cId="3855531800" sldId="279"/>
            <ac:picMk id="4" creationId="{86108635-3FB7-5120-0BF1-B4666F96EAB0}"/>
          </ac:picMkLst>
        </pc:picChg>
        <pc:picChg chg="add mod">
          <ac:chgData name="Teodora Emilia Berende" userId="6a627e43-644a-4ca8-abed-4c5b87b9c429" providerId="ADAL" clId="{1E4AB788-40D8-439B-B454-BB6B37A5B9C5}" dt="2023-02-06T12:29:06.042" v="1476"/>
          <ac:picMkLst>
            <pc:docMk/>
            <pc:sldMk cId="3855531800" sldId="279"/>
            <ac:picMk id="4" creationId="{ABB1A97F-C244-D425-5A17-9AB69F7E4E6B}"/>
          </ac:picMkLst>
        </pc:picChg>
        <pc:picChg chg="add mod">
          <ac:chgData name="Teodora Emilia Berende" userId="6a627e43-644a-4ca8-abed-4c5b87b9c429" providerId="ADAL" clId="{1E4AB788-40D8-439B-B454-BB6B37A5B9C5}" dt="2023-01-31T08:43:46.660" v="1121" actId="1076"/>
          <ac:picMkLst>
            <pc:docMk/>
            <pc:sldMk cId="3855531800" sldId="279"/>
            <ac:picMk id="5" creationId="{587E4CEC-B1AE-40C8-723A-9389681CBB85}"/>
          </ac:picMkLst>
        </pc:picChg>
        <pc:picChg chg="add del mod">
          <ac:chgData name="Teodora Emilia Berende" userId="6a627e43-644a-4ca8-abed-4c5b87b9c429" providerId="ADAL" clId="{1E4AB788-40D8-439B-B454-BB6B37A5B9C5}" dt="2023-02-06T12:50:54.949" v="1787" actId="478"/>
          <ac:picMkLst>
            <pc:docMk/>
            <pc:sldMk cId="3855531800" sldId="279"/>
            <ac:picMk id="8" creationId="{55F9F3D3-8533-4C91-442A-084F3BD9AA1D}"/>
          </ac:picMkLst>
        </pc:picChg>
        <pc:picChg chg="add mod">
          <ac:chgData name="Teodora Emilia Berende" userId="6a627e43-644a-4ca8-abed-4c5b87b9c429" providerId="ADAL" clId="{1E4AB788-40D8-439B-B454-BB6B37A5B9C5}" dt="2023-02-06T12:51:03.495" v="1789" actId="1076"/>
          <ac:picMkLst>
            <pc:docMk/>
            <pc:sldMk cId="3855531800" sldId="279"/>
            <ac:picMk id="9" creationId="{D0ABFBAA-513E-790C-2C02-F67BB5C8B4DB}"/>
          </ac:picMkLst>
        </pc:picChg>
      </pc:sldChg>
      <pc:sldChg chg="addSp delSp modSp mod">
        <pc:chgData name="Teodora Emilia Berende" userId="6a627e43-644a-4ca8-abed-4c5b87b9c429" providerId="ADAL" clId="{1E4AB788-40D8-439B-B454-BB6B37A5B9C5}" dt="2023-02-06T12:51:21.111" v="1795"/>
        <pc:sldMkLst>
          <pc:docMk/>
          <pc:sldMk cId="979622006" sldId="280"/>
        </pc:sldMkLst>
        <pc:spChg chg="mod">
          <ac:chgData name="Teodora Emilia Berende" userId="6a627e43-644a-4ca8-abed-4c5b87b9c429" providerId="ADAL" clId="{1E4AB788-40D8-439B-B454-BB6B37A5B9C5}" dt="2023-01-27T12:43:08.619" v="568" actId="1076"/>
          <ac:spMkLst>
            <pc:docMk/>
            <pc:sldMk cId="979622006" sldId="280"/>
            <ac:spMk id="2" creationId="{4A940BC6-9DA0-FB4D-8879-DC8B3958C07C}"/>
          </ac:spMkLst>
        </pc:spChg>
        <pc:spChg chg="del mod">
          <ac:chgData name="Teodora Emilia Berende" userId="6a627e43-644a-4ca8-abed-4c5b87b9c429" providerId="ADAL" clId="{1E4AB788-40D8-439B-B454-BB6B37A5B9C5}" dt="2023-01-26T14:08:01.595" v="192" actId="931"/>
          <ac:spMkLst>
            <pc:docMk/>
            <pc:sldMk cId="979622006" sldId="280"/>
            <ac:spMk id="3" creationId="{1E0B8C4B-3A3C-9FD1-59FB-1666C1F09376}"/>
          </ac:spMkLst>
        </pc:spChg>
        <pc:spChg chg="add del mod">
          <ac:chgData name="Teodora Emilia Berende" userId="6a627e43-644a-4ca8-abed-4c5b87b9c429" providerId="ADAL" clId="{1E4AB788-40D8-439B-B454-BB6B37A5B9C5}" dt="2023-01-29T13:04:23.960" v="1003" actId="931"/>
          <ac:spMkLst>
            <pc:docMk/>
            <pc:sldMk cId="979622006" sldId="280"/>
            <ac:spMk id="4" creationId="{1B996E14-CD6B-F476-05AF-52CA43CD326E}"/>
          </ac:spMkLst>
        </pc:spChg>
        <pc:spChg chg="add del mod">
          <ac:chgData name="Teodora Emilia Berende" userId="6a627e43-644a-4ca8-abed-4c5b87b9c429" providerId="ADAL" clId="{1E4AB788-40D8-439B-B454-BB6B37A5B9C5}" dt="2023-02-06T12:44:26.822" v="1714" actId="478"/>
          <ac:spMkLst>
            <pc:docMk/>
            <pc:sldMk cId="979622006" sldId="280"/>
            <ac:spMk id="5" creationId="{0A521D34-4EF4-9512-CD11-C62B336614F3}"/>
          </ac:spMkLst>
        </pc:spChg>
        <pc:spChg chg="add mod">
          <ac:chgData name="Teodora Emilia Berende" userId="6a627e43-644a-4ca8-abed-4c5b87b9c429" providerId="ADAL" clId="{1E4AB788-40D8-439B-B454-BB6B37A5B9C5}" dt="2023-02-06T12:44:27.616" v="1715"/>
          <ac:spMkLst>
            <pc:docMk/>
            <pc:sldMk cId="979622006" sldId="280"/>
            <ac:spMk id="6" creationId="{D16A8255-0CA0-417B-CE3C-9F23C368AE6A}"/>
          </ac:spMkLst>
        </pc:spChg>
        <pc:spChg chg="mod">
          <ac:chgData name="Teodora Emilia Berende" userId="6a627e43-644a-4ca8-abed-4c5b87b9c429" providerId="ADAL" clId="{1E4AB788-40D8-439B-B454-BB6B37A5B9C5}" dt="2023-01-26T14:07:41.969" v="191"/>
          <ac:spMkLst>
            <pc:docMk/>
            <pc:sldMk cId="979622006" sldId="280"/>
            <ac:spMk id="14" creationId="{03571BF2-FCCE-E7A0-736D-9168D2BBFF63}"/>
          </ac:spMkLst>
        </pc:spChg>
        <pc:picChg chg="add mod">
          <ac:chgData name="Teodora Emilia Berende" userId="6a627e43-644a-4ca8-abed-4c5b87b9c429" providerId="ADAL" clId="{1E4AB788-40D8-439B-B454-BB6B37A5B9C5}" dt="2023-01-31T08:44:22.365" v="1125"/>
          <ac:picMkLst>
            <pc:docMk/>
            <pc:sldMk cId="979622006" sldId="280"/>
            <ac:picMk id="3" creationId="{97912CD2-2986-8082-99A6-B03EBC9AA8F9}"/>
          </ac:picMkLst>
        </pc:picChg>
        <pc:picChg chg="add mod">
          <ac:chgData name="Teodora Emilia Berende" userId="6a627e43-644a-4ca8-abed-4c5b87b9c429" providerId="ADAL" clId="{1E4AB788-40D8-439B-B454-BB6B37A5B9C5}" dt="2023-02-06T12:29:14.345" v="1479"/>
          <ac:picMkLst>
            <pc:docMk/>
            <pc:sldMk cId="979622006" sldId="280"/>
            <ac:picMk id="4" creationId="{63493D72-6477-F335-EAE9-9894AF6ED802}"/>
          </ac:picMkLst>
        </pc:picChg>
        <pc:picChg chg="add del mod">
          <ac:chgData name="Teodora Emilia Berende" userId="6a627e43-644a-4ca8-abed-4c5b87b9c429" providerId="ADAL" clId="{1E4AB788-40D8-439B-B454-BB6B37A5B9C5}" dt="2023-01-29T13:04:16.886" v="1002" actId="478"/>
          <ac:picMkLst>
            <pc:docMk/>
            <pc:sldMk cId="979622006" sldId="280"/>
            <ac:picMk id="5" creationId="{0075E672-B0EA-7CFB-09D0-991DDBFA8AA1}"/>
          </ac:picMkLst>
        </pc:picChg>
        <pc:picChg chg="add mod">
          <ac:chgData name="Teodora Emilia Berende" userId="6a627e43-644a-4ca8-abed-4c5b87b9c429" providerId="ADAL" clId="{1E4AB788-40D8-439B-B454-BB6B37A5B9C5}" dt="2023-01-29T13:04:32.679" v="1006" actId="1076"/>
          <ac:picMkLst>
            <pc:docMk/>
            <pc:sldMk cId="979622006" sldId="280"/>
            <ac:picMk id="7" creationId="{A86FB37D-CE26-5B1C-B8B9-09849157776C}"/>
          </ac:picMkLst>
        </pc:picChg>
        <pc:picChg chg="add del mod">
          <ac:chgData name="Teodora Emilia Berende" userId="6a627e43-644a-4ca8-abed-4c5b87b9c429" providerId="ADAL" clId="{1E4AB788-40D8-439B-B454-BB6B37A5B9C5}" dt="2023-02-06T12:50:15.910" v="1779"/>
          <ac:picMkLst>
            <pc:docMk/>
            <pc:sldMk cId="979622006" sldId="280"/>
            <ac:picMk id="8" creationId="{177469B8-2EEC-BB41-6BE9-5B8B66E5F93A}"/>
          </ac:picMkLst>
        </pc:picChg>
        <pc:picChg chg="add del mod">
          <ac:chgData name="Teodora Emilia Berende" userId="6a627e43-644a-4ca8-abed-4c5b87b9c429" providerId="ADAL" clId="{1E4AB788-40D8-439B-B454-BB6B37A5B9C5}" dt="2023-02-06T12:51:20.717" v="1794" actId="478"/>
          <ac:picMkLst>
            <pc:docMk/>
            <pc:sldMk cId="979622006" sldId="280"/>
            <ac:picMk id="9" creationId="{336A68FE-440E-55C4-5C45-99224E023D22}"/>
          </ac:picMkLst>
        </pc:picChg>
        <pc:picChg chg="add mod">
          <ac:chgData name="Teodora Emilia Berende" userId="6a627e43-644a-4ca8-abed-4c5b87b9c429" providerId="ADAL" clId="{1E4AB788-40D8-439B-B454-BB6B37A5B9C5}" dt="2023-02-06T12:51:21.111" v="1795"/>
          <ac:picMkLst>
            <pc:docMk/>
            <pc:sldMk cId="979622006" sldId="280"/>
            <ac:picMk id="10" creationId="{04D73908-D878-CF58-B9B6-AC1274A23368}"/>
          </ac:picMkLst>
        </pc:picChg>
      </pc:sldChg>
      <pc:sldChg chg="del">
        <pc:chgData name="Teodora Emilia Berende" userId="6a627e43-644a-4ca8-abed-4c5b87b9c429" providerId="ADAL" clId="{1E4AB788-40D8-439B-B454-BB6B37A5B9C5}" dt="2023-01-27T13:02:10.150" v="774" actId="47"/>
        <pc:sldMkLst>
          <pc:docMk/>
          <pc:sldMk cId="2952923800" sldId="281"/>
        </pc:sldMkLst>
      </pc:sldChg>
      <pc:sldChg chg="del">
        <pc:chgData name="Teodora Emilia Berende" userId="6a627e43-644a-4ca8-abed-4c5b87b9c429" providerId="ADAL" clId="{1E4AB788-40D8-439B-B454-BB6B37A5B9C5}" dt="2023-01-27T13:02:17.891" v="777" actId="47"/>
        <pc:sldMkLst>
          <pc:docMk/>
          <pc:sldMk cId="685681062" sldId="282"/>
        </pc:sldMkLst>
      </pc:sldChg>
      <pc:sldChg chg="add del">
        <pc:chgData name="Teodora Emilia Berende" userId="6a627e43-644a-4ca8-abed-4c5b87b9c429" providerId="ADAL" clId="{1E4AB788-40D8-439B-B454-BB6B37A5B9C5}" dt="2023-01-27T13:02:12.910" v="775" actId="47"/>
        <pc:sldMkLst>
          <pc:docMk/>
          <pc:sldMk cId="2903841477" sldId="283"/>
        </pc:sldMkLst>
      </pc:sldChg>
      <pc:sldChg chg="del">
        <pc:chgData name="Teodora Emilia Berende" userId="6a627e43-644a-4ca8-abed-4c5b87b9c429" providerId="ADAL" clId="{1E4AB788-40D8-439B-B454-BB6B37A5B9C5}" dt="2023-01-27T13:02:15.301" v="776" actId="47"/>
        <pc:sldMkLst>
          <pc:docMk/>
          <pc:sldMk cId="2886474736" sldId="284"/>
        </pc:sldMkLst>
      </pc:sldChg>
      <pc:sldChg chg="del">
        <pc:chgData name="Teodora Emilia Berende" userId="6a627e43-644a-4ca8-abed-4c5b87b9c429" providerId="ADAL" clId="{1E4AB788-40D8-439B-B454-BB6B37A5B9C5}" dt="2023-01-26T14:35:38.419" v="422" actId="47"/>
        <pc:sldMkLst>
          <pc:docMk/>
          <pc:sldMk cId="2011930182" sldId="285"/>
        </pc:sldMkLst>
      </pc:sldChg>
      <pc:sldChg chg="del">
        <pc:chgData name="Teodora Emilia Berende" userId="6a627e43-644a-4ca8-abed-4c5b87b9c429" providerId="ADAL" clId="{1E4AB788-40D8-439B-B454-BB6B37A5B9C5}" dt="2023-01-26T14:35:40.018" v="423" actId="47"/>
        <pc:sldMkLst>
          <pc:docMk/>
          <pc:sldMk cId="2452269796" sldId="287"/>
        </pc:sldMkLst>
      </pc:sldChg>
      <pc:sldChg chg="del">
        <pc:chgData name="Teodora Emilia Berende" userId="6a627e43-644a-4ca8-abed-4c5b87b9c429" providerId="ADAL" clId="{1E4AB788-40D8-439B-B454-BB6B37A5B9C5}" dt="2023-01-26T14:35:43.244" v="424" actId="47"/>
        <pc:sldMkLst>
          <pc:docMk/>
          <pc:sldMk cId="1600494506" sldId="288"/>
        </pc:sldMkLst>
      </pc:sldChg>
      <pc:sldChg chg="del">
        <pc:chgData name="Teodora Emilia Berende" userId="6a627e43-644a-4ca8-abed-4c5b87b9c429" providerId="ADAL" clId="{1E4AB788-40D8-439B-B454-BB6B37A5B9C5}" dt="2023-01-26T14:35:45.852" v="425" actId="47"/>
        <pc:sldMkLst>
          <pc:docMk/>
          <pc:sldMk cId="2502887943" sldId="289"/>
        </pc:sldMkLst>
      </pc:sldChg>
      <pc:sldChg chg="del">
        <pc:chgData name="Teodora Emilia Berende" userId="6a627e43-644a-4ca8-abed-4c5b87b9c429" providerId="ADAL" clId="{1E4AB788-40D8-439B-B454-BB6B37A5B9C5}" dt="2023-01-26T14:35:49.454" v="426" actId="47"/>
        <pc:sldMkLst>
          <pc:docMk/>
          <pc:sldMk cId="3170280394" sldId="290"/>
        </pc:sldMkLst>
      </pc:sldChg>
      <pc:sldChg chg="del">
        <pc:chgData name="Teodora Emilia Berende" userId="6a627e43-644a-4ca8-abed-4c5b87b9c429" providerId="ADAL" clId="{1E4AB788-40D8-439B-B454-BB6B37A5B9C5}" dt="2023-01-27T13:02:19.937" v="778" actId="47"/>
        <pc:sldMkLst>
          <pc:docMk/>
          <pc:sldMk cId="249904479" sldId="291"/>
        </pc:sldMkLst>
      </pc:sldChg>
      <pc:sldChg chg="modSp del mod">
        <pc:chgData name="Teodora Emilia Berende" userId="6a627e43-644a-4ca8-abed-4c5b87b9c429" providerId="ADAL" clId="{1E4AB788-40D8-439B-B454-BB6B37A5B9C5}" dt="2023-01-26T14:24:02.644" v="233" actId="2696"/>
        <pc:sldMkLst>
          <pc:docMk/>
          <pc:sldMk cId="94818171" sldId="292"/>
        </pc:sldMkLst>
        <pc:spChg chg="mod">
          <ac:chgData name="Teodora Emilia Berende" userId="6a627e43-644a-4ca8-abed-4c5b87b9c429" providerId="ADAL" clId="{1E4AB788-40D8-439B-B454-BB6B37A5B9C5}" dt="2023-01-26T13:40:33.858" v="94" actId="20577"/>
          <ac:spMkLst>
            <pc:docMk/>
            <pc:sldMk cId="94818171" sldId="292"/>
            <ac:spMk id="4" creationId="{D5BA2433-990B-A170-369A-3DF4A9B33BFA}"/>
          </ac:spMkLst>
        </pc:spChg>
      </pc:sldChg>
      <pc:sldChg chg="addSp delSp modSp mod">
        <pc:chgData name="Teodora Emilia Berende" userId="6a627e43-644a-4ca8-abed-4c5b87b9c429" providerId="ADAL" clId="{1E4AB788-40D8-439B-B454-BB6B37A5B9C5}" dt="2023-02-06T12:49:02.702" v="1770" actId="1076"/>
        <pc:sldMkLst>
          <pc:docMk/>
          <pc:sldMk cId="1003962426" sldId="293"/>
        </pc:sldMkLst>
        <pc:spChg chg="mod">
          <ac:chgData name="Teodora Emilia Berende" userId="6a627e43-644a-4ca8-abed-4c5b87b9c429" providerId="ADAL" clId="{1E4AB788-40D8-439B-B454-BB6B37A5B9C5}" dt="2023-02-06T12:49:02.702" v="1770" actId="1076"/>
          <ac:spMkLst>
            <pc:docMk/>
            <pc:sldMk cId="1003962426" sldId="293"/>
            <ac:spMk id="3" creationId="{B787DFD8-D262-D485-B1F2-817C5A0928C5}"/>
          </ac:spMkLst>
        </pc:spChg>
        <pc:spChg chg="add del mod">
          <ac:chgData name="Teodora Emilia Berende" userId="6a627e43-644a-4ca8-abed-4c5b87b9c429" providerId="ADAL" clId="{1E4AB788-40D8-439B-B454-BB6B37A5B9C5}" dt="2023-02-06T12:44:04.649" v="1711" actId="478"/>
          <ac:spMkLst>
            <pc:docMk/>
            <pc:sldMk cId="1003962426" sldId="293"/>
            <ac:spMk id="8" creationId="{AE6F6460-3B12-C9B9-F8A4-E4760864E46E}"/>
          </ac:spMkLst>
        </pc:spChg>
        <pc:spChg chg="add mod">
          <ac:chgData name="Teodora Emilia Berende" userId="6a627e43-644a-4ca8-abed-4c5b87b9c429" providerId="ADAL" clId="{1E4AB788-40D8-439B-B454-BB6B37A5B9C5}" dt="2023-02-06T12:44:01.341" v="1710"/>
          <ac:spMkLst>
            <pc:docMk/>
            <pc:sldMk cId="1003962426" sldId="293"/>
            <ac:spMk id="9" creationId="{CA743FA5-98CD-2909-23AF-F3A353124A96}"/>
          </ac:spMkLst>
        </pc:spChg>
        <pc:picChg chg="add mod">
          <ac:chgData name="Teodora Emilia Berende" userId="6a627e43-644a-4ca8-abed-4c5b87b9c429" providerId="ADAL" clId="{1E4AB788-40D8-439B-B454-BB6B37A5B9C5}" dt="2023-01-31T08:49:12.284" v="1163" actId="1076"/>
          <ac:picMkLst>
            <pc:docMk/>
            <pc:sldMk cId="1003962426" sldId="293"/>
            <ac:picMk id="4" creationId="{68D49D7B-917D-BD3B-BE86-2F85E016C663}"/>
          </ac:picMkLst>
        </pc:picChg>
        <pc:picChg chg="add mod">
          <ac:chgData name="Teodora Emilia Berende" userId="6a627e43-644a-4ca8-abed-4c5b87b9c429" providerId="ADAL" clId="{1E4AB788-40D8-439B-B454-BB6B37A5B9C5}" dt="2023-02-06T12:29:50.312" v="1495"/>
          <ac:picMkLst>
            <pc:docMk/>
            <pc:sldMk cId="1003962426" sldId="293"/>
            <ac:picMk id="5" creationId="{A6EE30B0-BD98-2ACB-76AD-C5E488160A55}"/>
          </ac:picMkLst>
        </pc:picChg>
        <pc:picChg chg="add mod modCrop">
          <ac:chgData name="Teodora Emilia Berende" userId="6a627e43-644a-4ca8-abed-4c5b87b9c429" providerId="ADAL" clId="{1E4AB788-40D8-439B-B454-BB6B37A5B9C5}" dt="2023-02-06T12:49:01.662" v="1769" actId="1076"/>
          <ac:picMkLst>
            <pc:docMk/>
            <pc:sldMk cId="1003962426" sldId="293"/>
            <ac:picMk id="7" creationId="{620B8D0A-98E7-4AEA-DB75-132145108969}"/>
          </ac:picMkLst>
        </pc:picChg>
        <pc:picChg chg="add mod">
          <ac:chgData name="Teodora Emilia Berende" userId="6a627e43-644a-4ca8-abed-4c5b87b9c429" providerId="ADAL" clId="{1E4AB788-40D8-439B-B454-BB6B37A5B9C5}" dt="2023-02-06T12:48:47.001" v="1766"/>
          <ac:picMkLst>
            <pc:docMk/>
            <pc:sldMk cId="1003962426" sldId="293"/>
            <ac:picMk id="10" creationId="{15631C86-B795-5A9A-C5E6-A219D2320E23}"/>
          </ac:picMkLst>
        </pc:picChg>
        <pc:picChg chg="add mod">
          <ac:chgData name="Teodora Emilia Berende" userId="6a627e43-644a-4ca8-abed-4c5b87b9c429" providerId="ADAL" clId="{1E4AB788-40D8-439B-B454-BB6B37A5B9C5}" dt="2023-02-06T12:48:47.001" v="1766"/>
          <ac:picMkLst>
            <pc:docMk/>
            <pc:sldMk cId="1003962426" sldId="293"/>
            <ac:picMk id="11" creationId="{6D7C11ED-597F-6D55-1F39-4DFA2AC34867}"/>
          </ac:picMkLst>
        </pc:picChg>
        <pc:picChg chg="add mod">
          <ac:chgData name="Teodora Emilia Berende" userId="6a627e43-644a-4ca8-abed-4c5b87b9c429" providerId="ADAL" clId="{1E4AB788-40D8-439B-B454-BB6B37A5B9C5}" dt="2023-02-06T12:48:47.001" v="1766"/>
          <ac:picMkLst>
            <pc:docMk/>
            <pc:sldMk cId="1003962426" sldId="293"/>
            <ac:picMk id="12" creationId="{25939D62-A26A-737D-E662-620D52787BB6}"/>
          </ac:picMkLst>
        </pc:picChg>
      </pc:sldChg>
      <pc:sldChg chg="addSp delSp modSp mod modClrScheme chgLayout">
        <pc:chgData name="Teodora Emilia Berende" userId="6a627e43-644a-4ca8-abed-4c5b87b9c429" providerId="ADAL" clId="{1E4AB788-40D8-439B-B454-BB6B37A5B9C5}" dt="2023-02-06T12:51:09.139" v="1791"/>
        <pc:sldMkLst>
          <pc:docMk/>
          <pc:sldMk cId="3693895015" sldId="294"/>
        </pc:sldMkLst>
        <pc:spChg chg="mod ord">
          <ac:chgData name="Teodora Emilia Berende" userId="6a627e43-644a-4ca8-abed-4c5b87b9c429" providerId="ADAL" clId="{1E4AB788-40D8-439B-B454-BB6B37A5B9C5}" dt="2023-01-27T12:41:24.015" v="555" actId="700"/>
          <ac:spMkLst>
            <pc:docMk/>
            <pc:sldMk cId="3693895015" sldId="294"/>
            <ac:spMk id="2" creationId="{34126D21-C05A-14D9-BA70-7532E90FE4C4}"/>
          </ac:spMkLst>
        </pc:spChg>
        <pc:spChg chg="mod ord">
          <ac:chgData name="Teodora Emilia Berende" userId="6a627e43-644a-4ca8-abed-4c5b87b9c429" providerId="ADAL" clId="{1E4AB788-40D8-439B-B454-BB6B37A5B9C5}" dt="2023-01-27T12:41:24.015" v="555" actId="700"/>
          <ac:spMkLst>
            <pc:docMk/>
            <pc:sldMk cId="3693895015" sldId="294"/>
            <ac:spMk id="3" creationId="{5C3196F8-4B02-A914-B8E2-0DE0020C7EFD}"/>
          </ac:spMkLst>
        </pc:spChg>
        <pc:spChg chg="mod ord">
          <ac:chgData name="Teodora Emilia Berende" userId="6a627e43-644a-4ca8-abed-4c5b87b9c429" providerId="ADAL" clId="{1E4AB788-40D8-439B-B454-BB6B37A5B9C5}" dt="2023-01-27T12:41:48.499" v="561" actId="1076"/>
          <ac:spMkLst>
            <pc:docMk/>
            <pc:sldMk cId="3693895015" sldId="294"/>
            <ac:spMk id="4" creationId="{E0A8D5C1-B0C6-3C30-CDEB-8B522B564B79}"/>
          </ac:spMkLst>
        </pc:spChg>
        <pc:spChg chg="add del mod">
          <ac:chgData name="Teodora Emilia Berende" userId="6a627e43-644a-4ca8-abed-4c5b87b9c429" providerId="ADAL" clId="{1E4AB788-40D8-439B-B454-BB6B37A5B9C5}" dt="2023-02-06T12:44:20.806" v="1712" actId="478"/>
          <ac:spMkLst>
            <pc:docMk/>
            <pc:sldMk cId="3693895015" sldId="294"/>
            <ac:spMk id="7" creationId="{5F7E7790-FE4A-3F31-6645-086DCDDEEBAB}"/>
          </ac:spMkLst>
        </pc:spChg>
        <pc:spChg chg="add mod">
          <ac:chgData name="Teodora Emilia Berende" userId="6a627e43-644a-4ca8-abed-4c5b87b9c429" providerId="ADAL" clId="{1E4AB788-40D8-439B-B454-BB6B37A5B9C5}" dt="2023-02-06T12:44:21.579" v="1713"/>
          <ac:spMkLst>
            <pc:docMk/>
            <pc:sldMk cId="3693895015" sldId="294"/>
            <ac:spMk id="9" creationId="{849B8DF8-80F2-1EEF-A4C9-C8AF1FF46892}"/>
          </ac:spMkLst>
        </pc:spChg>
        <pc:picChg chg="add mod">
          <ac:chgData name="Teodora Emilia Berende" userId="6a627e43-644a-4ca8-abed-4c5b87b9c429" providerId="ADAL" clId="{1E4AB788-40D8-439B-B454-BB6B37A5B9C5}" dt="2023-01-31T08:43:58.503" v="1122"/>
          <ac:picMkLst>
            <pc:docMk/>
            <pc:sldMk cId="3693895015" sldId="294"/>
            <ac:picMk id="5" creationId="{2903A0CC-62A9-476C-714D-F82482CF7CC5}"/>
          </ac:picMkLst>
        </pc:picChg>
        <pc:picChg chg="add mod">
          <ac:chgData name="Teodora Emilia Berende" userId="6a627e43-644a-4ca8-abed-4c5b87b9c429" providerId="ADAL" clId="{1E4AB788-40D8-439B-B454-BB6B37A5B9C5}" dt="2023-02-06T12:29:09.295" v="1477"/>
          <ac:picMkLst>
            <pc:docMk/>
            <pc:sldMk cId="3693895015" sldId="294"/>
            <ac:picMk id="6" creationId="{70796128-CE1E-E8BF-70DB-90357AFF5983}"/>
          </ac:picMkLst>
        </pc:picChg>
        <pc:picChg chg="mod ord modCrop">
          <ac:chgData name="Teodora Emilia Berende" userId="6a627e43-644a-4ca8-abed-4c5b87b9c429" providerId="ADAL" clId="{1E4AB788-40D8-439B-B454-BB6B37A5B9C5}" dt="2023-01-27T12:42:41.954" v="566" actId="1076"/>
          <ac:picMkLst>
            <pc:docMk/>
            <pc:sldMk cId="3693895015" sldId="294"/>
            <ac:picMk id="8" creationId="{AF6E631D-C5FD-D4FD-B2C0-4ED4FB49C483}"/>
          </ac:picMkLst>
        </pc:picChg>
        <pc:picChg chg="add del mod">
          <ac:chgData name="Teodora Emilia Berende" userId="6a627e43-644a-4ca8-abed-4c5b87b9c429" providerId="ADAL" clId="{1E4AB788-40D8-439B-B454-BB6B37A5B9C5}" dt="2023-02-06T12:51:08.402" v="1790" actId="478"/>
          <ac:picMkLst>
            <pc:docMk/>
            <pc:sldMk cId="3693895015" sldId="294"/>
            <ac:picMk id="10" creationId="{77B21A7D-3D1D-5CAC-0E6B-B641F3FFACFC}"/>
          </ac:picMkLst>
        </pc:picChg>
        <pc:picChg chg="add mod">
          <ac:chgData name="Teodora Emilia Berende" userId="6a627e43-644a-4ca8-abed-4c5b87b9c429" providerId="ADAL" clId="{1E4AB788-40D8-439B-B454-BB6B37A5B9C5}" dt="2023-02-06T12:51:09.139" v="1791"/>
          <ac:picMkLst>
            <pc:docMk/>
            <pc:sldMk cId="3693895015" sldId="294"/>
            <ac:picMk id="11" creationId="{0C0A1FAA-480B-B314-9CA4-6C192ABE1DA4}"/>
          </ac:picMkLst>
        </pc:picChg>
      </pc:sldChg>
      <pc:sldChg chg="addSp delSp modSp del mod">
        <pc:chgData name="Teodora Emilia Berende" userId="6a627e43-644a-4ca8-abed-4c5b87b9c429" providerId="ADAL" clId="{1E4AB788-40D8-439B-B454-BB6B37A5B9C5}" dt="2023-01-27T12:42:56.502" v="567" actId="2696"/>
        <pc:sldMkLst>
          <pc:docMk/>
          <pc:sldMk cId="3788569870" sldId="295"/>
        </pc:sldMkLst>
        <pc:spChg chg="mod">
          <ac:chgData name="Teodora Emilia Berende" userId="6a627e43-644a-4ca8-abed-4c5b87b9c429" providerId="ADAL" clId="{1E4AB788-40D8-439B-B454-BB6B37A5B9C5}" dt="2023-01-26T14:05:50.151" v="178" actId="20577"/>
          <ac:spMkLst>
            <pc:docMk/>
            <pc:sldMk cId="3788569870" sldId="295"/>
            <ac:spMk id="4" creationId="{F0810959-565F-BC26-868F-AA06D73EA370}"/>
          </ac:spMkLst>
        </pc:spChg>
        <pc:spChg chg="del">
          <ac:chgData name="Teodora Emilia Berende" userId="6a627e43-644a-4ca8-abed-4c5b87b9c429" providerId="ADAL" clId="{1E4AB788-40D8-439B-B454-BB6B37A5B9C5}" dt="2023-01-26T14:06:20.244" v="179" actId="931"/>
          <ac:spMkLst>
            <pc:docMk/>
            <pc:sldMk cId="3788569870" sldId="295"/>
            <ac:spMk id="5" creationId="{E2513ED1-DBE8-71DB-1A58-3E91462630CC}"/>
          </ac:spMkLst>
        </pc:spChg>
        <pc:spChg chg="del">
          <ac:chgData name="Teodora Emilia Berende" userId="6a627e43-644a-4ca8-abed-4c5b87b9c429" providerId="ADAL" clId="{1E4AB788-40D8-439B-B454-BB6B37A5B9C5}" dt="2023-01-26T14:06:35" v="181" actId="21"/>
          <ac:spMkLst>
            <pc:docMk/>
            <pc:sldMk cId="3788569870" sldId="295"/>
            <ac:spMk id="6" creationId="{F1F42D04-C1E9-9432-8388-90DB11BC831D}"/>
          </ac:spMkLst>
        </pc:spChg>
        <pc:picChg chg="add mod">
          <ac:chgData name="Teodora Emilia Berende" userId="6a627e43-644a-4ca8-abed-4c5b87b9c429" providerId="ADAL" clId="{1E4AB788-40D8-439B-B454-BB6B37A5B9C5}" dt="2023-01-26T14:39:04.148" v="430" actId="14100"/>
          <ac:picMkLst>
            <pc:docMk/>
            <pc:sldMk cId="3788569870" sldId="295"/>
            <ac:picMk id="8" creationId="{EDA00055-28BE-05DB-8FF2-BAAF73A1EE9F}"/>
          </ac:picMkLst>
        </pc:picChg>
      </pc:sldChg>
      <pc:sldChg chg="addSp delSp modSp new mod">
        <pc:chgData name="Teodora Emilia Berende" userId="6a627e43-644a-4ca8-abed-4c5b87b9c429" providerId="ADAL" clId="{1E4AB788-40D8-439B-B454-BB6B37A5B9C5}" dt="2023-02-06T12:51:16.959" v="1793"/>
        <pc:sldMkLst>
          <pc:docMk/>
          <pc:sldMk cId="891612030" sldId="296"/>
        </pc:sldMkLst>
        <pc:spChg chg="mod">
          <ac:chgData name="Teodora Emilia Berende" userId="6a627e43-644a-4ca8-abed-4c5b87b9c429" providerId="ADAL" clId="{1E4AB788-40D8-439B-B454-BB6B37A5B9C5}" dt="2023-01-26T13:40:09.132" v="75" actId="20577"/>
          <ac:spMkLst>
            <pc:docMk/>
            <pc:sldMk cId="891612030" sldId="296"/>
            <ac:spMk id="2" creationId="{505B899A-13F8-CFE5-855D-1AB68E4F5641}"/>
          </ac:spMkLst>
        </pc:spChg>
        <pc:spChg chg="mod">
          <ac:chgData name="Teodora Emilia Berende" userId="6a627e43-644a-4ca8-abed-4c5b87b9c429" providerId="ADAL" clId="{1E4AB788-40D8-439B-B454-BB6B37A5B9C5}" dt="2023-01-31T08:44:15.692" v="1124" actId="1076"/>
          <ac:spMkLst>
            <pc:docMk/>
            <pc:sldMk cId="891612030" sldId="296"/>
            <ac:spMk id="3" creationId="{BC0404BD-8C77-3F7C-9EF8-6BA8DA33AAEB}"/>
          </ac:spMkLst>
        </pc:spChg>
        <pc:spChg chg="add del mod">
          <ac:chgData name="Teodora Emilia Berende" userId="6a627e43-644a-4ca8-abed-4c5b87b9c429" providerId="ADAL" clId="{1E4AB788-40D8-439B-B454-BB6B37A5B9C5}" dt="2023-01-27T12:50:28.645" v="646" actId="21"/>
          <ac:spMkLst>
            <pc:docMk/>
            <pc:sldMk cId="891612030" sldId="296"/>
            <ac:spMk id="5" creationId="{EB526B85-6911-494F-AAC1-56DA0503A00C}"/>
          </ac:spMkLst>
        </pc:spChg>
        <pc:spChg chg="del">
          <ac:chgData name="Teodora Emilia Berende" userId="6a627e43-644a-4ca8-abed-4c5b87b9c429" providerId="ADAL" clId="{1E4AB788-40D8-439B-B454-BB6B37A5B9C5}" dt="2023-01-25T07:15:29.236" v="15" actId="21"/>
          <ac:spMkLst>
            <pc:docMk/>
            <pc:sldMk cId="891612030" sldId="296"/>
            <ac:spMk id="6" creationId="{22D4474D-B541-7A50-959C-FC152513E639}"/>
          </ac:spMkLst>
        </pc:spChg>
        <pc:spChg chg="add del mod">
          <ac:chgData name="Teodora Emilia Berende" userId="6a627e43-644a-4ca8-abed-4c5b87b9c429" providerId="ADAL" clId="{1E4AB788-40D8-439B-B454-BB6B37A5B9C5}" dt="2023-01-27T12:52:16.742" v="667" actId="14100"/>
          <ac:spMkLst>
            <pc:docMk/>
            <pc:sldMk cId="891612030" sldId="296"/>
            <ac:spMk id="7" creationId="{15881F16-1CED-7873-2DA0-87D460D6B5FF}"/>
          </ac:spMkLst>
        </pc:spChg>
        <pc:spChg chg="add mod">
          <ac:chgData name="Teodora Emilia Berende" userId="6a627e43-644a-4ca8-abed-4c5b87b9c429" providerId="ADAL" clId="{1E4AB788-40D8-439B-B454-BB6B37A5B9C5}" dt="2023-02-06T12:40:24.125" v="1675"/>
          <ac:spMkLst>
            <pc:docMk/>
            <pc:sldMk cId="891612030" sldId="296"/>
            <ac:spMk id="8" creationId="{CF421108-D29A-9BD0-8D97-118C82079D49}"/>
          </ac:spMkLst>
        </pc:spChg>
        <pc:spChg chg="del mod">
          <ac:chgData name="Teodora Emilia Berende" userId="6a627e43-644a-4ca8-abed-4c5b87b9c429" providerId="ADAL" clId="{1E4AB788-40D8-439B-B454-BB6B37A5B9C5}" dt="2023-01-27T12:50:33.136" v="647" actId="21"/>
          <ac:spMkLst>
            <pc:docMk/>
            <pc:sldMk cId="891612030" sldId="296"/>
            <ac:spMk id="8" creationId="{FD3AE810-EE84-AA42-3B11-599BF9BD55EF}"/>
          </ac:spMkLst>
        </pc:spChg>
        <pc:spChg chg="add del mod">
          <ac:chgData name="Teodora Emilia Berende" userId="6a627e43-644a-4ca8-abed-4c5b87b9c429" providerId="ADAL" clId="{1E4AB788-40D8-439B-B454-BB6B37A5B9C5}" dt="2023-01-26T13:49:11.542" v="131" actId="21"/>
          <ac:spMkLst>
            <pc:docMk/>
            <pc:sldMk cId="891612030" sldId="296"/>
            <ac:spMk id="9" creationId="{14BBCD8A-20F0-D17E-D1E3-0F8D4ECE5025}"/>
          </ac:spMkLst>
        </pc:spChg>
        <pc:spChg chg="del">
          <ac:chgData name="Teodora Emilia Berende" userId="6a627e43-644a-4ca8-abed-4c5b87b9c429" providerId="ADAL" clId="{1E4AB788-40D8-439B-B454-BB6B37A5B9C5}" dt="2023-01-25T07:15:34.123" v="16" actId="21"/>
          <ac:spMkLst>
            <pc:docMk/>
            <pc:sldMk cId="891612030" sldId="296"/>
            <ac:spMk id="9" creationId="{E1380144-17A2-F6CA-CDD4-A7EC97F16FC7}"/>
          </ac:spMkLst>
        </pc:spChg>
        <pc:spChg chg="mod">
          <ac:chgData name="Teodora Emilia Berende" userId="6a627e43-644a-4ca8-abed-4c5b87b9c429" providerId="ADAL" clId="{1E4AB788-40D8-439B-B454-BB6B37A5B9C5}" dt="2023-01-27T12:52:13.816" v="666" actId="14100"/>
          <ac:spMkLst>
            <pc:docMk/>
            <pc:sldMk cId="891612030" sldId="296"/>
            <ac:spMk id="10" creationId="{271F69D2-1562-193F-A207-619898266E07}"/>
          </ac:spMkLst>
        </pc:spChg>
        <pc:spChg chg="del mod">
          <ac:chgData name="Teodora Emilia Berende" userId="6a627e43-644a-4ca8-abed-4c5b87b9c429" providerId="ADAL" clId="{1E4AB788-40D8-439B-B454-BB6B37A5B9C5}" dt="2023-01-27T12:51:17.009" v="655" actId="21"/>
          <ac:spMkLst>
            <pc:docMk/>
            <pc:sldMk cId="891612030" sldId="296"/>
            <ac:spMk id="11" creationId="{54841668-83E3-3E41-662D-86EAE79EE0BD}"/>
          </ac:spMkLst>
        </pc:spChg>
        <pc:spChg chg="add del mod">
          <ac:chgData name="Teodora Emilia Berende" userId="6a627e43-644a-4ca8-abed-4c5b87b9c429" providerId="ADAL" clId="{1E4AB788-40D8-439B-B454-BB6B37A5B9C5}" dt="2023-01-26T13:49:10.583" v="129"/>
          <ac:spMkLst>
            <pc:docMk/>
            <pc:sldMk cId="891612030" sldId="296"/>
            <ac:spMk id="12" creationId="{471239BB-ED1F-7BC6-AE4E-9B177C2A2F9C}"/>
          </ac:spMkLst>
        </pc:spChg>
        <pc:spChg chg="del">
          <ac:chgData name="Teodora Emilia Berende" userId="6a627e43-644a-4ca8-abed-4c5b87b9c429" providerId="ADAL" clId="{1E4AB788-40D8-439B-B454-BB6B37A5B9C5}" dt="2023-01-25T07:15:38.155" v="17" actId="21"/>
          <ac:spMkLst>
            <pc:docMk/>
            <pc:sldMk cId="891612030" sldId="296"/>
            <ac:spMk id="12" creationId="{67199AC1-C60E-2BEC-96D6-E4EB3101E0D1}"/>
          </ac:spMkLst>
        </pc:spChg>
        <pc:spChg chg="mod">
          <ac:chgData name="Teodora Emilia Berende" userId="6a627e43-644a-4ca8-abed-4c5b87b9c429" providerId="ADAL" clId="{1E4AB788-40D8-439B-B454-BB6B37A5B9C5}" dt="2023-01-27T12:52:25.162" v="669" actId="20577"/>
          <ac:spMkLst>
            <pc:docMk/>
            <pc:sldMk cId="891612030" sldId="296"/>
            <ac:spMk id="13" creationId="{7AD7E5E0-EFA2-DBEB-6911-9C451FAE7208}"/>
          </ac:spMkLst>
        </pc:spChg>
        <pc:spChg chg="add del mod">
          <ac:chgData name="Teodora Emilia Berende" userId="6a627e43-644a-4ca8-abed-4c5b87b9c429" providerId="ADAL" clId="{1E4AB788-40D8-439B-B454-BB6B37A5B9C5}" dt="2023-01-26T13:49:10.150" v="128"/>
          <ac:spMkLst>
            <pc:docMk/>
            <pc:sldMk cId="891612030" sldId="296"/>
            <ac:spMk id="14" creationId="{3F6AC92C-FBA3-C0DC-30E6-DFB35B493B39}"/>
          </ac:spMkLst>
        </pc:spChg>
        <pc:picChg chg="add mod">
          <ac:chgData name="Teodora Emilia Berende" userId="6a627e43-644a-4ca8-abed-4c5b87b9c429" providerId="ADAL" clId="{1E4AB788-40D8-439B-B454-BB6B37A5B9C5}" dt="2023-01-31T08:44:07.830" v="1123"/>
          <ac:picMkLst>
            <pc:docMk/>
            <pc:sldMk cId="891612030" sldId="296"/>
            <ac:picMk id="5" creationId="{58A08D7C-F5C7-C52A-30BE-28D6D6BE5F8E}"/>
          </ac:picMkLst>
        </pc:picChg>
        <pc:picChg chg="add mod">
          <ac:chgData name="Teodora Emilia Berende" userId="6a627e43-644a-4ca8-abed-4c5b87b9c429" providerId="ADAL" clId="{1E4AB788-40D8-439B-B454-BB6B37A5B9C5}" dt="2023-02-06T12:29:11.481" v="1478"/>
          <ac:picMkLst>
            <pc:docMk/>
            <pc:sldMk cId="891612030" sldId="296"/>
            <ac:picMk id="6" creationId="{5B752E6C-99A7-25D8-1632-89CB858B4160}"/>
          </ac:picMkLst>
        </pc:picChg>
        <pc:picChg chg="add del mod">
          <ac:chgData name="Teodora Emilia Berende" userId="6a627e43-644a-4ca8-abed-4c5b87b9c429" providerId="ADAL" clId="{1E4AB788-40D8-439B-B454-BB6B37A5B9C5}" dt="2023-02-06T12:51:16.529" v="1792" actId="478"/>
          <ac:picMkLst>
            <pc:docMk/>
            <pc:sldMk cId="891612030" sldId="296"/>
            <ac:picMk id="9" creationId="{40074818-3900-E262-312E-46F432168D30}"/>
          </ac:picMkLst>
        </pc:picChg>
        <pc:picChg chg="add mod">
          <ac:chgData name="Teodora Emilia Berende" userId="6a627e43-644a-4ca8-abed-4c5b87b9c429" providerId="ADAL" clId="{1E4AB788-40D8-439B-B454-BB6B37A5B9C5}" dt="2023-02-06T12:51:16.959" v="1793"/>
          <ac:picMkLst>
            <pc:docMk/>
            <pc:sldMk cId="891612030" sldId="296"/>
            <ac:picMk id="11" creationId="{A730BF93-2709-592C-D3C5-4FF0F962A75D}"/>
          </ac:picMkLst>
        </pc:picChg>
      </pc:sldChg>
      <pc:sldChg chg="addSp delSp modSp add mod">
        <pc:chgData name="Teodora Emilia Berende" userId="6a627e43-644a-4ca8-abed-4c5b87b9c429" providerId="ADAL" clId="{1E4AB788-40D8-439B-B454-BB6B37A5B9C5}" dt="2023-02-06T12:51:26.014" v="1797"/>
        <pc:sldMkLst>
          <pc:docMk/>
          <pc:sldMk cId="2129350910" sldId="297"/>
        </pc:sldMkLst>
        <pc:spChg chg="mod">
          <ac:chgData name="Teodora Emilia Berende" userId="6a627e43-644a-4ca8-abed-4c5b87b9c429" providerId="ADAL" clId="{1E4AB788-40D8-439B-B454-BB6B37A5B9C5}" dt="2023-01-26T14:08:38.302" v="201" actId="20577"/>
          <ac:spMkLst>
            <pc:docMk/>
            <pc:sldMk cId="2129350910" sldId="297"/>
            <ac:spMk id="2" creationId="{505B899A-13F8-CFE5-855D-1AB68E4F5641}"/>
          </ac:spMkLst>
        </pc:spChg>
        <pc:spChg chg="mod">
          <ac:chgData name="Teodora Emilia Berende" userId="6a627e43-644a-4ca8-abed-4c5b87b9c429" providerId="ADAL" clId="{1E4AB788-40D8-439B-B454-BB6B37A5B9C5}" dt="2023-01-31T08:44:41.255" v="1128" actId="1076"/>
          <ac:spMkLst>
            <pc:docMk/>
            <pc:sldMk cId="2129350910" sldId="297"/>
            <ac:spMk id="3" creationId="{BC0404BD-8C77-3F7C-9EF8-6BA8DA33AAEB}"/>
          </ac:spMkLst>
        </pc:spChg>
        <pc:spChg chg="del mod">
          <ac:chgData name="Teodora Emilia Berende" userId="6a627e43-644a-4ca8-abed-4c5b87b9c429" providerId="ADAL" clId="{1E4AB788-40D8-439B-B454-BB6B37A5B9C5}" dt="2023-01-27T12:52:49.129" v="676" actId="21"/>
          <ac:spMkLst>
            <pc:docMk/>
            <pc:sldMk cId="2129350910" sldId="297"/>
            <ac:spMk id="5" creationId="{EB526B85-6911-494F-AAC1-56DA0503A00C}"/>
          </ac:spMkLst>
        </pc:spChg>
        <pc:spChg chg="mod">
          <ac:chgData name="Teodora Emilia Berende" userId="6a627e43-644a-4ca8-abed-4c5b87b9c429" providerId="ADAL" clId="{1E4AB788-40D8-439B-B454-BB6B37A5B9C5}" dt="2023-01-27T12:53:28.932" v="686" actId="20577"/>
          <ac:spMkLst>
            <pc:docMk/>
            <pc:sldMk cId="2129350910" sldId="297"/>
            <ac:spMk id="7" creationId="{15881F16-1CED-7873-2DA0-87D460D6B5FF}"/>
          </ac:spMkLst>
        </pc:spChg>
        <pc:spChg chg="add mod">
          <ac:chgData name="Teodora Emilia Berende" userId="6a627e43-644a-4ca8-abed-4c5b87b9c429" providerId="ADAL" clId="{1E4AB788-40D8-439B-B454-BB6B37A5B9C5}" dt="2023-02-06T12:40:28.500" v="1677"/>
          <ac:spMkLst>
            <pc:docMk/>
            <pc:sldMk cId="2129350910" sldId="297"/>
            <ac:spMk id="8" creationId="{E305D406-ABAF-84ED-E43D-BD8AC58ED325}"/>
          </ac:spMkLst>
        </pc:spChg>
        <pc:spChg chg="del">
          <ac:chgData name="Teodora Emilia Berende" userId="6a627e43-644a-4ca8-abed-4c5b87b9c429" providerId="ADAL" clId="{1E4AB788-40D8-439B-B454-BB6B37A5B9C5}" dt="2023-01-26T14:19:57.144" v="203" actId="21"/>
          <ac:spMkLst>
            <pc:docMk/>
            <pc:sldMk cId="2129350910" sldId="297"/>
            <ac:spMk id="8" creationId="{FD3AE810-EE84-AA42-3B11-599BF9BD55EF}"/>
          </ac:spMkLst>
        </pc:spChg>
        <pc:spChg chg="add del mod">
          <ac:chgData name="Teodora Emilia Berende" userId="6a627e43-644a-4ca8-abed-4c5b87b9c429" providerId="ADAL" clId="{1E4AB788-40D8-439B-B454-BB6B37A5B9C5}" dt="2023-01-26T14:20:03.153" v="205" actId="21"/>
          <ac:spMkLst>
            <pc:docMk/>
            <pc:sldMk cId="2129350910" sldId="297"/>
            <ac:spMk id="9" creationId="{23A7F9FE-9842-E48D-5C93-D8553844BEF8}"/>
          </ac:spMkLst>
        </pc:spChg>
        <pc:spChg chg="del">
          <ac:chgData name="Teodora Emilia Berende" userId="6a627e43-644a-4ca8-abed-4c5b87b9c429" providerId="ADAL" clId="{1E4AB788-40D8-439B-B454-BB6B37A5B9C5}" dt="2023-01-26T14:20:00.244" v="204" actId="21"/>
          <ac:spMkLst>
            <pc:docMk/>
            <pc:sldMk cId="2129350910" sldId="297"/>
            <ac:spMk id="10" creationId="{271F69D2-1562-193F-A207-619898266E07}"/>
          </ac:spMkLst>
        </pc:spChg>
        <pc:spChg chg="del mod">
          <ac:chgData name="Teodora Emilia Berende" userId="6a627e43-644a-4ca8-abed-4c5b87b9c429" providerId="ADAL" clId="{1E4AB788-40D8-439B-B454-BB6B37A5B9C5}" dt="2023-01-27T12:53:14.132" v="681" actId="21"/>
          <ac:spMkLst>
            <pc:docMk/>
            <pc:sldMk cId="2129350910" sldId="297"/>
            <ac:spMk id="11" creationId="{54841668-83E3-3E41-662D-86EAE79EE0BD}"/>
          </ac:spMkLst>
        </pc:spChg>
        <pc:spChg chg="mod">
          <ac:chgData name="Teodora Emilia Berende" userId="6a627e43-644a-4ca8-abed-4c5b87b9c429" providerId="ADAL" clId="{1E4AB788-40D8-439B-B454-BB6B37A5B9C5}" dt="2023-01-27T12:53:31.199" v="687" actId="20577"/>
          <ac:spMkLst>
            <pc:docMk/>
            <pc:sldMk cId="2129350910" sldId="297"/>
            <ac:spMk id="13" creationId="{7AD7E5E0-EFA2-DBEB-6911-9C451FAE7208}"/>
          </ac:spMkLst>
        </pc:spChg>
        <pc:picChg chg="add mod">
          <ac:chgData name="Teodora Emilia Berende" userId="6a627e43-644a-4ca8-abed-4c5b87b9c429" providerId="ADAL" clId="{1E4AB788-40D8-439B-B454-BB6B37A5B9C5}" dt="2023-01-31T08:44:28.727" v="1126"/>
          <ac:picMkLst>
            <pc:docMk/>
            <pc:sldMk cId="2129350910" sldId="297"/>
            <ac:picMk id="5" creationId="{565C8CD0-60C5-3B18-7E50-6C830F83C230}"/>
          </ac:picMkLst>
        </pc:picChg>
        <pc:picChg chg="add mod">
          <ac:chgData name="Teodora Emilia Berende" userId="6a627e43-644a-4ca8-abed-4c5b87b9c429" providerId="ADAL" clId="{1E4AB788-40D8-439B-B454-BB6B37A5B9C5}" dt="2023-02-06T12:29:16.975" v="1480"/>
          <ac:picMkLst>
            <pc:docMk/>
            <pc:sldMk cId="2129350910" sldId="297"/>
            <ac:picMk id="6" creationId="{8C898134-4452-E333-5DE8-B7611CDA0084}"/>
          </ac:picMkLst>
        </pc:picChg>
        <pc:picChg chg="add del mod">
          <ac:chgData name="Teodora Emilia Berende" userId="6a627e43-644a-4ca8-abed-4c5b87b9c429" providerId="ADAL" clId="{1E4AB788-40D8-439B-B454-BB6B37A5B9C5}" dt="2023-02-06T12:51:25.681" v="1796" actId="478"/>
          <ac:picMkLst>
            <pc:docMk/>
            <pc:sldMk cId="2129350910" sldId="297"/>
            <ac:picMk id="9" creationId="{040BC2F7-C717-C260-8D31-E4FCE692904D}"/>
          </ac:picMkLst>
        </pc:picChg>
        <pc:picChg chg="add mod">
          <ac:chgData name="Teodora Emilia Berende" userId="6a627e43-644a-4ca8-abed-4c5b87b9c429" providerId="ADAL" clId="{1E4AB788-40D8-439B-B454-BB6B37A5B9C5}" dt="2023-02-06T12:51:26.014" v="1797"/>
          <ac:picMkLst>
            <pc:docMk/>
            <pc:sldMk cId="2129350910" sldId="297"/>
            <ac:picMk id="10" creationId="{F2480A85-CCC8-9645-4E1D-300110BE239B}"/>
          </ac:picMkLst>
        </pc:picChg>
      </pc:sldChg>
      <pc:sldChg chg="addSp delSp modSp add del mod">
        <pc:chgData name="Teodora Emilia Berende" userId="6a627e43-644a-4ca8-abed-4c5b87b9c429" providerId="ADAL" clId="{1E4AB788-40D8-439B-B454-BB6B37A5B9C5}" dt="2023-01-27T12:44:11.474" v="596" actId="2696"/>
        <pc:sldMkLst>
          <pc:docMk/>
          <pc:sldMk cId="335186927" sldId="298"/>
        </pc:sldMkLst>
        <pc:spChg chg="mod">
          <ac:chgData name="Teodora Emilia Berende" userId="6a627e43-644a-4ca8-abed-4c5b87b9c429" providerId="ADAL" clId="{1E4AB788-40D8-439B-B454-BB6B37A5B9C5}" dt="2023-01-26T14:24:41.652" v="260" actId="20577"/>
          <ac:spMkLst>
            <pc:docMk/>
            <pc:sldMk cId="335186927" sldId="298"/>
            <ac:spMk id="4" creationId="{F0810959-565F-BC26-868F-AA06D73EA370}"/>
          </ac:spMkLst>
        </pc:spChg>
        <pc:spChg chg="add del mod">
          <ac:chgData name="Teodora Emilia Berende" userId="6a627e43-644a-4ca8-abed-4c5b87b9c429" providerId="ADAL" clId="{1E4AB788-40D8-439B-B454-BB6B37A5B9C5}" dt="2023-01-26T14:25:00.492" v="262" actId="931"/>
          <ac:spMkLst>
            <pc:docMk/>
            <pc:sldMk cId="335186927" sldId="298"/>
            <ac:spMk id="6" creationId="{5FA4D836-B2C3-E15E-E943-F3FD0448F532}"/>
          </ac:spMkLst>
        </pc:spChg>
        <pc:picChg chg="del">
          <ac:chgData name="Teodora Emilia Berende" userId="6a627e43-644a-4ca8-abed-4c5b87b9c429" providerId="ADAL" clId="{1E4AB788-40D8-439B-B454-BB6B37A5B9C5}" dt="2023-01-26T14:24:52.093" v="261" actId="478"/>
          <ac:picMkLst>
            <pc:docMk/>
            <pc:sldMk cId="335186927" sldId="298"/>
            <ac:picMk id="8" creationId="{EDA00055-28BE-05DB-8FF2-BAAF73A1EE9F}"/>
          </ac:picMkLst>
        </pc:picChg>
        <pc:picChg chg="add mod">
          <ac:chgData name="Teodora Emilia Berende" userId="6a627e43-644a-4ca8-abed-4c5b87b9c429" providerId="ADAL" clId="{1E4AB788-40D8-439B-B454-BB6B37A5B9C5}" dt="2023-01-26T14:25:13.096" v="269" actId="1076"/>
          <ac:picMkLst>
            <pc:docMk/>
            <pc:sldMk cId="335186927" sldId="298"/>
            <ac:picMk id="9" creationId="{C1BDC796-7CE3-9CCC-B19F-B611F1CBCC8A}"/>
          </ac:picMkLst>
        </pc:picChg>
      </pc:sldChg>
      <pc:sldChg chg="addSp delSp modSp add mod">
        <pc:chgData name="Teodora Emilia Berende" userId="6a627e43-644a-4ca8-abed-4c5b87b9c429" providerId="ADAL" clId="{1E4AB788-40D8-439B-B454-BB6B37A5B9C5}" dt="2023-02-06T12:51:37.209" v="1801"/>
        <pc:sldMkLst>
          <pc:docMk/>
          <pc:sldMk cId="3805261495" sldId="299"/>
        </pc:sldMkLst>
        <pc:spChg chg="mod">
          <ac:chgData name="Teodora Emilia Berende" userId="6a627e43-644a-4ca8-abed-4c5b87b9c429" providerId="ADAL" clId="{1E4AB788-40D8-439B-B454-BB6B37A5B9C5}" dt="2023-01-26T14:25:23.429" v="270"/>
          <ac:spMkLst>
            <pc:docMk/>
            <pc:sldMk cId="3805261495" sldId="299"/>
            <ac:spMk id="2" creationId="{4A940BC6-9DA0-FB4D-8879-DC8B3958C07C}"/>
          </ac:spMkLst>
        </pc:spChg>
        <pc:spChg chg="add del mod">
          <ac:chgData name="Teodora Emilia Berende" userId="6a627e43-644a-4ca8-abed-4c5b87b9c429" providerId="ADAL" clId="{1E4AB788-40D8-439B-B454-BB6B37A5B9C5}" dt="2023-01-26T14:25:43.479" v="272" actId="931"/>
          <ac:spMkLst>
            <pc:docMk/>
            <pc:sldMk cId="3805261495" sldId="299"/>
            <ac:spMk id="4" creationId="{00022978-FE47-D5BA-5203-4716645406E5}"/>
          </ac:spMkLst>
        </pc:spChg>
        <pc:spChg chg="add del mod">
          <ac:chgData name="Teodora Emilia Berende" userId="6a627e43-644a-4ca8-abed-4c5b87b9c429" providerId="ADAL" clId="{1E4AB788-40D8-439B-B454-BB6B37A5B9C5}" dt="2023-02-06T12:44:33.835" v="1716" actId="478"/>
          <ac:spMkLst>
            <pc:docMk/>
            <pc:sldMk cId="3805261495" sldId="299"/>
            <ac:spMk id="5" creationId="{949E5540-FBDE-F866-3A4A-12045C93B44C}"/>
          </ac:spMkLst>
        </pc:spChg>
        <pc:spChg chg="add mod">
          <ac:chgData name="Teodora Emilia Berende" userId="6a627e43-644a-4ca8-abed-4c5b87b9c429" providerId="ADAL" clId="{1E4AB788-40D8-439B-B454-BB6B37A5B9C5}" dt="2023-02-06T12:44:34.562" v="1717"/>
          <ac:spMkLst>
            <pc:docMk/>
            <pc:sldMk cId="3805261495" sldId="299"/>
            <ac:spMk id="6" creationId="{969FBEA2-A9F9-2616-0465-E465DC1894B3}"/>
          </ac:spMkLst>
        </pc:spChg>
        <pc:picChg chg="add mod">
          <ac:chgData name="Teodora Emilia Berende" userId="6a627e43-644a-4ca8-abed-4c5b87b9c429" providerId="ADAL" clId="{1E4AB788-40D8-439B-B454-BB6B37A5B9C5}" dt="2023-01-31T08:44:49.022" v="1130"/>
          <ac:picMkLst>
            <pc:docMk/>
            <pc:sldMk cId="3805261495" sldId="299"/>
            <ac:picMk id="3" creationId="{B9F0B7F1-48F3-A7E3-6FB1-D92CBE5F0412}"/>
          </ac:picMkLst>
        </pc:picChg>
        <pc:picChg chg="add del mod">
          <ac:chgData name="Teodora Emilia Berende" userId="6a627e43-644a-4ca8-abed-4c5b87b9c429" providerId="ADAL" clId="{1E4AB788-40D8-439B-B454-BB6B37A5B9C5}" dt="2023-01-31T08:45:42.383" v="1137" actId="21"/>
          <ac:picMkLst>
            <pc:docMk/>
            <pc:sldMk cId="3805261495" sldId="299"/>
            <ac:picMk id="4" creationId="{2EEEF879-2C5A-59CA-CF8C-47813B2290F3}"/>
          </ac:picMkLst>
        </pc:picChg>
        <pc:picChg chg="add mod">
          <ac:chgData name="Teodora Emilia Berende" userId="6a627e43-644a-4ca8-abed-4c5b87b9c429" providerId="ADAL" clId="{1E4AB788-40D8-439B-B454-BB6B37A5B9C5}" dt="2023-02-06T12:29:20.904" v="1482"/>
          <ac:picMkLst>
            <pc:docMk/>
            <pc:sldMk cId="3805261495" sldId="299"/>
            <ac:picMk id="4" creationId="{4B912AB3-FEA9-596B-B76A-D50A5B8EB2D7}"/>
          </ac:picMkLst>
        </pc:picChg>
        <pc:picChg chg="del">
          <ac:chgData name="Teodora Emilia Berende" userId="6a627e43-644a-4ca8-abed-4c5b87b9c429" providerId="ADAL" clId="{1E4AB788-40D8-439B-B454-BB6B37A5B9C5}" dt="2023-01-26T14:25:36.887" v="271" actId="478"/>
          <ac:picMkLst>
            <pc:docMk/>
            <pc:sldMk cId="3805261495" sldId="299"/>
            <ac:picMk id="5" creationId="{0075E672-B0EA-7CFB-09D0-991DDBFA8AA1}"/>
          </ac:picMkLst>
        </pc:picChg>
        <pc:picChg chg="add mod">
          <ac:chgData name="Teodora Emilia Berende" userId="6a627e43-644a-4ca8-abed-4c5b87b9c429" providerId="ADAL" clId="{1E4AB788-40D8-439B-B454-BB6B37A5B9C5}" dt="2023-01-27T12:44:21.073" v="598" actId="1076"/>
          <ac:picMkLst>
            <pc:docMk/>
            <pc:sldMk cId="3805261495" sldId="299"/>
            <ac:picMk id="7" creationId="{AFEF4DDE-A17B-A603-2BF8-70F6148CC9EE}"/>
          </ac:picMkLst>
        </pc:picChg>
        <pc:picChg chg="add del mod">
          <ac:chgData name="Teodora Emilia Berende" userId="6a627e43-644a-4ca8-abed-4c5b87b9c429" providerId="ADAL" clId="{1E4AB788-40D8-439B-B454-BB6B37A5B9C5}" dt="2023-02-06T12:51:36.815" v="1800" actId="478"/>
          <ac:picMkLst>
            <pc:docMk/>
            <pc:sldMk cId="3805261495" sldId="299"/>
            <ac:picMk id="8" creationId="{0F5C2A01-F4AA-EF9B-D4CA-3CEAA734E0C9}"/>
          </ac:picMkLst>
        </pc:picChg>
        <pc:picChg chg="add mod">
          <ac:chgData name="Teodora Emilia Berende" userId="6a627e43-644a-4ca8-abed-4c5b87b9c429" providerId="ADAL" clId="{1E4AB788-40D8-439B-B454-BB6B37A5B9C5}" dt="2023-02-06T12:51:37.209" v="1801"/>
          <ac:picMkLst>
            <pc:docMk/>
            <pc:sldMk cId="3805261495" sldId="299"/>
            <ac:picMk id="9" creationId="{591BFD62-C85F-1C59-1364-EE37484036A2}"/>
          </ac:picMkLst>
        </pc:picChg>
      </pc:sldChg>
      <pc:sldChg chg="addSp delSp modSp add mod">
        <pc:chgData name="Teodora Emilia Berende" userId="6a627e43-644a-4ca8-abed-4c5b87b9c429" providerId="ADAL" clId="{1E4AB788-40D8-439B-B454-BB6B37A5B9C5}" dt="2023-02-06T12:51:43.238" v="1803"/>
        <pc:sldMkLst>
          <pc:docMk/>
          <pc:sldMk cId="3418981955" sldId="300"/>
        </pc:sldMkLst>
        <pc:spChg chg="mod">
          <ac:chgData name="Teodora Emilia Berende" userId="6a627e43-644a-4ca8-abed-4c5b87b9c429" providerId="ADAL" clId="{1E4AB788-40D8-439B-B454-BB6B37A5B9C5}" dt="2023-01-26T14:25:57.331" v="277"/>
          <ac:spMkLst>
            <pc:docMk/>
            <pc:sldMk cId="3418981955" sldId="300"/>
            <ac:spMk id="2" creationId="{505B899A-13F8-CFE5-855D-1AB68E4F5641}"/>
          </ac:spMkLst>
        </pc:spChg>
        <pc:spChg chg="mod">
          <ac:chgData name="Teodora Emilia Berende" userId="6a627e43-644a-4ca8-abed-4c5b87b9c429" providerId="ADAL" clId="{1E4AB788-40D8-439B-B454-BB6B37A5B9C5}" dt="2023-01-31T08:48:02.551" v="1154" actId="1076"/>
          <ac:spMkLst>
            <pc:docMk/>
            <pc:sldMk cId="3418981955" sldId="300"/>
            <ac:spMk id="3" creationId="{BC0404BD-8C77-3F7C-9EF8-6BA8DA33AAEB}"/>
          </ac:spMkLst>
        </pc:spChg>
        <pc:spChg chg="add del mod">
          <ac:chgData name="Teodora Emilia Berende" userId="6a627e43-644a-4ca8-abed-4c5b87b9c429" providerId="ADAL" clId="{1E4AB788-40D8-439B-B454-BB6B37A5B9C5}" dt="2023-01-30T16:02:31.511" v="1052" actId="21"/>
          <ac:spMkLst>
            <pc:docMk/>
            <pc:sldMk cId="3418981955" sldId="300"/>
            <ac:spMk id="5" creationId="{DA5CE50D-07CB-F527-421E-1828D26BE20B}"/>
          </ac:spMkLst>
        </pc:spChg>
        <pc:spChg chg="del mod ord">
          <ac:chgData name="Teodora Emilia Berende" userId="6a627e43-644a-4ca8-abed-4c5b87b9c429" providerId="ADAL" clId="{1E4AB788-40D8-439B-B454-BB6B37A5B9C5}" dt="2023-01-27T12:45:43.119" v="608" actId="21"/>
          <ac:spMkLst>
            <pc:docMk/>
            <pc:sldMk cId="3418981955" sldId="300"/>
            <ac:spMk id="5" creationId="{EB526B85-6911-494F-AAC1-56DA0503A00C}"/>
          </ac:spMkLst>
        </pc:spChg>
        <pc:spChg chg="add del">
          <ac:chgData name="Teodora Emilia Berende" userId="6a627e43-644a-4ca8-abed-4c5b87b9c429" providerId="ADAL" clId="{1E4AB788-40D8-439B-B454-BB6B37A5B9C5}" dt="2023-01-26T14:29:08.791" v="281"/>
          <ac:spMkLst>
            <pc:docMk/>
            <pc:sldMk cId="3418981955" sldId="300"/>
            <ac:spMk id="6" creationId="{15D0E740-6AEA-D5D1-E901-F6B763D00E14}"/>
          </ac:spMkLst>
        </pc:spChg>
        <pc:spChg chg="mod">
          <ac:chgData name="Teodora Emilia Berende" userId="6a627e43-644a-4ca8-abed-4c5b87b9c429" providerId="ADAL" clId="{1E4AB788-40D8-439B-B454-BB6B37A5B9C5}" dt="2023-01-30T16:02:42.530" v="1055" actId="1076"/>
          <ac:spMkLst>
            <pc:docMk/>
            <pc:sldMk cId="3418981955" sldId="300"/>
            <ac:spMk id="7" creationId="{15881F16-1CED-7873-2DA0-87D460D6B5FF}"/>
          </ac:spMkLst>
        </pc:spChg>
        <pc:spChg chg="add mod">
          <ac:chgData name="Teodora Emilia Berende" userId="6a627e43-644a-4ca8-abed-4c5b87b9c429" providerId="ADAL" clId="{1E4AB788-40D8-439B-B454-BB6B37A5B9C5}" dt="2023-02-06T12:40:35.256" v="1680"/>
          <ac:spMkLst>
            <pc:docMk/>
            <pc:sldMk cId="3418981955" sldId="300"/>
            <ac:spMk id="8" creationId="{239E7466-C349-ADE2-4B24-B88CEE967BD9}"/>
          </ac:spMkLst>
        </pc:spChg>
        <pc:spChg chg="add del">
          <ac:chgData name="Teodora Emilia Berende" userId="6a627e43-644a-4ca8-abed-4c5b87b9c429" providerId="ADAL" clId="{1E4AB788-40D8-439B-B454-BB6B37A5B9C5}" dt="2023-01-26T14:29:16.444" v="285"/>
          <ac:spMkLst>
            <pc:docMk/>
            <pc:sldMk cId="3418981955" sldId="300"/>
            <ac:spMk id="8" creationId="{3CF6C350-A747-A6AC-5C05-CC4F1D1F157E}"/>
          </ac:spMkLst>
        </pc:spChg>
        <pc:spChg chg="add del mod">
          <ac:chgData name="Teodora Emilia Berende" userId="6a627e43-644a-4ca8-abed-4c5b87b9c429" providerId="ADAL" clId="{1E4AB788-40D8-439B-B454-BB6B37A5B9C5}" dt="2023-01-26T14:29:15.562" v="284" actId="21"/>
          <ac:spMkLst>
            <pc:docMk/>
            <pc:sldMk cId="3418981955" sldId="300"/>
            <ac:spMk id="9" creationId="{B7CC0A9A-B114-6A7A-084C-B56DD7239760}"/>
          </ac:spMkLst>
        </pc:spChg>
        <pc:spChg chg="del mod">
          <ac:chgData name="Teodora Emilia Berende" userId="6a627e43-644a-4ca8-abed-4c5b87b9c429" providerId="ADAL" clId="{1E4AB788-40D8-439B-B454-BB6B37A5B9C5}" dt="2023-01-27T12:45:54.582" v="610" actId="21"/>
          <ac:spMkLst>
            <pc:docMk/>
            <pc:sldMk cId="3418981955" sldId="300"/>
            <ac:spMk id="11" creationId="{54841668-83E3-3E41-662D-86EAE79EE0BD}"/>
          </ac:spMkLst>
        </pc:spChg>
        <pc:spChg chg="add del mod">
          <ac:chgData name="Teodora Emilia Berende" userId="6a627e43-644a-4ca8-abed-4c5b87b9c429" providerId="ADAL" clId="{1E4AB788-40D8-439B-B454-BB6B37A5B9C5}" dt="2023-01-30T16:02:45.019" v="1056" actId="1076"/>
          <ac:spMkLst>
            <pc:docMk/>
            <pc:sldMk cId="3418981955" sldId="300"/>
            <ac:spMk id="13" creationId="{7AD7E5E0-EFA2-DBEB-6911-9C451FAE7208}"/>
          </ac:spMkLst>
        </pc:spChg>
        <pc:picChg chg="add mod">
          <ac:chgData name="Teodora Emilia Berende" userId="6a627e43-644a-4ca8-abed-4c5b87b9c429" providerId="ADAL" clId="{1E4AB788-40D8-439B-B454-BB6B37A5B9C5}" dt="2023-01-31T08:44:52.071" v="1131"/>
          <ac:picMkLst>
            <pc:docMk/>
            <pc:sldMk cId="3418981955" sldId="300"/>
            <ac:picMk id="5" creationId="{8331D330-AB82-5166-BD77-7FE891CB177D}"/>
          </ac:picMkLst>
        </pc:picChg>
        <pc:picChg chg="add mod">
          <ac:chgData name="Teodora Emilia Berende" userId="6a627e43-644a-4ca8-abed-4c5b87b9c429" providerId="ADAL" clId="{1E4AB788-40D8-439B-B454-BB6B37A5B9C5}" dt="2023-02-06T12:29:23.343" v="1483"/>
          <ac:picMkLst>
            <pc:docMk/>
            <pc:sldMk cId="3418981955" sldId="300"/>
            <ac:picMk id="6" creationId="{8A548652-9A0F-D422-8487-7B04781F5BBD}"/>
          </ac:picMkLst>
        </pc:picChg>
        <pc:picChg chg="add del mod">
          <ac:chgData name="Teodora Emilia Berende" userId="6a627e43-644a-4ca8-abed-4c5b87b9c429" providerId="ADAL" clId="{1E4AB788-40D8-439B-B454-BB6B37A5B9C5}" dt="2023-02-06T12:51:42.872" v="1802" actId="478"/>
          <ac:picMkLst>
            <pc:docMk/>
            <pc:sldMk cId="3418981955" sldId="300"/>
            <ac:picMk id="9" creationId="{A6A40792-7AFE-D3BD-0D0C-A3B5AEBBBFD4}"/>
          </ac:picMkLst>
        </pc:picChg>
        <pc:picChg chg="add mod">
          <ac:chgData name="Teodora Emilia Berende" userId="6a627e43-644a-4ca8-abed-4c5b87b9c429" providerId="ADAL" clId="{1E4AB788-40D8-439B-B454-BB6B37A5B9C5}" dt="2023-02-06T12:51:43.238" v="1803"/>
          <ac:picMkLst>
            <pc:docMk/>
            <pc:sldMk cId="3418981955" sldId="300"/>
            <ac:picMk id="10" creationId="{896AD984-4248-D61A-B902-1A42C8F35927}"/>
          </ac:picMkLst>
        </pc:picChg>
      </pc:sldChg>
      <pc:sldChg chg="addSp delSp modSp add mod">
        <pc:chgData name="Teodora Emilia Berende" userId="6a627e43-644a-4ca8-abed-4c5b87b9c429" providerId="ADAL" clId="{1E4AB788-40D8-439B-B454-BB6B37A5B9C5}" dt="2023-02-06T12:51:49.547" v="1805"/>
        <pc:sldMkLst>
          <pc:docMk/>
          <pc:sldMk cId="2591874779" sldId="301"/>
        </pc:sldMkLst>
        <pc:spChg chg="mod">
          <ac:chgData name="Teodora Emilia Berende" userId="6a627e43-644a-4ca8-abed-4c5b87b9c429" providerId="ADAL" clId="{1E4AB788-40D8-439B-B454-BB6B37A5B9C5}" dt="2023-01-26T14:31:11.524" v="324" actId="207"/>
          <ac:spMkLst>
            <pc:docMk/>
            <pc:sldMk cId="2591874779" sldId="301"/>
            <ac:spMk id="2" creationId="{505B899A-13F8-CFE5-855D-1AB68E4F5641}"/>
          </ac:spMkLst>
        </pc:spChg>
        <pc:spChg chg="mod">
          <ac:chgData name="Teodora Emilia Berende" userId="6a627e43-644a-4ca8-abed-4c5b87b9c429" providerId="ADAL" clId="{1E4AB788-40D8-439B-B454-BB6B37A5B9C5}" dt="2023-01-31T08:48:08.796" v="1155" actId="1076"/>
          <ac:spMkLst>
            <pc:docMk/>
            <pc:sldMk cId="2591874779" sldId="301"/>
            <ac:spMk id="3" creationId="{BC0404BD-8C77-3F7C-9EF8-6BA8DA33AAEB}"/>
          </ac:spMkLst>
        </pc:spChg>
        <pc:spChg chg="del">
          <ac:chgData name="Teodora Emilia Berende" userId="6a627e43-644a-4ca8-abed-4c5b87b9c429" providerId="ADAL" clId="{1E4AB788-40D8-439B-B454-BB6B37A5B9C5}" dt="2023-01-27T12:54:03.220" v="688" actId="21"/>
          <ac:spMkLst>
            <pc:docMk/>
            <pc:sldMk cId="2591874779" sldId="301"/>
            <ac:spMk id="5" creationId="{EB526B85-6911-494F-AAC1-56DA0503A00C}"/>
          </ac:spMkLst>
        </pc:spChg>
        <pc:spChg chg="mod">
          <ac:chgData name="Teodora Emilia Berende" userId="6a627e43-644a-4ca8-abed-4c5b87b9c429" providerId="ADAL" clId="{1E4AB788-40D8-439B-B454-BB6B37A5B9C5}" dt="2023-02-05T17:35:15.599" v="1286" actId="1076"/>
          <ac:spMkLst>
            <pc:docMk/>
            <pc:sldMk cId="2591874779" sldId="301"/>
            <ac:spMk id="7" creationId="{15881F16-1CED-7873-2DA0-87D460D6B5FF}"/>
          </ac:spMkLst>
        </pc:spChg>
        <pc:spChg chg="add del mod">
          <ac:chgData name="Teodora Emilia Berende" userId="6a627e43-644a-4ca8-abed-4c5b87b9c429" providerId="ADAL" clId="{1E4AB788-40D8-439B-B454-BB6B37A5B9C5}" dt="2023-01-27T12:58:44.774" v="756"/>
          <ac:spMkLst>
            <pc:docMk/>
            <pc:sldMk cId="2591874779" sldId="301"/>
            <ac:spMk id="8" creationId="{5FFDAC9D-EE3D-DD44-7E60-789BE2A4E2C6}"/>
          </ac:spMkLst>
        </pc:spChg>
        <pc:spChg chg="add del">
          <ac:chgData name="Teodora Emilia Berende" userId="6a627e43-644a-4ca8-abed-4c5b87b9c429" providerId="ADAL" clId="{1E4AB788-40D8-439B-B454-BB6B37A5B9C5}" dt="2023-01-26T14:39:50.641" v="432" actId="22"/>
          <ac:spMkLst>
            <pc:docMk/>
            <pc:sldMk cId="2591874779" sldId="301"/>
            <ac:spMk id="8" creationId="{AD41A761-38E6-6F0E-365C-0B4A4353F5DE}"/>
          </ac:spMkLst>
        </pc:spChg>
        <pc:spChg chg="add mod">
          <ac:chgData name="Teodora Emilia Berende" userId="6a627e43-644a-4ca8-abed-4c5b87b9c429" providerId="ADAL" clId="{1E4AB788-40D8-439B-B454-BB6B37A5B9C5}" dt="2023-02-06T12:40:37.460" v="1681"/>
          <ac:spMkLst>
            <pc:docMk/>
            <pc:sldMk cId="2591874779" sldId="301"/>
            <ac:spMk id="8" creationId="{C403FD13-18CD-A009-E4DA-E8FBAE79B03C}"/>
          </ac:spMkLst>
        </pc:spChg>
        <pc:spChg chg="add mod">
          <ac:chgData name="Teodora Emilia Berende" userId="6a627e43-644a-4ca8-abed-4c5b87b9c429" providerId="ADAL" clId="{1E4AB788-40D8-439B-B454-BB6B37A5B9C5}" dt="2023-01-27T12:58:47.870" v="757"/>
          <ac:spMkLst>
            <pc:docMk/>
            <pc:sldMk cId="2591874779" sldId="301"/>
            <ac:spMk id="10" creationId="{25147831-5451-A0A1-EF33-A441FC8F7731}"/>
          </ac:spMkLst>
        </pc:spChg>
        <pc:spChg chg="del">
          <ac:chgData name="Teodora Emilia Berende" userId="6a627e43-644a-4ca8-abed-4c5b87b9c429" providerId="ADAL" clId="{1E4AB788-40D8-439B-B454-BB6B37A5B9C5}" dt="2023-01-27T12:54:16.756" v="691" actId="478"/>
          <ac:spMkLst>
            <pc:docMk/>
            <pc:sldMk cId="2591874779" sldId="301"/>
            <ac:spMk id="11" creationId="{54841668-83E3-3E41-662D-86EAE79EE0BD}"/>
          </ac:spMkLst>
        </pc:spChg>
        <pc:spChg chg="mod">
          <ac:chgData name="Teodora Emilia Berende" userId="6a627e43-644a-4ca8-abed-4c5b87b9c429" providerId="ADAL" clId="{1E4AB788-40D8-439B-B454-BB6B37A5B9C5}" dt="2023-02-05T17:35:18.726" v="1287" actId="1076"/>
          <ac:spMkLst>
            <pc:docMk/>
            <pc:sldMk cId="2591874779" sldId="301"/>
            <ac:spMk id="13" creationId="{7AD7E5E0-EFA2-DBEB-6911-9C451FAE7208}"/>
          </ac:spMkLst>
        </pc:spChg>
        <pc:spChg chg="add del mod">
          <ac:chgData name="Teodora Emilia Berende" userId="6a627e43-644a-4ca8-abed-4c5b87b9c429" providerId="ADAL" clId="{1E4AB788-40D8-439B-B454-BB6B37A5B9C5}" dt="2023-01-27T12:59:17.679" v="765" actId="21"/>
          <ac:spMkLst>
            <pc:docMk/>
            <pc:sldMk cId="2591874779" sldId="301"/>
            <ac:spMk id="14" creationId="{940C1D1B-237F-67BF-63BD-6C0F10171176}"/>
          </ac:spMkLst>
        </pc:spChg>
        <pc:graphicFrameChg chg="add del mod">
          <ac:chgData name="Teodora Emilia Berende" userId="6a627e43-644a-4ca8-abed-4c5b87b9c429" providerId="ADAL" clId="{1E4AB788-40D8-439B-B454-BB6B37A5B9C5}" dt="2023-01-27T12:58:44.774" v="756"/>
          <ac:graphicFrameMkLst>
            <pc:docMk/>
            <pc:sldMk cId="2591874779" sldId="301"/>
            <ac:graphicFrameMk id="6" creationId="{7A97D016-8081-3B9C-DCE8-8F16FD867C7C}"/>
          </ac:graphicFrameMkLst>
        </pc:graphicFrameChg>
        <pc:graphicFrameChg chg="add del mod modGraphic">
          <ac:chgData name="Teodora Emilia Berende" userId="6a627e43-644a-4ca8-abed-4c5b87b9c429" providerId="ADAL" clId="{1E4AB788-40D8-439B-B454-BB6B37A5B9C5}" dt="2023-01-27T12:59:08.187" v="763" actId="21"/>
          <ac:graphicFrameMkLst>
            <pc:docMk/>
            <pc:sldMk cId="2591874779" sldId="301"/>
            <ac:graphicFrameMk id="9" creationId="{9E093E04-C3D9-F232-32CD-AABA4578D0C8}"/>
          </ac:graphicFrameMkLst>
        </pc:graphicFrameChg>
        <pc:picChg chg="add mod">
          <ac:chgData name="Teodora Emilia Berende" userId="6a627e43-644a-4ca8-abed-4c5b87b9c429" providerId="ADAL" clId="{1E4AB788-40D8-439B-B454-BB6B37A5B9C5}" dt="2023-01-31T08:45:49.894" v="1138"/>
          <ac:picMkLst>
            <pc:docMk/>
            <pc:sldMk cId="2591874779" sldId="301"/>
            <ac:picMk id="5" creationId="{B5C53C41-76CB-993A-9433-97AA38346159}"/>
          </ac:picMkLst>
        </pc:picChg>
        <pc:picChg chg="add mod">
          <ac:chgData name="Teodora Emilia Berende" userId="6a627e43-644a-4ca8-abed-4c5b87b9c429" providerId="ADAL" clId="{1E4AB788-40D8-439B-B454-BB6B37A5B9C5}" dt="2023-02-06T12:29:24.910" v="1484"/>
          <ac:picMkLst>
            <pc:docMk/>
            <pc:sldMk cId="2591874779" sldId="301"/>
            <ac:picMk id="6" creationId="{44B896FD-DB82-180C-5135-C6C075A6AE2B}"/>
          </ac:picMkLst>
        </pc:picChg>
        <pc:picChg chg="add del mod">
          <ac:chgData name="Teodora Emilia Berende" userId="6a627e43-644a-4ca8-abed-4c5b87b9c429" providerId="ADAL" clId="{1E4AB788-40D8-439B-B454-BB6B37A5B9C5}" dt="2023-02-06T12:51:48.239" v="1804" actId="478"/>
          <ac:picMkLst>
            <pc:docMk/>
            <pc:sldMk cId="2591874779" sldId="301"/>
            <ac:picMk id="9" creationId="{89880815-4D8C-96B5-AC53-2AF4155FC082}"/>
          </ac:picMkLst>
        </pc:picChg>
        <pc:picChg chg="add mod">
          <ac:chgData name="Teodora Emilia Berende" userId="6a627e43-644a-4ca8-abed-4c5b87b9c429" providerId="ADAL" clId="{1E4AB788-40D8-439B-B454-BB6B37A5B9C5}" dt="2023-02-06T12:51:49.547" v="1805"/>
          <ac:picMkLst>
            <pc:docMk/>
            <pc:sldMk cId="2591874779" sldId="301"/>
            <ac:picMk id="11" creationId="{AED64278-AAF4-8F6E-C386-DEB19278B225}"/>
          </ac:picMkLst>
        </pc:picChg>
      </pc:sldChg>
      <pc:sldChg chg="addSp delSp modSp add mod">
        <pc:chgData name="Teodora Emilia Berende" userId="6a627e43-644a-4ca8-abed-4c5b87b9c429" providerId="ADAL" clId="{1E4AB788-40D8-439B-B454-BB6B37A5B9C5}" dt="2023-02-06T12:51:55.051" v="1807"/>
        <pc:sldMkLst>
          <pc:docMk/>
          <pc:sldMk cId="1238735899" sldId="302"/>
        </pc:sldMkLst>
        <pc:spChg chg="mod">
          <ac:chgData name="Teodora Emilia Berende" userId="6a627e43-644a-4ca8-abed-4c5b87b9c429" providerId="ADAL" clId="{1E4AB788-40D8-439B-B454-BB6B37A5B9C5}" dt="2023-01-26T14:41:09.312" v="464" actId="20577"/>
          <ac:spMkLst>
            <pc:docMk/>
            <pc:sldMk cId="1238735899" sldId="302"/>
            <ac:spMk id="2" creationId="{4A940BC6-9DA0-FB4D-8879-DC8B3958C07C}"/>
          </ac:spMkLst>
        </pc:spChg>
        <pc:spChg chg="add mod">
          <ac:chgData name="Teodora Emilia Berende" userId="6a627e43-644a-4ca8-abed-4c5b87b9c429" providerId="ADAL" clId="{1E4AB788-40D8-439B-B454-BB6B37A5B9C5}" dt="2023-01-26T14:42:27.150" v="468" actId="255"/>
          <ac:spMkLst>
            <pc:docMk/>
            <pc:sldMk cId="1238735899" sldId="302"/>
            <ac:spMk id="4" creationId="{650F7F48-72A4-33EA-0860-3FBE2DA7C6E7}"/>
          </ac:spMkLst>
        </pc:spChg>
        <pc:spChg chg="add del mod">
          <ac:chgData name="Teodora Emilia Berende" userId="6a627e43-644a-4ca8-abed-4c5b87b9c429" providerId="ADAL" clId="{1E4AB788-40D8-439B-B454-BB6B37A5B9C5}" dt="2023-02-06T12:44:40.690" v="1718" actId="478"/>
          <ac:spMkLst>
            <pc:docMk/>
            <pc:sldMk cId="1238735899" sldId="302"/>
            <ac:spMk id="6" creationId="{69EAE283-20FC-8493-AD8F-0E6671E7FAB6}"/>
          </ac:spMkLst>
        </pc:spChg>
        <pc:spChg chg="add mod">
          <ac:chgData name="Teodora Emilia Berende" userId="6a627e43-644a-4ca8-abed-4c5b87b9c429" providerId="ADAL" clId="{1E4AB788-40D8-439B-B454-BB6B37A5B9C5}" dt="2023-02-06T12:44:41.131" v="1719"/>
          <ac:spMkLst>
            <pc:docMk/>
            <pc:sldMk cId="1238735899" sldId="302"/>
            <ac:spMk id="7" creationId="{F6B9160F-4E82-DBD3-C375-ED7CD4898FD2}"/>
          </ac:spMkLst>
        </pc:spChg>
        <pc:picChg chg="add mod">
          <ac:chgData name="Teodora Emilia Berende" userId="6a627e43-644a-4ca8-abed-4c5b87b9c429" providerId="ADAL" clId="{1E4AB788-40D8-439B-B454-BB6B37A5B9C5}" dt="2023-01-31T08:45:56.404" v="1140"/>
          <ac:picMkLst>
            <pc:docMk/>
            <pc:sldMk cId="1238735899" sldId="302"/>
            <ac:picMk id="3" creationId="{98B1A4B4-20A1-BA80-AA94-D71E1D7C4072}"/>
          </ac:picMkLst>
        </pc:picChg>
        <pc:picChg chg="add mod">
          <ac:chgData name="Teodora Emilia Berende" userId="6a627e43-644a-4ca8-abed-4c5b87b9c429" providerId="ADAL" clId="{1E4AB788-40D8-439B-B454-BB6B37A5B9C5}" dt="2023-02-06T12:29:30.401" v="1486"/>
          <ac:picMkLst>
            <pc:docMk/>
            <pc:sldMk cId="1238735899" sldId="302"/>
            <ac:picMk id="5" creationId="{2666A7F6-2223-F345-A375-BA7C880B3A36}"/>
          </ac:picMkLst>
        </pc:picChg>
        <pc:picChg chg="del">
          <ac:chgData name="Teodora Emilia Berende" userId="6a627e43-644a-4ca8-abed-4c5b87b9c429" providerId="ADAL" clId="{1E4AB788-40D8-439B-B454-BB6B37A5B9C5}" dt="2023-01-26T14:41:17.581" v="465" actId="478"/>
          <ac:picMkLst>
            <pc:docMk/>
            <pc:sldMk cId="1238735899" sldId="302"/>
            <ac:picMk id="7" creationId="{AFEF4DDE-A17B-A603-2BF8-70F6148CC9EE}"/>
          </ac:picMkLst>
        </pc:picChg>
        <pc:picChg chg="add mod">
          <ac:chgData name="Teodora Emilia Berende" userId="6a627e43-644a-4ca8-abed-4c5b87b9c429" providerId="ADAL" clId="{1E4AB788-40D8-439B-B454-BB6B37A5B9C5}" dt="2023-02-06T12:51:55.051" v="1807"/>
          <ac:picMkLst>
            <pc:docMk/>
            <pc:sldMk cId="1238735899" sldId="302"/>
            <ac:picMk id="8" creationId="{83606716-FD58-E926-BCFD-1E460CE564A5}"/>
          </ac:picMkLst>
        </pc:picChg>
      </pc:sldChg>
      <pc:sldChg chg="addSp delSp modSp add mod">
        <pc:chgData name="Teodora Emilia Berende" userId="6a627e43-644a-4ca8-abed-4c5b87b9c429" providerId="ADAL" clId="{1E4AB788-40D8-439B-B454-BB6B37A5B9C5}" dt="2023-02-06T12:51:57.665" v="1808"/>
        <pc:sldMkLst>
          <pc:docMk/>
          <pc:sldMk cId="1151580643" sldId="303"/>
        </pc:sldMkLst>
        <pc:spChg chg="mod">
          <ac:chgData name="Teodora Emilia Berende" userId="6a627e43-644a-4ca8-abed-4c5b87b9c429" providerId="ADAL" clId="{1E4AB788-40D8-439B-B454-BB6B37A5B9C5}" dt="2023-01-26T14:44:15.894" v="516" actId="120"/>
          <ac:spMkLst>
            <pc:docMk/>
            <pc:sldMk cId="1151580643" sldId="303"/>
            <ac:spMk id="2" creationId="{4A940BC6-9DA0-FB4D-8879-DC8B3958C07C}"/>
          </ac:spMkLst>
        </pc:spChg>
        <pc:spChg chg="add del mod">
          <ac:chgData name="Teodora Emilia Berende" userId="6a627e43-644a-4ca8-abed-4c5b87b9c429" providerId="ADAL" clId="{1E4AB788-40D8-439B-B454-BB6B37A5B9C5}" dt="2023-01-26T14:48:19.569" v="518" actId="931"/>
          <ac:spMkLst>
            <pc:docMk/>
            <pc:sldMk cId="1151580643" sldId="303"/>
            <ac:spMk id="4" creationId="{DB04ACD0-F590-1D4B-69A2-9B979C838640}"/>
          </ac:spMkLst>
        </pc:spChg>
        <pc:spChg chg="add del mod">
          <ac:chgData name="Teodora Emilia Berende" userId="6a627e43-644a-4ca8-abed-4c5b87b9c429" providerId="ADAL" clId="{1E4AB788-40D8-439B-B454-BB6B37A5B9C5}" dt="2023-02-06T12:44:48.001" v="1720" actId="478"/>
          <ac:spMkLst>
            <pc:docMk/>
            <pc:sldMk cId="1151580643" sldId="303"/>
            <ac:spMk id="5" creationId="{A64C3934-1E99-9D53-E05A-17261E95A293}"/>
          </ac:spMkLst>
        </pc:spChg>
        <pc:spChg chg="add mod">
          <ac:chgData name="Teodora Emilia Berende" userId="6a627e43-644a-4ca8-abed-4c5b87b9c429" providerId="ADAL" clId="{1E4AB788-40D8-439B-B454-BB6B37A5B9C5}" dt="2023-02-06T12:44:48.440" v="1721"/>
          <ac:spMkLst>
            <pc:docMk/>
            <pc:sldMk cId="1151580643" sldId="303"/>
            <ac:spMk id="7" creationId="{85B3205E-3195-30BC-4B0B-1F5A7629A812}"/>
          </ac:spMkLst>
        </pc:spChg>
        <pc:picChg chg="add mod">
          <ac:chgData name="Teodora Emilia Berende" userId="6a627e43-644a-4ca8-abed-4c5b87b9c429" providerId="ADAL" clId="{1E4AB788-40D8-439B-B454-BB6B37A5B9C5}" dt="2023-01-31T08:45:59.558" v="1141"/>
          <ac:picMkLst>
            <pc:docMk/>
            <pc:sldMk cId="1151580643" sldId="303"/>
            <ac:picMk id="3" creationId="{EC84A511-11C1-FA40-9249-572999649C47}"/>
          </ac:picMkLst>
        </pc:picChg>
        <pc:picChg chg="add mod">
          <ac:chgData name="Teodora Emilia Berende" userId="6a627e43-644a-4ca8-abed-4c5b87b9c429" providerId="ADAL" clId="{1E4AB788-40D8-439B-B454-BB6B37A5B9C5}" dt="2023-02-06T12:29:32.139" v="1487"/>
          <ac:picMkLst>
            <pc:docMk/>
            <pc:sldMk cId="1151580643" sldId="303"/>
            <ac:picMk id="4" creationId="{2078E1F8-BEF6-E492-074F-98722ACED13E}"/>
          </ac:picMkLst>
        </pc:picChg>
        <pc:picChg chg="add mod">
          <ac:chgData name="Teodora Emilia Berende" userId="6a627e43-644a-4ca8-abed-4c5b87b9c429" providerId="ADAL" clId="{1E4AB788-40D8-439B-B454-BB6B37A5B9C5}" dt="2023-02-06T12:40:51.066" v="1685" actId="14100"/>
          <ac:picMkLst>
            <pc:docMk/>
            <pc:sldMk cId="1151580643" sldId="303"/>
            <ac:picMk id="6" creationId="{C7FD4891-C25E-FF9C-BE47-AB74538C09A2}"/>
          </ac:picMkLst>
        </pc:picChg>
        <pc:picChg chg="del">
          <ac:chgData name="Teodora Emilia Berende" userId="6a627e43-644a-4ca8-abed-4c5b87b9c429" providerId="ADAL" clId="{1E4AB788-40D8-439B-B454-BB6B37A5B9C5}" dt="2023-01-26T14:44:20.299" v="517" actId="21"/>
          <ac:picMkLst>
            <pc:docMk/>
            <pc:sldMk cId="1151580643" sldId="303"/>
            <ac:picMk id="7" creationId="{AFEF4DDE-A17B-A603-2BF8-70F6148CC9EE}"/>
          </ac:picMkLst>
        </pc:picChg>
        <pc:picChg chg="add mod">
          <ac:chgData name="Teodora Emilia Berende" userId="6a627e43-644a-4ca8-abed-4c5b87b9c429" providerId="ADAL" clId="{1E4AB788-40D8-439B-B454-BB6B37A5B9C5}" dt="2023-02-06T12:51:57.665" v="1808"/>
          <ac:picMkLst>
            <pc:docMk/>
            <pc:sldMk cId="1151580643" sldId="303"/>
            <ac:picMk id="8" creationId="{954E39D7-F401-81D8-CF85-91D53859E4DC}"/>
          </ac:picMkLst>
        </pc:picChg>
      </pc:sldChg>
      <pc:sldChg chg="modSp add del mod">
        <pc:chgData name="Teodora Emilia Berende" userId="6a627e43-644a-4ca8-abed-4c5b87b9c429" providerId="ADAL" clId="{1E4AB788-40D8-439B-B454-BB6B37A5B9C5}" dt="2023-01-26T14:43:05.976" v="480" actId="47"/>
        <pc:sldMkLst>
          <pc:docMk/>
          <pc:sldMk cId="1545972683" sldId="303"/>
        </pc:sldMkLst>
        <pc:spChg chg="mod">
          <ac:chgData name="Teodora Emilia Berende" userId="6a627e43-644a-4ca8-abed-4c5b87b9c429" providerId="ADAL" clId="{1E4AB788-40D8-439B-B454-BB6B37A5B9C5}" dt="2023-01-26T14:43:03.091" v="479" actId="20577"/>
          <ac:spMkLst>
            <pc:docMk/>
            <pc:sldMk cId="1545972683" sldId="303"/>
            <ac:spMk id="2" creationId="{4A940BC6-9DA0-FB4D-8879-DC8B3958C07C}"/>
          </ac:spMkLst>
        </pc:spChg>
      </pc:sldChg>
      <pc:sldChg chg="addSp delSp modSp add mod">
        <pc:chgData name="Teodora Emilia Berende" userId="6a627e43-644a-4ca8-abed-4c5b87b9c429" providerId="ADAL" clId="{1E4AB788-40D8-439B-B454-BB6B37A5B9C5}" dt="2023-02-06T12:52:06.488" v="1812"/>
        <pc:sldMkLst>
          <pc:docMk/>
          <pc:sldMk cId="3386475892" sldId="304"/>
        </pc:sldMkLst>
        <pc:spChg chg="mod">
          <ac:chgData name="Teodora Emilia Berende" userId="6a627e43-644a-4ca8-abed-4c5b87b9c429" providerId="ADAL" clId="{1E4AB788-40D8-439B-B454-BB6B37A5B9C5}" dt="2023-01-26T14:49:52.772" v="548" actId="14100"/>
          <ac:spMkLst>
            <pc:docMk/>
            <pc:sldMk cId="3386475892" sldId="304"/>
            <ac:spMk id="2" creationId="{4A940BC6-9DA0-FB4D-8879-DC8B3958C07C}"/>
          </ac:spMkLst>
        </pc:spChg>
        <pc:spChg chg="add del mod">
          <ac:chgData name="Teodora Emilia Berende" userId="6a627e43-644a-4ca8-abed-4c5b87b9c429" providerId="ADAL" clId="{1E4AB788-40D8-439B-B454-BB6B37A5B9C5}" dt="2023-01-26T14:49:41.737" v="543" actId="931"/>
          <ac:spMkLst>
            <pc:docMk/>
            <pc:sldMk cId="3386475892" sldId="304"/>
            <ac:spMk id="4" creationId="{E72CFA28-5CF0-9B31-7F9A-04D9B6640FE2}"/>
          </ac:spMkLst>
        </pc:spChg>
        <pc:spChg chg="add del mod">
          <ac:chgData name="Teodora Emilia Berende" userId="6a627e43-644a-4ca8-abed-4c5b87b9c429" providerId="ADAL" clId="{1E4AB788-40D8-439B-B454-BB6B37A5B9C5}" dt="2023-02-06T12:43:38.443" v="1707" actId="478"/>
          <ac:spMkLst>
            <pc:docMk/>
            <pc:sldMk cId="3386475892" sldId="304"/>
            <ac:spMk id="5" creationId="{D1DC2FC0-9148-D349-80C9-169FC4363F63}"/>
          </ac:spMkLst>
        </pc:spChg>
        <pc:spChg chg="add mod">
          <ac:chgData name="Teodora Emilia Berende" userId="6a627e43-644a-4ca8-abed-4c5b87b9c429" providerId="ADAL" clId="{1E4AB788-40D8-439B-B454-BB6B37A5B9C5}" dt="2023-02-06T12:43:39.552" v="1708"/>
          <ac:spMkLst>
            <pc:docMk/>
            <pc:sldMk cId="3386475892" sldId="304"/>
            <ac:spMk id="7" creationId="{0BCE1DE3-E23B-26F9-6113-1163E3A50D57}"/>
          </ac:spMkLst>
        </pc:spChg>
        <pc:picChg chg="add mod">
          <ac:chgData name="Teodora Emilia Berende" userId="6a627e43-644a-4ca8-abed-4c5b87b9c429" providerId="ADAL" clId="{1E4AB788-40D8-439B-B454-BB6B37A5B9C5}" dt="2023-01-31T08:46:18.019" v="1145"/>
          <ac:picMkLst>
            <pc:docMk/>
            <pc:sldMk cId="3386475892" sldId="304"/>
            <ac:picMk id="3" creationId="{177FB03B-80B3-4A27-3040-19C1F5220401}"/>
          </ac:picMkLst>
        </pc:picChg>
        <pc:picChg chg="add mod">
          <ac:chgData name="Teodora Emilia Berende" userId="6a627e43-644a-4ca8-abed-4c5b87b9c429" providerId="ADAL" clId="{1E4AB788-40D8-439B-B454-BB6B37A5B9C5}" dt="2023-02-06T12:29:42.455" v="1491"/>
          <ac:picMkLst>
            <pc:docMk/>
            <pc:sldMk cId="3386475892" sldId="304"/>
            <ac:picMk id="4" creationId="{7C939C8A-ABB9-0DF8-E0A5-E57357564BA4}"/>
          </ac:picMkLst>
        </pc:picChg>
        <pc:picChg chg="add mod">
          <ac:chgData name="Teodora Emilia Berende" userId="6a627e43-644a-4ca8-abed-4c5b87b9c429" providerId="ADAL" clId="{1E4AB788-40D8-439B-B454-BB6B37A5B9C5}" dt="2023-01-26T14:50:02.818" v="552" actId="14100"/>
          <ac:picMkLst>
            <pc:docMk/>
            <pc:sldMk cId="3386475892" sldId="304"/>
            <ac:picMk id="6" creationId="{120E9FE9-EC93-DCC2-45C3-701A1D0C9DF1}"/>
          </ac:picMkLst>
        </pc:picChg>
        <pc:picChg chg="del">
          <ac:chgData name="Teodora Emilia Berende" userId="6a627e43-644a-4ca8-abed-4c5b87b9c429" providerId="ADAL" clId="{1E4AB788-40D8-439B-B454-BB6B37A5B9C5}" dt="2023-01-26T14:49:25.483" v="542" actId="21"/>
          <ac:picMkLst>
            <pc:docMk/>
            <pc:sldMk cId="3386475892" sldId="304"/>
            <ac:picMk id="7" creationId="{AFEF4DDE-A17B-A603-2BF8-70F6148CC9EE}"/>
          </ac:picMkLst>
        </pc:picChg>
        <pc:picChg chg="add mod">
          <ac:chgData name="Teodora Emilia Berende" userId="6a627e43-644a-4ca8-abed-4c5b87b9c429" providerId="ADAL" clId="{1E4AB788-40D8-439B-B454-BB6B37A5B9C5}" dt="2023-02-06T12:52:06.488" v="1812"/>
          <ac:picMkLst>
            <pc:docMk/>
            <pc:sldMk cId="3386475892" sldId="304"/>
            <ac:picMk id="8" creationId="{CA571EEE-FF8C-3FDE-AA21-2932E5B63992}"/>
          </ac:picMkLst>
        </pc:picChg>
      </pc:sldChg>
      <pc:sldChg chg="addSp delSp modSp new mod ord modClrScheme chgLayout">
        <pc:chgData name="Teodora Emilia Berende" userId="6a627e43-644a-4ca8-abed-4c5b87b9c429" providerId="ADAL" clId="{1E4AB788-40D8-439B-B454-BB6B37A5B9C5}" dt="2023-02-06T12:51:30.407" v="1799"/>
        <pc:sldMkLst>
          <pc:docMk/>
          <pc:sldMk cId="2063557811" sldId="305"/>
        </pc:sldMkLst>
        <pc:spChg chg="mod">
          <ac:chgData name="Teodora Emilia Berende" userId="6a627e43-644a-4ca8-abed-4c5b87b9c429" providerId="ADAL" clId="{1E4AB788-40D8-439B-B454-BB6B37A5B9C5}" dt="2023-01-27T12:43:56.996" v="593" actId="26606"/>
          <ac:spMkLst>
            <pc:docMk/>
            <pc:sldMk cId="2063557811" sldId="305"/>
            <ac:spMk id="2" creationId="{30D5C73B-BA7B-FDFE-8D95-4C3E567EB057}"/>
          </ac:spMkLst>
        </pc:spChg>
        <pc:spChg chg="del">
          <ac:chgData name="Teodora Emilia Berende" userId="6a627e43-644a-4ca8-abed-4c5b87b9c429" providerId="ADAL" clId="{1E4AB788-40D8-439B-B454-BB6B37A5B9C5}" dt="2023-01-27T12:43:56.996" v="593" actId="26606"/>
          <ac:spMkLst>
            <pc:docMk/>
            <pc:sldMk cId="2063557811" sldId="305"/>
            <ac:spMk id="3" creationId="{EFAC4EC0-F817-0D46-B06C-D58836058318}"/>
          </ac:spMkLst>
        </pc:spChg>
        <pc:spChg chg="add mod">
          <ac:chgData name="Teodora Emilia Berende" userId="6a627e43-644a-4ca8-abed-4c5b87b9c429" providerId="ADAL" clId="{1E4AB788-40D8-439B-B454-BB6B37A5B9C5}" dt="2023-02-06T12:40:30.794" v="1678"/>
          <ac:spMkLst>
            <pc:docMk/>
            <pc:sldMk cId="2063557811" sldId="305"/>
            <ac:spMk id="5" creationId="{F469AD2F-079A-CC55-2F5B-45D7A7158371}"/>
          </ac:spMkLst>
        </pc:spChg>
        <pc:spChg chg="add mod">
          <ac:chgData name="Teodora Emilia Berende" userId="6a627e43-644a-4ca8-abed-4c5b87b9c429" providerId="ADAL" clId="{1E4AB788-40D8-439B-B454-BB6B37A5B9C5}" dt="2023-01-29T12:56:51.570" v="999" actId="20577"/>
          <ac:spMkLst>
            <pc:docMk/>
            <pc:sldMk cId="2063557811" sldId="305"/>
            <ac:spMk id="8" creationId="{BAF1CCC8-9D3D-8F8F-38BD-448257581F43}"/>
          </ac:spMkLst>
        </pc:spChg>
        <pc:picChg chg="add mod">
          <ac:chgData name="Teodora Emilia Berende" userId="6a627e43-644a-4ca8-abed-4c5b87b9c429" providerId="ADAL" clId="{1E4AB788-40D8-439B-B454-BB6B37A5B9C5}" dt="2023-01-31T08:44:46.473" v="1129"/>
          <ac:picMkLst>
            <pc:docMk/>
            <pc:sldMk cId="2063557811" sldId="305"/>
            <ac:picMk id="3" creationId="{A2DEDED5-4DBF-B35D-0825-A5A1F80454CE}"/>
          </ac:picMkLst>
        </pc:picChg>
        <pc:picChg chg="add mod">
          <ac:chgData name="Teodora Emilia Berende" userId="6a627e43-644a-4ca8-abed-4c5b87b9c429" providerId="ADAL" clId="{1E4AB788-40D8-439B-B454-BB6B37A5B9C5}" dt="2023-02-06T12:29:18.724" v="1481"/>
          <ac:picMkLst>
            <pc:docMk/>
            <pc:sldMk cId="2063557811" sldId="305"/>
            <ac:picMk id="4" creationId="{8083765B-C54A-B7F8-1209-C812EA359782}"/>
          </ac:picMkLst>
        </pc:picChg>
        <pc:picChg chg="add del mod">
          <ac:chgData name="Teodora Emilia Berende" userId="6a627e43-644a-4ca8-abed-4c5b87b9c429" providerId="ADAL" clId="{1E4AB788-40D8-439B-B454-BB6B37A5B9C5}" dt="2023-02-06T12:51:29.946" v="1798" actId="478"/>
          <ac:picMkLst>
            <pc:docMk/>
            <pc:sldMk cId="2063557811" sldId="305"/>
            <ac:picMk id="6" creationId="{A1CAC466-0F56-6ADE-42B4-64DE2C6D53FC}"/>
          </ac:picMkLst>
        </pc:picChg>
        <pc:picChg chg="add mod">
          <ac:chgData name="Teodora Emilia Berende" userId="6a627e43-644a-4ca8-abed-4c5b87b9c429" providerId="ADAL" clId="{1E4AB788-40D8-439B-B454-BB6B37A5B9C5}" dt="2023-02-06T12:51:30.407" v="1799"/>
          <ac:picMkLst>
            <pc:docMk/>
            <pc:sldMk cId="2063557811" sldId="305"/>
            <ac:picMk id="7" creationId="{E7D27942-B62A-4B44-B25D-717E13C98EF5}"/>
          </ac:picMkLst>
        </pc:picChg>
      </pc:sldChg>
      <pc:sldChg chg="addSp modSp add mod">
        <pc:chgData name="Teodora Emilia Berende" userId="6a627e43-644a-4ca8-abed-4c5b87b9c429" providerId="ADAL" clId="{1E4AB788-40D8-439B-B454-BB6B37A5B9C5}" dt="2023-02-06T12:51:52.483" v="1806"/>
        <pc:sldMkLst>
          <pc:docMk/>
          <pc:sldMk cId="1447822758" sldId="306"/>
        </pc:sldMkLst>
        <pc:spChg chg="add mod">
          <ac:chgData name="Teodora Emilia Berende" userId="6a627e43-644a-4ca8-abed-4c5b87b9c429" providerId="ADAL" clId="{1E4AB788-40D8-439B-B454-BB6B37A5B9C5}" dt="2023-02-06T12:40:40.122" v="1682"/>
          <ac:spMkLst>
            <pc:docMk/>
            <pc:sldMk cId="1447822758" sldId="306"/>
            <ac:spMk id="5" creationId="{92A52363-DF9A-BAF2-F1C0-2EF6E7105639}"/>
          </ac:spMkLst>
        </pc:spChg>
        <pc:spChg chg="mod">
          <ac:chgData name="Teodora Emilia Berende" userId="6a627e43-644a-4ca8-abed-4c5b87b9c429" providerId="ADAL" clId="{1E4AB788-40D8-439B-B454-BB6B37A5B9C5}" dt="2023-01-29T12:56:55.191" v="1001" actId="20577"/>
          <ac:spMkLst>
            <pc:docMk/>
            <pc:sldMk cId="1447822758" sldId="306"/>
            <ac:spMk id="8" creationId="{BAF1CCC8-9D3D-8F8F-38BD-448257581F43}"/>
          </ac:spMkLst>
        </pc:spChg>
        <pc:picChg chg="add mod">
          <ac:chgData name="Teodora Emilia Berende" userId="6a627e43-644a-4ca8-abed-4c5b87b9c429" providerId="ADAL" clId="{1E4AB788-40D8-439B-B454-BB6B37A5B9C5}" dt="2023-01-31T08:45:53.511" v="1139"/>
          <ac:picMkLst>
            <pc:docMk/>
            <pc:sldMk cId="1447822758" sldId="306"/>
            <ac:picMk id="3" creationId="{07D34C3A-650F-2F5F-C465-EEEDDE28D7B9}"/>
          </ac:picMkLst>
        </pc:picChg>
        <pc:picChg chg="add mod">
          <ac:chgData name="Teodora Emilia Berende" userId="6a627e43-644a-4ca8-abed-4c5b87b9c429" providerId="ADAL" clId="{1E4AB788-40D8-439B-B454-BB6B37A5B9C5}" dt="2023-02-06T12:29:28.491" v="1485"/>
          <ac:picMkLst>
            <pc:docMk/>
            <pc:sldMk cId="1447822758" sldId="306"/>
            <ac:picMk id="4" creationId="{72DE6A00-5A2A-AFF9-3B70-D555A4693340}"/>
          </ac:picMkLst>
        </pc:picChg>
        <pc:picChg chg="add mod">
          <ac:chgData name="Teodora Emilia Berende" userId="6a627e43-644a-4ca8-abed-4c5b87b9c429" providerId="ADAL" clId="{1E4AB788-40D8-439B-B454-BB6B37A5B9C5}" dt="2023-02-06T12:51:52.483" v="1806"/>
          <ac:picMkLst>
            <pc:docMk/>
            <pc:sldMk cId="1447822758" sldId="306"/>
            <ac:picMk id="6" creationId="{B4EF2FB5-9A25-BA20-DD0F-85DD231FEB98}"/>
          </ac:picMkLst>
        </pc:picChg>
      </pc:sldChg>
      <pc:sldChg chg="addSp modSp add mod">
        <pc:chgData name="Teodora Emilia Berende" userId="6a627e43-644a-4ca8-abed-4c5b87b9c429" providerId="ADAL" clId="{1E4AB788-40D8-439B-B454-BB6B37A5B9C5}" dt="2023-02-06T12:51:59.927" v="1809"/>
        <pc:sldMkLst>
          <pc:docMk/>
          <pc:sldMk cId="3077399335" sldId="307"/>
        </pc:sldMkLst>
        <pc:spChg chg="add mod">
          <ac:chgData name="Teodora Emilia Berende" userId="6a627e43-644a-4ca8-abed-4c5b87b9c429" providerId="ADAL" clId="{1E4AB788-40D8-439B-B454-BB6B37A5B9C5}" dt="2023-02-06T12:40:57.916" v="1686"/>
          <ac:spMkLst>
            <pc:docMk/>
            <pc:sldMk cId="3077399335" sldId="307"/>
            <ac:spMk id="5" creationId="{16298583-AF3E-F54F-068C-3EEE84BD0CE4}"/>
          </ac:spMkLst>
        </pc:spChg>
        <pc:spChg chg="mod">
          <ac:chgData name="Teodora Emilia Berende" userId="6a627e43-644a-4ca8-abed-4c5b87b9c429" providerId="ADAL" clId="{1E4AB788-40D8-439B-B454-BB6B37A5B9C5}" dt="2023-01-29T13:05:47.111" v="1016" actId="12"/>
          <ac:spMkLst>
            <pc:docMk/>
            <pc:sldMk cId="3077399335" sldId="307"/>
            <ac:spMk id="8" creationId="{BAF1CCC8-9D3D-8F8F-38BD-448257581F43}"/>
          </ac:spMkLst>
        </pc:spChg>
        <pc:picChg chg="add mod">
          <ac:chgData name="Teodora Emilia Berende" userId="6a627e43-644a-4ca8-abed-4c5b87b9c429" providerId="ADAL" clId="{1E4AB788-40D8-439B-B454-BB6B37A5B9C5}" dt="2023-01-31T08:46:03.855" v="1142"/>
          <ac:picMkLst>
            <pc:docMk/>
            <pc:sldMk cId="3077399335" sldId="307"/>
            <ac:picMk id="3" creationId="{55CAD730-ACBC-4F6D-39BA-C16A4FCEE28E}"/>
          </ac:picMkLst>
        </pc:picChg>
        <pc:picChg chg="add mod">
          <ac:chgData name="Teodora Emilia Berende" userId="6a627e43-644a-4ca8-abed-4c5b87b9c429" providerId="ADAL" clId="{1E4AB788-40D8-439B-B454-BB6B37A5B9C5}" dt="2023-02-06T12:29:35.109" v="1488"/>
          <ac:picMkLst>
            <pc:docMk/>
            <pc:sldMk cId="3077399335" sldId="307"/>
            <ac:picMk id="4" creationId="{B0E788BD-3BCA-DE06-07C4-8F0811B5B7FD}"/>
          </ac:picMkLst>
        </pc:picChg>
        <pc:picChg chg="add mod">
          <ac:chgData name="Teodora Emilia Berende" userId="6a627e43-644a-4ca8-abed-4c5b87b9c429" providerId="ADAL" clId="{1E4AB788-40D8-439B-B454-BB6B37A5B9C5}" dt="2023-02-06T12:51:59.927" v="1809"/>
          <ac:picMkLst>
            <pc:docMk/>
            <pc:sldMk cId="3077399335" sldId="307"/>
            <ac:picMk id="6" creationId="{0BCDDA80-50C7-CC00-44D1-2038426752A0}"/>
          </ac:picMkLst>
        </pc:picChg>
      </pc:sldChg>
      <pc:sldChg chg="addSp modSp add mod">
        <pc:chgData name="Teodora Emilia Berende" userId="6a627e43-644a-4ca8-abed-4c5b87b9c429" providerId="ADAL" clId="{1E4AB788-40D8-439B-B454-BB6B37A5B9C5}" dt="2023-02-06T12:52:11.227" v="1814"/>
        <pc:sldMkLst>
          <pc:docMk/>
          <pc:sldMk cId="1435379486" sldId="308"/>
        </pc:sldMkLst>
        <pc:spChg chg="add mod">
          <ac:chgData name="Teodora Emilia Berende" userId="6a627e43-644a-4ca8-abed-4c5b87b9c429" providerId="ADAL" clId="{1E4AB788-40D8-439B-B454-BB6B37A5B9C5}" dt="2023-02-06T12:41:10.055" v="1691"/>
          <ac:spMkLst>
            <pc:docMk/>
            <pc:sldMk cId="1435379486" sldId="308"/>
            <ac:spMk id="5" creationId="{FF4AFE28-D4D8-FAF0-95CE-BD0F8D0684BA}"/>
          </ac:spMkLst>
        </pc:spChg>
        <pc:spChg chg="mod">
          <ac:chgData name="Teodora Emilia Berende" userId="6a627e43-644a-4ca8-abed-4c5b87b9c429" providerId="ADAL" clId="{1E4AB788-40D8-439B-B454-BB6B37A5B9C5}" dt="2023-01-29T13:05:08.456" v="1008"/>
          <ac:spMkLst>
            <pc:docMk/>
            <pc:sldMk cId="1435379486" sldId="308"/>
            <ac:spMk id="8" creationId="{BAF1CCC8-9D3D-8F8F-38BD-448257581F43}"/>
          </ac:spMkLst>
        </pc:spChg>
        <pc:picChg chg="add mod">
          <ac:chgData name="Teodora Emilia Berende" userId="6a627e43-644a-4ca8-abed-4c5b87b9c429" providerId="ADAL" clId="{1E4AB788-40D8-439B-B454-BB6B37A5B9C5}" dt="2023-01-31T08:46:28.505" v="1147"/>
          <ac:picMkLst>
            <pc:docMk/>
            <pc:sldMk cId="1435379486" sldId="308"/>
            <ac:picMk id="3" creationId="{0E5D3BF8-69A3-5CBB-1267-35E8381B991D}"/>
          </ac:picMkLst>
        </pc:picChg>
        <pc:picChg chg="add mod">
          <ac:chgData name="Teodora Emilia Berende" userId="6a627e43-644a-4ca8-abed-4c5b87b9c429" providerId="ADAL" clId="{1E4AB788-40D8-439B-B454-BB6B37A5B9C5}" dt="2023-02-06T12:29:46.583" v="1493"/>
          <ac:picMkLst>
            <pc:docMk/>
            <pc:sldMk cId="1435379486" sldId="308"/>
            <ac:picMk id="4" creationId="{5478EB50-734D-796F-C702-C542495BB29F}"/>
          </ac:picMkLst>
        </pc:picChg>
        <pc:picChg chg="add mod">
          <ac:chgData name="Teodora Emilia Berende" userId="6a627e43-644a-4ca8-abed-4c5b87b9c429" providerId="ADAL" clId="{1E4AB788-40D8-439B-B454-BB6B37A5B9C5}" dt="2023-02-06T12:52:11.227" v="1814"/>
          <ac:picMkLst>
            <pc:docMk/>
            <pc:sldMk cId="1435379486" sldId="308"/>
            <ac:picMk id="6" creationId="{8C036E28-8C31-6A7F-5467-F61BB758449A}"/>
          </ac:picMkLst>
        </pc:picChg>
      </pc:sldChg>
      <pc:sldChg chg="addSp delSp modSp new mod">
        <pc:chgData name="Teodora Emilia Berende" userId="6a627e43-644a-4ca8-abed-4c5b87b9c429" providerId="ADAL" clId="{1E4AB788-40D8-439B-B454-BB6B37A5B9C5}" dt="2023-02-06T12:52:13.575" v="1815"/>
        <pc:sldMkLst>
          <pc:docMk/>
          <pc:sldMk cId="1403478634" sldId="309"/>
        </pc:sldMkLst>
        <pc:spChg chg="mod">
          <ac:chgData name="Teodora Emilia Berende" userId="6a627e43-644a-4ca8-abed-4c5b87b9c429" providerId="ADAL" clId="{1E4AB788-40D8-439B-B454-BB6B37A5B9C5}" dt="2023-01-27T13:02:46.365" v="797" actId="20577"/>
          <ac:spMkLst>
            <pc:docMk/>
            <pc:sldMk cId="1403478634" sldId="309"/>
            <ac:spMk id="2" creationId="{2EB8BAD3-574B-C534-8E4B-240DA34B7EEE}"/>
          </ac:spMkLst>
        </pc:spChg>
        <pc:spChg chg="del">
          <ac:chgData name="Teodora Emilia Berende" userId="6a627e43-644a-4ca8-abed-4c5b87b9c429" providerId="ADAL" clId="{1E4AB788-40D8-439B-B454-BB6B37A5B9C5}" dt="2023-01-27T13:02:53.915" v="798" actId="21"/>
          <ac:spMkLst>
            <pc:docMk/>
            <pc:sldMk cId="1403478634" sldId="309"/>
            <ac:spMk id="3" creationId="{5FB9D08E-3C7F-AEFD-1BA1-15FCA0823646}"/>
          </ac:spMkLst>
        </pc:spChg>
        <pc:spChg chg="add mod">
          <ac:chgData name="Teodora Emilia Berende" userId="6a627e43-644a-4ca8-abed-4c5b87b9c429" providerId="ADAL" clId="{1E4AB788-40D8-439B-B454-BB6B37A5B9C5}" dt="2023-02-06T12:43:54.610" v="1709" actId="1076"/>
          <ac:spMkLst>
            <pc:docMk/>
            <pc:sldMk cId="1403478634" sldId="309"/>
            <ac:spMk id="5" creationId="{FB51861C-5FE1-F441-B379-B576E78276D7}"/>
          </ac:spMkLst>
        </pc:spChg>
        <pc:picChg chg="add mod">
          <ac:chgData name="Teodora Emilia Berende" userId="6a627e43-644a-4ca8-abed-4c5b87b9c429" providerId="ADAL" clId="{1E4AB788-40D8-439B-B454-BB6B37A5B9C5}" dt="2023-01-31T08:46:31.745" v="1148"/>
          <ac:picMkLst>
            <pc:docMk/>
            <pc:sldMk cId="1403478634" sldId="309"/>
            <ac:picMk id="3" creationId="{E1FCADE6-DB5B-DA30-3252-CB1C887767C3}"/>
          </ac:picMkLst>
        </pc:picChg>
        <pc:picChg chg="add mod">
          <ac:chgData name="Teodora Emilia Berende" userId="6a627e43-644a-4ca8-abed-4c5b87b9c429" providerId="ADAL" clId="{1E4AB788-40D8-439B-B454-BB6B37A5B9C5}" dt="2023-02-06T12:29:48.338" v="1494"/>
          <ac:picMkLst>
            <pc:docMk/>
            <pc:sldMk cId="1403478634" sldId="309"/>
            <ac:picMk id="4" creationId="{B47EE3A6-413B-9B0B-E49A-382C9740D445}"/>
          </ac:picMkLst>
        </pc:picChg>
        <pc:picChg chg="add mod">
          <ac:chgData name="Teodora Emilia Berende" userId="6a627e43-644a-4ca8-abed-4c5b87b9c429" providerId="ADAL" clId="{1E4AB788-40D8-439B-B454-BB6B37A5B9C5}" dt="2023-02-06T12:52:13.575" v="1815"/>
          <ac:picMkLst>
            <pc:docMk/>
            <pc:sldMk cId="1403478634" sldId="309"/>
            <ac:picMk id="6" creationId="{C8397189-13F3-940A-99D9-EE69A93A70C1}"/>
          </ac:picMkLst>
        </pc:picChg>
      </pc:sldChg>
      <pc:sldChg chg="addSp delSp modSp add mod">
        <pc:chgData name="Teodora Emilia Berende" userId="6a627e43-644a-4ca8-abed-4c5b87b9c429" providerId="ADAL" clId="{1E4AB788-40D8-439B-B454-BB6B37A5B9C5}" dt="2023-02-06T12:52:02.213" v="1810"/>
        <pc:sldMkLst>
          <pc:docMk/>
          <pc:sldMk cId="339036141" sldId="310"/>
        </pc:sldMkLst>
        <pc:spChg chg="mod">
          <ac:chgData name="Teodora Emilia Berende" userId="6a627e43-644a-4ca8-abed-4c5b87b9c429" providerId="ADAL" clId="{1E4AB788-40D8-439B-B454-BB6B37A5B9C5}" dt="2023-01-30T16:24:26.685" v="1103" actId="1076"/>
          <ac:spMkLst>
            <pc:docMk/>
            <pc:sldMk cId="339036141" sldId="310"/>
            <ac:spMk id="2" creationId="{4A940BC6-9DA0-FB4D-8879-DC8B3958C07C}"/>
          </ac:spMkLst>
        </pc:spChg>
        <pc:spChg chg="add del mod">
          <ac:chgData name="Teodora Emilia Berende" userId="6a627e43-644a-4ca8-abed-4c5b87b9c429" providerId="ADAL" clId="{1E4AB788-40D8-439B-B454-BB6B37A5B9C5}" dt="2023-01-30T16:24:09.622" v="1095" actId="931"/>
          <ac:spMkLst>
            <pc:docMk/>
            <pc:sldMk cId="339036141" sldId="310"/>
            <ac:spMk id="4" creationId="{0AA0DDCD-58EA-7438-CB1A-F05EEE4D2739}"/>
          </ac:spMkLst>
        </pc:spChg>
        <pc:spChg chg="add mod">
          <ac:chgData name="Teodora Emilia Berende" userId="6a627e43-644a-4ca8-abed-4c5b87b9c429" providerId="ADAL" clId="{1E4AB788-40D8-439B-B454-BB6B37A5B9C5}" dt="2023-02-06T12:43:13.389" v="1704" actId="1076"/>
          <ac:spMkLst>
            <pc:docMk/>
            <pc:sldMk cId="339036141" sldId="310"/>
            <ac:spMk id="6" creationId="{6B769926-B5BB-88DF-D639-20707C5EBC00}"/>
          </ac:spMkLst>
        </pc:spChg>
        <pc:picChg chg="add mod">
          <ac:chgData name="Teodora Emilia Berende" userId="6a627e43-644a-4ca8-abed-4c5b87b9c429" providerId="ADAL" clId="{1E4AB788-40D8-439B-B454-BB6B37A5B9C5}" dt="2023-01-31T08:46:06.315" v="1143"/>
          <ac:picMkLst>
            <pc:docMk/>
            <pc:sldMk cId="339036141" sldId="310"/>
            <ac:picMk id="3" creationId="{85929F67-72BD-F44D-C37E-CD4151B39435}"/>
          </ac:picMkLst>
        </pc:picChg>
        <pc:picChg chg="add mod">
          <ac:chgData name="Teodora Emilia Berende" userId="6a627e43-644a-4ca8-abed-4c5b87b9c429" providerId="ADAL" clId="{1E4AB788-40D8-439B-B454-BB6B37A5B9C5}" dt="2023-02-06T12:29:37.582" v="1489"/>
          <ac:picMkLst>
            <pc:docMk/>
            <pc:sldMk cId="339036141" sldId="310"/>
            <ac:picMk id="4" creationId="{19BAE1EF-B37B-AFA8-17EB-E2A7B7FC9DF4}"/>
          </ac:picMkLst>
        </pc:picChg>
        <pc:picChg chg="add mod">
          <ac:chgData name="Teodora Emilia Berende" userId="6a627e43-644a-4ca8-abed-4c5b87b9c429" providerId="ADAL" clId="{1E4AB788-40D8-439B-B454-BB6B37A5B9C5}" dt="2023-02-06T12:42:43.614" v="1699" actId="14100"/>
          <ac:picMkLst>
            <pc:docMk/>
            <pc:sldMk cId="339036141" sldId="310"/>
            <ac:picMk id="5" creationId="{3DDA6B20-4A11-3383-0544-A42F59852FD0}"/>
          </ac:picMkLst>
        </pc:picChg>
        <pc:picChg chg="del">
          <ac:chgData name="Teodora Emilia Berende" userId="6a627e43-644a-4ca8-abed-4c5b87b9c429" providerId="ADAL" clId="{1E4AB788-40D8-439B-B454-BB6B37A5B9C5}" dt="2023-01-30T16:02:59.402" v="1058" actId="21"/>
          <ac:picMkLst>
            <pc:docMk/>
            <pc:sldMk cId="339036141" sldId="310"/>
            <ac:picMk id="6" creationId="{C7FD4891-C25E-FF9C-BE47-AB74538C09A2}"/>
          </ac:picMkLst>
        </pc:picChg>
        <pc:picChg chg="add mod">
          <ac:chgData name="Teodora Emilia Berende" userId="6a627e43-644a-4ca8-abed-4c5b87b9c429" providerId="ADAL" clId="{1E4AB788-40D8-439B-B454-BB6B37A5B9C5}" dt="2023-02-06T12:52:02.213" v="1810"/>
          <ac:picMkLst>
            <pc:docMk/>
            <pc:sldMk cId="339036141" sldId="310"/>
            <ac:picMk id="7" creationId="{C2010C93-4649-392D-3A89-1F81E101DEEC}"/>
          </ac:picMkLst>
        </pc:picChg>
      </pc:sldChg>
      <pc:sldChg chg="addSp delSp modSp new mod">
        <pc:chgData name="Teodora Emilia Berende" userId="6a627e43-644a-4ca8-abed-4c5b87b9c429" providerId="ADAL" clId="{1E4AB788-40D8-439B-B454-BB6B37A5B9C5}" dt="2023-02-06T12:52:09.222" v="1813"/>
        <pc:sldMkLst>
          <pc:docMk/>
          <pc:sldMk cId="311398988" sldId="311"/>
        </pc:sldMkLst>
        <pc:spChg chg="del mod">
          <ac:chgData name="Teodora Emilia Berende" userId="6a627e43-644a-4ca8-abed-4c5b87b9c429" providerId="ADAL" clId="{1E4AB788-40D8-439B-B454-BB6B37A5B9C5}" dt="2023-02-05T17:32:00.774" v="1265" actId="21"/>
          <ac:spMkLst>
            <pc:docMk/>
            <pc:sldMk cId="311398988" sldId="311"/>
            <ac:spMk id="2" creationId="{3F207AA0-52FB-C58E-D3C4-F199EA729228}"/>
          </ac:spMkLst>
        </pc:spChg>
        <pc:spChg chg="del">
          <ac:chgData name="Teodora Emilia Berende" userId="6a627e43-644a-4ca8-abed-4c5b87b9c429" providerId="ADAL" clId="{1E4AB788-40D8-439B-B454-BB6B37A5B9C5}" dt="2023-01-30T16:03:23.693" v="1072" actId="21"/>
          <ac:spMkLst>
            <pc:docMk/>
            <pc:sldMk cId="311398988" sldId="311"/>
            <ac:spMk id="3" creationId="{AF433F68-3F1F-F92D-F4D2-DB5921271D98}"/>
          </ac:spMkLst>
        </pc:spChg>
        <pc:spChg chg="add mod">
          <ac:chgData name="Teodora Emilia Berende" userId="6a627e43-644a-4ca8-abed-4c5b87b9c429" providerId="ADAL" clId="{1E4AB788-40D8-439B-B454-BB6B37A5B9C5}" dt="2023-02-06T12:41:07.827" v="1690"/>
          <ac:spMkLst>
            <pc:docMk/>
            <pc:sldMk cId="311398988" sldId="311"/>
            <ac:spMk id="4" creationId="{1DC16638-FD0A-37CC-E488-DF940C552322}"/>
          </ac:spMkLst>
        </pc:spChg>
        <pc:spChg chg="add del mod">
          <ac:chgData name="Teodora Emilia Berende" userId="6a627e43-644a-4ca8-abed-4c5b87b9c429" providerId="ADAL" clId="{1E4AB788-40D8-439B-B454-BB6B37A5B9C5}" dt="2023-02-05T17:37:09.046" v="1356" actId="478"/>
          <ac:spMkLst>
            <pc:docMk/>
            <pc:sldMk cId="311398988" sldId="311"/>
            <ac:spMk id="4" creationId="{F93A6FA2-48EC-C20E-D9F8-6E6E543F8962}"/>
          </ac:spMkLst>
        </pc:spChg>
        <pc:spChg chg="del">
          <ac:chgData name="Teodora Emilia Berende" userId="6a627e43-644a-4ca8-abed-4c5b87b9c429" providerId="ADAL" clId="{1E4AB788-40D8-439B-B454-BB6B37A5B9C5}" dt="2023-01-30T16:03:27.473" v="1073" actId="21"/>
          <ac:spMkLst>
            <pc:docMk/>
            <pc:sldMk cId="311398988" sldId="311"/>
            <ac:spMk id="5" creationId="{4123C57F-C3AA-FE5F-AD89-8D1EE2E7A9C7}"/>
          </ac:spMkLst>
        </pc:spChg>
        <pc:spChg chg="add del mod">
          <ac:chgData name="Teodora Emilia Berende" userId="6a627e43-644a-4ca8-abed-4c5b87b9c429" providerId="ADAL" clId="{1E4AB788-40D8-439B-B454-BB6B37A5B9C5}" dt="2023-02-05T16:45:19.702" v="1171"/>
          <ac:spMkLst>
            <pc:docMk/>
            <pc:sldMk cId="311398988" sldId="311"/>
            <ac:spMk id="5" creationId="{F202A188-99EA-3A3E-7429-F266FD6D9009}"/>
          </ac:spMkLst>
        </pc:spChg>
        <pc:spChg chg="add del mod">
          <ac:chgData name="Teodora Emilia Berende" userId="6a627e43-644a-4ca8-abed-4c5b87b9c429" providerId="ADAL" clId="{1E4AB788-40D8-439B-B454-BB6B37A5B9C5}" dt="2023-02-05T17:32:19.368" v="1267" actId="21"/>
          <ac:spMkLst>
            <pc:docMk/>
            <pc:sldMk cId="311398988" sldId="311"/>
            <ac:spMk id="8" creationId="{2739BD91-151C-77ED-B305-A2B80DE17922}"/>
          </ac:spMkLst>
        </pc:spChg>
        <pc:spChg chg="add del mod">
          <ac:chgData name="Teodora Emilia Berende" userId="6a627e43-644a-4ca8-abed-4c5b87b9c429" providerId="ADAL" clId="{1E4AB788-40D8-439B-B454-BB6B37A5B9C5}" dt="2023-02-05T17:37:23.089" v="1360" actId="478"/>
          <ac:spMkLst>
            <pc:docMk/>
            <pc:sldMk cId="311398988" sldId="311"/>
            <ac:spMk id="9" creationId="{B3159816-40B0-D4D3-3889-0E0A55494C1B}"/>
          </ac:spMkLst>
        </pc:spChg>
        <pc:spChg chg="add del mod">
          <ac:chgData name="Teodora Emilia Berende" userId="6a627e43-644a-4ca8-abed-4c5b87b9c429" providerId="ADAL" clId="{1E4AB788-40D8-439B-B454-BB6B37A5B9C5}" dt="2023-02-05T17:37:13.579" v="1357" actId="478"/>
          <ac:spMkLst>
            <pc:docMk/>
            <pc:sldMk cId="311398988" sldId="311"/>
            <ac:spMk id="11" creationId="{8066CE21-6354-D2E3-56B4-415BB4A7606A}"/>
          </ac:spMkLst>
        </pc:spChg>
        <pc:spChg chg="add mod">
          <ac:chgData name="Teodora Emilia Berende" userId="6a627e43-644a-4ca8-abed-4c5b87b9c429" providerId="ADAL" clId="{1E4AB788-40D8-439B-B454-BB6B37A5B9C5}" dt="2023-02-05T17:39:56.724" v="1410" actId="14100"/>
          <ac:spMkLst>
            <pc:docMk/>
            <pc:sldMk cId="311398988" sldId="311"/>
            <ac:spMk id="12" creationId="{59020E9C-0B36-A890-4C56-43E99084DCC2}"/>
          </ac:spMkLst>
        </pc:spChg>
        <pc:spChg chg="add mod">
          <ac:chgData name="Teodora Emilia Berende" userId="6a627e43-644a-4ca8-abed-4c5b87b9c429" providerId="ADAL" clId="{1E4AB788-40D8-439B-B454-BB6B37A5B9C5}" dt="2023-02-05T17:39:38.333" v="1407" actId="1076"/>
          <ac:spMkLst>
            <pc:docMk/>
            <pc:sldMk cId="311398988" sldId="311"/>
            <ac:spMk id="13" creationId="{9C2DBFAC-E739-4753-2F99-069ABC79E21D}"/>
          </ac:spMkLst>
        </pc:spChg>
        <pc:spChg chg="add del mod">
          <ac:chgData name="Teodora Emilia Berende" userId="6a627e43-644a-4ca8-abed-4c5b87b9c429" providerId="ADAL" clId="{1E4AB788-40D8-439B-B454-BB6B37A5B9C5}" dt="2023-02-05T17:37:57.822" v="1367"/>
          <ac:spMkLst>
            <pc:docMk/>
            <pc:sldMk cId="311398988" sldId="311"/>
            <ac:spMk id="14" creationId="{2461BC31-ED78-D9EC-B937-7B9DD865FD2A}"/>
          </ac:spMkLst>
        </pc:spChg>
        <pc:spChg chg="add del mod">
          <ac:chgData name="Teodora Emilia Berende" userId="6a627e43-644a-4ca8-abed-4c5b87b9c429" providerId="ADAL" clId="{1E4AB788-40D8-439B-B454-BB6B37A5B9C5}" dt="2023-02-05T17:37:57.822" v="1367"/>
          <ac:spMkLst>
            <pc:docMk/>
            <pc:sldMk cId="311398988" sldId="311"/>
            <ac:spMk id="15" creationId="{072D6D77-ECB8-B755-6DA1-A21EAB582CC9}"/>
          </ac:spMkLst>
        </pc:spChg>
        <pc:spChg chg="add del mod">
          <ac:chgData name="Teodora Emilia Berende" userId="6a627e43-644a-4ca8-abed-4c5b87b9c429" providerId="ADAL" clId="{1E4AB788-40D8-439B-B454-BB6B37A5B9C5}" dt="2023-02-05T17:37:55.541" v="1366" actId="21"/>
          <ac:spMkLst>
            <pc:docMk/>
            <pc:sldMk cId="311398988" sldId="311"/>
            <ac:spMk id="17" creationId="{4FCF266E-5574-9984-FE59-D920D12315B7}"/>
          </ac:spMkLst>
        </pc:spChg>
        <pc:spChg chg="add del mod">
          <ac:chgData name="Teodora Emilia Berende" userId="6a627e43-644a-4ca8-abed-4c5b87b9c429" providerId="ADAL" clId="{1E4AB788-40D8-439B-B454-BB6B37A5B9C5}" dt="2023-02-05T17:38:01.902" v="1369"/>
          <ac:spMkLst>
            <pc:docMk/>
            <pc:sldMk cId="311398988" sldId="311"/>
            <ac:spMk id="18" creationId="{A5B0A81F-5885-043F-4460-FD5D3D640DF8}"/>
          </ac:spMkLst>
        </pc:spChg>
        <pc:spChg chg="add del mod">
          <ac:chgData name="Teodora Emilia Berende" userId="6a627e43-644a-4ca8-abed-4c5b87b9c429" providerId="ADAL" clId="{1E4AB788-40D8-439B-B454-BB6B37A5B9C5}" dt="2023-02-05T17:38:01.902" v="1369"/>
          <ac:spMkLst>
            <pc:docMk/>
            <pc:sldMk cId="311398988" sldId="311"/>
            <ac:spMk id="19" creationId="{1F0A31F9-4709-7B88-C462-D65AC13D9C33}"/>
          </ac:spMkLst>
        </pc:spChg>
        <pc:spChg chg="add del mod">
          <ac:chgData name="Teodora Emilia Berende" userId="6a627e43-644a-4ca8-abed-4c5b87b9c429" providerId="ADAL" clId="{1E4AB788-40D8-439B-B454-BB6B37A5B9C5}" dt="2023-02-05T17:38:17.386" v="1373"/>
          <ac:spMkLst>
            <pc:docMk/>
            <pc:sldMk cId="311398988" sldId="311"/>
            <ac:spMk id="20" creationId="{A01EE5E2-70F8-61A7-E6D8-1FD1D7626906}"/>
          </ac:spMkLst>
        </pc:spChg>
        <pc:spChg chg="add del mod">
          <ac:chgData name="Teodora Emilia Berende" userId="6a627e43-644a-4ca8-abed-4c5b87b9c429" providerId="ADAL" clId="{1E4AB788-40D8-439B-B454-BB6B37A5B9C5}" dt="2023-02-05T17:38:17.386" v="1373"/>
          <ac:spMkLst>
            <pc:docMk/>
            <pc:sldMk cId="311398988" sldId="311"/>
            <ac:spMk id="21" creationId="{FF91C95C-6AF9-1B78-7574-1C8299137447}"/>
          </ac:spMkLst>
        </pc:spChg>
        <pc:spChg chg="add mod">
          <ac:chgData name="Teodora Emilia Berende" userId="6a627e43-644a-4ca8-abed-4c5b87b9c429" providerId="ADAL" clId="{1E4AB788-40D8-439B-B454-BB6B37A5B9C5}" dt="2023-02-05T17:40:04.754" v="1411" actId="14100"/>
          <ac:spMkLst>
            <pc:docMk/>
            <pc:sldMk cId="311398988" sldId="311"/>
            <ac:spMk id="24" creationId="{DFA20AF5-7F1D-4EAC-9011-175BF18E3773}"/>
          </ac:spMkLst>
        </pc:spChg>
        <pc:spChg chg="add mod">
          <ac:chgData name="Teodora Emilia Berende" userId="6a627e43-644a-4ca8-abed-4c5b87b9c429" providerId="ADAL" clId="{1E4AB788-40D8-439B-B454-BB6B37A5B9C5}" dt="2023-02-05T17:39:51.246" v="1409" actId="255"/>
          <ac:spMkLst>
            <pc:docMk/>
            <pc:sldMk cId="311398988" sldId="311"/>
            <ac:spMk id="25" creationId="{02C6C4A0-FD29-D579-C6C5-145C50F2A26C}"/>
          </ac:spMkLst>
        </pc:spChg>
        <pc:spChg chg="add mod">
          <ac:chgData name="Teodora Emilia Berende" userId="6a627e43-644a-4ca8-abed-4c5b87b9c429" providerId="ADAL" clId="{1E4AB788-40D8-439B-B454-BB6B37A5B9C5}" dt="2023-02-05T17:40:58.812" v="1453" actId="1076"/>
          <ac:spMkLst>
            <pc:docMk/>
            <pc:sldMk cId="311398988" sldId="311"/>
            <ac:spMk id="26" creationId="{B86EB8F4-57DF-E564-2250-37725A6BD4A1}"/>
          </ac:spMkLst>
        </pc:spChg>
        <pc:picChg chg="add mod">
          <ac:chgData name="Teodora Emilia Berende" userId="6a627e43-644a-4ca8-abed-4c5b87b9c429" providerId="ADAL" clId="{1E4AB788-40D8-439B-B454-BB6B37A5B9C5}" dt="2023-02-06T12:29:44.493" v="1492"/>
          <ac:picMkLst>
            <pc:docMk/>
            <pc:sldMk cId="311398988" sldId="311"/>
            <ac:picMk id="2" creationId="{3265B600-AAC4-8EBC-35F7-0B18F81EFD0F}"/>
          </ac:picMkLst>
        </pc:picChg>
        <pc:picChg chg="add mod">
          <ac:chgData name="Teodora Emilia Berende" userId="6a627e43-644a-4ca8-abed-4c5b87b9c429" providerId="ADAL" clId="{1E4AB788-40D8-439B-B454-BB6B37A5B9C5}" dt="2023-01-31T08:46:21.976" v="1146"/>
          <ac:picMkLst>
            <pc:docMk/>
            <pc:sldMk cId="311398988" sldId="311"/>
            <ac:picMk id="3" creationId="{322537A1-4DC8-7C72-0EB4-A5483E5EDD42}"/>
          </ac:picMkLst>
        </pc:picChg>
        <pc:picChg chg="add mod">
          <ac:chgData name="Teodora Emilia Berende" userId="6a627e43-644a-4ca8-abed-4c5b87b9c429" providerId="ADAL" clId="{1E4AB788-40D8-439B-B454-BB6B37A5B9C5}" dt="2023-02-06T12:52:09.222" v="1813"/>
          <ac:picMkLst>
            <pc:docMk/>
            <pc:sldMk cId="311398988" sldId="311"/>
            <ac:picMk id="5" creationId="{45AB1C65-6D5F-EB63-CB16-18AEB9C3A120}"/>
          </ac:picMkLst>
        </pc:picChg>
        <pc:picChg chg="add del mod">
          <ac:chgData name="Teodora Emilia Berende" userId="6a627e43-644a-4ca8-abed-4c5b87b9c429" providerId="ADAL" clId="{1E4AB788-40D8-439B-B454-BB6B37A5B9C5}" dt="2023-02-05T17:38:28.797" v="1376" actId="21"/>
          <ac:picMkLst>
            <pc:docMk/>
            <pc:sldMk cId="311398988" sldId="311"/>
            <ac:picMk id="22" creationId="{AC904432-93A4-34BD-B889-60F320C24553}"/>
          </ac:picMkLst>
        </pc:picChg>
        <pc:picChg chg="add del mod">
          <ac:chgData name="Teodora Emilia Berende" userId="6a627e43-644a-4ca8-abed-4c5b87b9c429" providerId="ADAL" clId="{1E4AB788-40D8-439B-B454-BB6B37A5B9C5}" dt="2023-02-05T17:38:37.147" v="1378"/>
          <ac:picMkLst>
            <pc:docMk/>
            <pc:sldMk cId="311398988" sldId="311"/>
            <ac:picMk id="23" creationId="{4BE5F781-BEE5-42C9-5283-04D5F6235694}"/>
          </ac:picMkLst>
        </pc:picChg>
      </pc:sldChg>
      <pc:sldChg chg="addSp delSp modSp add mod">
        <pc:chgData name="Teodora Emilia Berende" userId="6a627e43-644a-4ca8-abed-4c5b87b9c429" providerId="ADAL" clId="{1E4AB788-40D8-439B-B454-BB6B37A5B9C5}" dt="2023-02-06T12:52:04.186" v="1811"/>
        <pc:sldMkLst>
          <pc:docMk/>
          <pc:sldMk cId="3653473594" sldId="312"/>
        </pc:sldMkLst>
        <pc:spChg chg="add del mod">
          <ac:chgData name="Teodora Emilia Berende" userId="6a627e43-644a-4ca8-abed-4c5b87b9c429" providerId="ADAL" clId="{1E4AB788-40D8-439B-B454-BB6B37A5B9C5}" dt="2023-01-30T16:24:41.835" v="1106" actId="931"/>
          <ac:spMkLst>
            <pc:docMk/>
            <pc:sldMk cId="3653473594" sldId="312"/>
            <ac:spMk id="4" creationId="{2C92F5ED-1E34-AECB-D414-75E2DA488BC3}"/>
          </ac:spMkLst>
        </pc:spChg>
        <pc:spChg chg="add del mod">
          <ac:chgData name="Teodora Emilia Berende" userId="6a627e43-644a-4ca8-abed-4c5b87b9c429" providerId="ADAL" clId="{1E4AB788-40D8-439B-B454-BB6B37A5B9C5}" dt="2023-02-06T12:43:23.971" v="1705" actId="478"/>
          <ac:spMkLst>
            <pc:docMk/>
            <pc:sldMk cId="3653473594" sldId="312"/>
            <ac:spMk id="5" creationId="{FF0AE8F8-1D47-5301-E38A-E004B24C8DA8}"/>
          </ac:spMkLst>
        </pc:spChg>
        <pc:spChg chg="add mod">
          <ac:chgData name="Teodora Emilia Berende" userId="6a627e43-644a-4ca8-abed-4c5b87b9c429" providerId="ADAL" clId="{1E4AB788-40D8-439B-B454-BB6B37A5B9C5}" dt="2023-02-06T12:43:30.418" v="1706"/>
          <ac:spMkLst>
            <pc:docMk/>
            <pc:sldMk cId="3653473594" sldId="312"/>
            <ac:spMk id="6" creationId="{32757CA4-7780-74DF-4C4C-0E1084F2A2AC}"/>
          </ac:spMkLst>
        </pc:spChg>
        <pc:picChg chg="add mod">
          <ac:chgData name="Teodora Emilia Berende" userId="6a627e43-644a-4ca8-abed-4c5b87b9c429" providerId="ADAL" clId="{1E4AB788-40D8-439B-B454-BB6B37A5B9C5}" dt="2023-01-31T08:46:11.947" v="1144"/>
          <ac:picMkLst>
            <pc:docMk/>
            <pc:sldMk cId="3653473594" sldId="312"/>
            <ac:picMk id="3" creationId="{6EFE39DC-97DB-01CD-051D-5439C800EE1F}"/>
          </ac:picMkLst>
        </pc:picChg>
        <pc:picChg chg="add mod">
          <ac:chgData name="Teodora Emilia Berende" userId="6a627e43-644a-4ca8-abed-4c5b87b9c429" providerId="ADAL" clId="{1E4AB788-40D8-439B-B454-BB6B37A5B9C5}" dt="2023-02-06T12:29:39.749" v="1490"/>
          <ac:picMkLst>
            <pc:docMk/>
            <pc:sldMk cId="3653473594" sldId="312"/>
            <ac:picMk id="4" creationId="{28B907F8-DF66-F16F-669C-3E406D5A607F}"/>
          </ac:picMkLst>
        </pc:picChg>
        <pc:picChg chg="del">
          <ac:chgData name="Teodora Emilia Berende" userId="6a627e43-644a-4ca8-abed-4c5b87b9c429" providerId="ADAL" clId="{1E4AB788-40D8-439B-B454-BB6B37A5B9C5}" dt="2023-01-30T16:24:37.595" v="1105" actId="478"/>
          <ac:picMkLst>
            <pc:docMk/>
            <pc:sldMk cId="3653473594" sldId="312"/>
            <ac:picMk id="5" creationId="{3DDA6B20-4A11-3383-0544-A42F59852FD0}"/>
          </ac:picMkLst>
        </pc:picChg>
        <pc:picChg chg="add mod modCrop">
          <ac:chgData name="Teodora Emilia Berende" userId="6a627e43-644a-4ca8-abed-4c5b87b9c429" providerId="ADAL" clId="{1E4AB788-40D8-439B-B454-BB6B37A5B9C5}" dt="2023-01-30T16:24:58.832" v="1112" actId="14100"/>
          <ac:picMkLst>
            <pc:docMk/>
            <pc:sldMk cId="3653473594" sldId="312"/>
            <ac:picMk id="7" creationId="{14449C3C-CA42-1DF7-A4D5-F275434F1B81}"/>
          </ac:picMkLst>
        </pc:picChg>
        <pc:picChg chg="add mod">
          <ac:chgData name="Teodora Emilia Berende" userId="6a627e43-644a-4ca8-abed-4c5b87b9c429" providerId="ADAL" clId="{1E4AB788-40D8-439B-B454-BB6B37A5B9C5}" dt="2023-02-06T12:52:04.186" v="1811"/>
          <ac:picMkLst>
            <pc:docMk/>
            <pc:sldMk cId="3653473594" sldId="312"/>
            <ac:picMk id="8" creationId="{EA434466-9A67-49CD-39C0-BC16D5F933B9}"/>
          </ac:picMkLst>
        </pc:picChg>
      </pc:sldChg>
      <pc:sldChg chg="addSp modSp del mod">
        <pc:chgData name="Teodora Emilia Berende" userId="6a627e43-644a-4ca8-abed-4c5b87b9c429" providerId="ADAL" clId="{1E4AB788-40D8-439B-B454-BB6B37A5B9C5}" dt="2023-02-06T12:38:52.375" v="1673" actId="2696"/>
        <pc:sldMkLst>
          <pc:docMk/>
          <pc:sldMk cId="2781772258" sldId="856"/>
        </pc:sldMkLst>
        <pc:spChg chg="add mod">
          <ac:chgData name="Teodora Emilia Berende" userId="6a627e43-644a-4ca8-abed-4c5b87b9c429" providerId="ADAL" clId="{1E4AB788-40D8-439B-B454-BB6B37A5B9C5}" dt="2023-02-06T12:36:03.758" v="1636" actId="1076"/>
          <ac:spMkLst>
            <pc:docMk/>
            <pc:sldMk cId="2781772258" sldId="856"/>
            <ac:spMk id="2" creationId="{DF1AA103-6B9C-22A7-1456-804D60179D04}"/>
          </ac:spMkLst>
        </pc:spChg>
      </pc:sldChg>
      <pc:sldChg chg="addSp delSp modSp new del mod modClrScheme chgLayout">
        <pc:chgData name="Teodora Emilia Berende" userId="6a627e43-644a-4ca8-abed-4c5b87b9c429" providerId="ADAL" clId="{1E4AB788-40D8-439B-B454-BB6B37A5B9C5}" dt="2023-02-05T17:41:08.187" v="1454" actId="47"/>
        <pc:sldMkLst>
          <pc:docMk/>
          <pc:sldMk cId="422424768" sldId="857"/>
        </pc:sldMkLst>
        <pc:spChg chg="del">
          <ac:chgData name="Teodora Emilia Berende" userId="6a627e43-644a-4ca8-abed-4c5b87b9c429" providerId="ADAL" clId="{1E4AB788-40D8-439B-B454-BB6B37A5B9C5}" dt="2023-02-05T17:36:00.799" v="1305" actId="478"/>
          <ac:spMkLst>
            <pc:docMk/>
            <pc:sldMk cId="422424768" sldId="857"/>
            <ac:spMk id="2" creationId="{F2809BE4-2AD3-A8E7-54AA-9488A381BD85}"/>
          </ac:spMkLst>
        </pc:spChg>
        <pc:spChg chg="mod ord">
          <ac:chgData name="Teodora Emilia Berende" userId="6a627e43-644a-4ca8-abed-4c5b87b9c429" providerId="ADAL" clId="{1E4AB788-40D8-439B-B454-BB6B37A5B9C5}" dt="2023-02-05T17:36:19.693" v="1309" actId="700"/>
          <ac:spMkLst>
            <pc:docMk/>
            <pc:sldMk cId="422424768" sldId="857"/>
            <ac:spMk id="3" creationId="{C12B7E0B-63A2-485E-D578-507AD8AD75A1}"/>
          </ac:spMkLst>
        </pc:spChg>
        <pc:spChg chg="mod ord">
          <ac:chgData name="Teodora Emilia Berende" userId="6a627e43-644a-4ca8-abed-4c5b87b9c429" providerId="ADAL" clId="{1E4AB788-40D8-439B-B454-BB6B37A5B9C5}" dt="2023-02-05T17:36:19.693" v="1309" actId="700"/>
          <ac:spMkLst>
            <pc:docMk/>
            <pc:sldMk cId="422424768" sldId="857"/>
            <ac:spMk id="4" creationId="{185A4E57-D542-E18D-03CB-5EC45142F8D3}"/>
          </ac:spMkLst>
        </pc:spChg>
        <pc:spChg chg="mod ord">
          <ac:chgData name="Teodora Emilia Berende" userId="6a627e43-644a-4ca8-abed-4c5b87b9c429" providerId="ADAL" clId="{1E4AB788-40D8-439B-B454-BB6B37A5B9C5}" dt="2023-02-05T17:36:19.693" v="1309" actId="700"/>
          <ac:spMkLst>
            <pc:docMk/>
            <pc:sldMk cId="422424768" sldId="857"/>
            <ac:spMk id="5" creationId="{4C3C2B1C-877B-B661-9D10-23696D0F8C04}"/>
          </ac:spMkLst>
        </pc:spChg>
        <pc:spChg chg="del">
          <ac:chgData name="Teodora Emilia Berende" userId="6a627e43-644a-4ca8-abed-4c5b87b9c429" providerId="ADAL" clId="{1E4AB788-40D8-439B-B454-BB6B37A5B9C5}" dt="2023-02-05T17:35:41.498" v="1288" actId="478"/>
          <ac:spMkLst>
            <pc:docMk/>
            <pc:sldMk cId="422424768" sldId="857"/>
            <ac:spMk id="6" creationId="{C40CB31B-07AB-5832-37FD-0CE331EE7B39}"/>
          </ac:spMkLst>
        </pc:spChg>
        <pc:spChg chg="add del mod ord">
          <ac:chgData name="Teodora Emilia Berende" userId="6a627e43-644a-4ca8-abed-4c5b87b9c429" providerId="ADAL" clId="{1E4AB788-40D8-439B-B454-BB6B37A5B9C5}" dt="2023-02-05T17:36:43.356" v="1332" actId="20577"/>
          <ac:spMkLst>
            <pc:docMk/>
            <pc:sldMk cId="422424768" sldId="857"/>
            <ac:spMk id="7" creationId="{04B4CCA3-DAAC-869D-9496-304C26683891}"/>
          </ac:spMkLst>
        </pc:spChg>
        <pc:spChg chg="mod ord">
          <ac:chgData name="Teodora Emilia Berende" userId="6a627e43-644a-4ca8-abed-4c5b87b9c429" providerId="ADAL" clId="{1E4AB788-40D8-439B-B454-BB6B37A5B9C5}" dt="2023-02-05T17:36:19.693" v="1309" actId="700"/>
          <ac:spMkLst>
            <pc:docMk/>
            <pc:sldMk cId="422424768" sldId="857"/>
            <ac:spMk id="8" creationId="{F56558CC-EDCD-83A2-6641-D03AEB54F445}"/>
          </ac:spMkLst>
        </pc:spChg>
        <pc:spChg chg="del">
          <ac:chgData name="Teodora Emilia Berende" userId="6a627e43-644a-4ca8-abed-4c5b87b9c429" providerId="ADAL" clId="{1E4AB788-40D8-439B-B454-BB6B37A5B9C5}" dt="2023-02-05T17:35:42.859" v="1289" actId="478"/>
          <ac:spMkLst>
            <pc:docMk/>
            <pc:sldMk cId="422424768" sldId="857"/>
            <ac:spMk id="9" creationId="{2A97197B-170F-A4B9-9A6A-18E62F2ED938}"/>
          </ac:spMkLst>
        </pc:spChg>
        <pc:spChg chg="add del mod">
          <ac:chgData name="Teodora Emilia Berende" userId="6a627e43-644a-4ca8-abed-4c5b87b9c429" providerId="ADAL" clId="{1E4AB788-40D8-439B-B454-BB6B37A5B9C5}" dt="2023-02-05T17:40:26.727" v="1444" actId="21"/>
          <ac:spMkLst>
            <pc:docMk/>
            <pc:sldMk cId="422424768" sldId="857"/>
            <ac:spMk id="10" creationId="{6F1FD8A5-F9A8-A969-12EB-E9EB6C28298A}"/>
          </ac:spMkLst>
        </pc:spChg>
        <pc:spChg chg="del">
          <ac:chgData name="Teodora Emilia Berende" userId="6a627e43-644a-4ca8-abed-4c5b87b9c429" providerId="ADAL" clId="{1E4AB788-40D8-439B-B454-BB6B37A5B9C5}" dt="2023-02-05T17:36:04.744" v="1306" actId="478"/>
          <ac:spMkLst>
            <pc:docMk/>
            <pc:sldMk cId="422424768" sldId="857"/>
            <ac:spMk id="11" creationId="{456161C0-61D4-19DC-E024-620D320C007D}"/>
          </ac:spMkLst>
        </pc:spChg>
        <pc:spChg chg="del">
          <ac:chgData name="Teodora Emilia Berende" userId="6a627e43-644a-4ca8-abed-4c5b87b9c429" providerId="ADAL" clId="{1E4AB788-40D8-439B-B454-BB6B37A5B9C5}" dt="2023-02-05T17:35:43.972" v="1290" actId="478"/>
          <ac:spMkLst>
            <pc:docMk/>
            <pc:sldMk cId="422424768" sldId="857"/>
            <ac:spMk id="12" creationId="{3CF354EB-6348-5B6F-2154-4EB4C909B35C}"/>
          </ac:spMkLst>
        </pc:spChg>
        <pc:spChg chg="del">
          <ac:chgData name="Teodora Emilia Berende" userId="6a627e43-644a-4ca8-abed-4c5b87b9c429" providerId="ADAL" clId="{1E4AB788-40D8-439B-B454-BB6B37A5B9C5}" dt="2023-02-05T17:36:06.437" v="1307" actId="478"/>
          <ac:spMkLst>
            <pc:docMk/>
            <pc:sldMk cId="422424768" sldId="857"/>
            <ac:spMk id="13" creationId="{254A7B00-9076-D5CA-A08E-B27218C53CFD}"/>
          </ac:spMkLst>
        </pc:spChg>
        <pc:spChg chg="add del mod ord">
          <ac:chgData name="Teodora Emilia Berende" userId="6a627e43-644a-4ca8-abed-4c5b87b9c429" providerId="ADAL" clId="{1E4AB788-40D8-439B-B454-BB6B37A5B9C5}" dt="2023-02-05T17:36:19.693" v="1309" actId="700"/>
          <ac:spMkLst>
            <pc:docMk/>
            <pc:sldMk cId="422424768" sldId="857"/>
            <ac:spMk id="14" creationId="{B896513F-24FD-EC6D-E5E6-B75845B691B3}"/>
          </ac:spMkLst>
        </pc:spChg>
        <pc:spChg chg="add del mod ord">
          <ac:chgData name="Teodora Emilia Berende" userId="6a627e43-644a-4ca8-abed-4c5b87b9c429" providerId="ADAL" clId="{1E4AB788-40D8-439B-B454-BB6B37A5B9C5}" dt="2023-02-05T17:36:19.693" v="1309" actId="700"/>
          <ac:spMkLst>
            <pc:docMk/>
            <pc:sldMk cId="422424768" sldId="857"/>
            <ac:spMk id="15" creationId="{A452E5B3-CDF5-C50A-3A74-C38AA9F7EDDA}"/>
          </ac:spMkLst>
        </pc:spChg>
        <pc:spChg chg="add mod">
          <ac:chgData name="Teodora Emilia Berende" userId="6a627e43-644a-4ca8-abed-4c5b87b9c429" providerId="ADAL" clId="{1E4AB788-40D8-439B-B454-BB6B37A5B9C5}" dt="2023-02-05T17:40:26.727" v="1444" actId="21"/>
          <ac:spMkLst>
            <pc:docMk/>
            <pc:sldMk cId="422424768" sldId="857"/>
            <ac:spMk id="17" creationId="{7221FFB5-30A6-2879-0691-3ED8A6EE3F25}"/>
          </ac:spMkLst>
        </pc:spChg>
      </pc:sldChg>
      <pc:sldChg chg="new del">
        <pc:chgData name="Teodora Emilia Berende" userId="6a627e43-644a-4ca8-abed-4c5b87b9c429" providerId="ADAL" clId="{1E4AB788-40D8-439B-B454-BB6B37A5B9C5}" dt="2023-02-05T17:41:09.903" v="1455" actId="47"/>
        <pc:sldMkLst>
          <pc:docMk/>
          <pc:sldMk cId="384795448" sldId="858"/>
        </pc:sldMkLst>
      </pc:sldChg>
      <pc:sldMasterChg chg="del delSldLayout">
        <pc:chgData name="Teodora Emilia Berende" userId="6a627e43-644a-4ca8-abed-4c5b87b9c429" providerId="ADAL" clId="{1E4AB788-40D8-439B-B454-BB6B37A5B9C5}" dt="2023-02-06T12:38:52.375" v="1673" actId="2696"/>
        <pc:sldMasterMkLst>
          <pc:docMk/>
          <pc:sldMasterMk cId="3777721519" sldId="2147483677"/>
        </pc:sldMasterMkLst>
        <pc:sldLayoutChg chg="del">
          <pc:chgData name="Teodora Emilia Berende" userId="6a627e43-644a-4ca8-abed-4c5b87b9c429" providerId="ADAL" clId="{1E4AB788-40D8-439B-B454-BB6B37A5B9C5}" dt="2023-02-06T12:38:52.375" v="1673" actId="2696"/>
          <pc:sldLayoutMkLst>
            <pc:docMk/>
            <pc:sldMasterMk cId="3777721519" sldId="2147483677"/>
            <pc:sldLayoutMk cId="139035506" sldId="2147483678"/>
          </pc:sldLayoutMkLst>
        </pc:sldLayoutChg>
        <pc:sldLayoutChg chg="del">
          <pc:chgData name="Teodora Emilia Berende" userId="6a627e43-644a-4ca8-abed-4c5b87b9c429" providerId="ADAL" clId="{1E4AB788-40D8-439B-B454-BB6B37A5B9C5}" dt="2023-02-06T12:38:52.375" v="1673" actId="2696"/>
          <pc:sldLayoutMkLst>
            <pc:docMk/>
            <pc:sldMasterMk cId="3777721519" sldId="2147483677"/>
            <pc:sldLayoutMk cId="3109699841" sldId="2147483679"/>
          </pc:sldLayoutMkLst>
        </pc:sldLayoutChg>
        <pc:sldLayoutChg chg="del">
          <pc:chgData name="Teodora Emilia Berende" userId="6a627e43-644a-4ca8-abed-4c5b87b9c429" providerId="ADAL" clId="{1E4AB788-40D8-439B-B454-BB6B37A5B9C5}" dt="2023-02-06T12:38:52.375" v="1673" actId="2696"/>
          <pc:sldLayoutMkLst>
            <pc:docMk/>
            <pc:sldMasterMk cId="3777721519" sldId="2147483677"/>
            <pc:sldLayoutMk cId="1186673708" sldId="2147483680"/>
          </pc:sldLayoutMkLst>
        </pc:sldLayoutChg>
        <pc:sldLayoutChg chg="del">
          <pc:chgData name="Teodora Emilia Berende" userId="6a627e43-644a-4ca8-abed-4c5b87b9c429" providerId="ADAL" clId="{1E4AB788-40D8-439B-B454-BB6B37A5B9C5}" dt="2023-02-06T12:38:52.375" v="1673" actId="2696"/>
          <pc:sldLayoutMkLst>
            <pc:docMk/>
            <pc:sldMasterMk cId="3777721519" sldId="2147483677"/>
            <pc:sldLayoutMk cId="1602668149" sldId="2147483681"/>
          </pc:sldLayoutMkLst>
        </pc:sldLayoutChg>
        <pc:sldLayoutChg chg="del">
          <pc:chgData name="Teodora Emilia Berende" userId="6a627e43-644a-4ca8-abed-4c5b87b9c429" providerId="ADAL" clId="{1E4AB788-40D8-439B-B454-BB6B37A5B9C5}" dt="2023-02-06T12:38:52.375" v="1673" actId="2696"/>
          <pc:sldLayoutMkLst>
            <pc:docMk/>
            <pc:sldMasterMk cId="3777721519" sldId="2147483677"/>
            <pc:sldLayoutMk cId="723312405" sldId="2147483682"/>
          </pc:sldLayoutMkLst>
        </pc:sldLayoutChg>
        <pc:sldLayoutChg chg="del">
          <pc:chgData name="Teodora Emilia Berende" userId="6a627e43-644a-4ca8-abed-4c5b87b9c429" providerId="ADAL" clId="{1E4AB788-40D8-439B-B454-BB6B37A5B9C5}" dt="2023-02-06T12:38:52.375" v="1673" actId="2696"/>
          <pc:sldLayoutMkLst>
            <pc:docMk/>
            <pc:sldMasterMk cId="3777721519" sldId="2147483677"/>
            <pc:sldLayoutMk cId="1713237249" sldId="2147483683"/>
          </pc:sldLayoutMkLst>
        </pc:sldLayoutChg>
        <pc:sldLayoutChg chg="del">
          <pc:chgData name="Teodora Emilia Berende" userId="6a627e43-644a-4ca8-abed-4c5b87b9c429" providerId="ADAL" clId="{1E4AB788-40D8-439B-B454-BB6B37A5B9C5}" dt="2023-02-06T12:38:52.375" v="1673" actId="2696"/>
          <pc:sldLayoutMkLst>
            <pc:docMk/>
            <pc:sldMasterMk cId="3777721519" sldId="2147483677"/>
            <pc:sldLayoutMk cId="2340354030" sldId="2147483684"/>
          </pc:sldLayoutMkLst>
        </pc:sldLayoutChg>
        <pc:sldLayoutChg chg="del">
          <pc:chgData name="Teodora Emilia Berende" userId="6a627e43-644a-4ca8-abed-4c5b87b9c429" providerId="ADAL" clId="{1E4AB788-40D8-439B-B454-BB6B37A5B9C5}" dt="2023-02-06T12:38:52.375" v="1673" actId="2696"/>
          <pc:sldLayoutMkLst>
            <pc:docMk/>
            <pc:sldMasterMk cId="3777721519" sldId="2147483677"/>
            <pc:sldLayoutMk cId="219186934" sldId="2147483685"/>
          </pc:sldLayoutMkLst>
        </pc:sldLayoutChg>
        <pc:sldLayoutChg chg="del">
          <pc:chgData name="Teodora Emilia Berende" userId="6a627e43-644a-4ca8-abed-4c5b87b9c429" providerId="ADAL" clId="{1E4AB788-40D8-439B-B454-BB6B37A5B9C5}" dt="2023-02-06T12:38:52.375" v="1673" actId="2696"/>
          <pc:sldLayoutMkLst>
            <pc:docMk/>
            <pc:sldMasterMk cId="3777721519" sldId="2147483677"/>
            <pc:sldLayoutMk cId="2439256390" sldId="2147483686"/>
          </pc:sldLayoutMkLst>
        </pc:sldLayoutChg>
        <pc:sldLayoutChg chg="del">
          <pc:chgData name="Teodora Emilia Berende" userId="6a627e43-644a-4ca8-abed-4c5b87b9c429" providerId="ADAL" clId="{1E4AB788-40D8-439B-B454-BB6B37A5B9C5}" dt="2023-02-06T12:38:52.375" v="1673" actId="2696"/>
          <pc:sldLayoutMkLst>
            <pc:docMk/>
            <pc:sldMasterMk cId="3777721519" sldId="2147483677"/>
            <pc:sldLayoutMk cId="3064541722" sldId="2147483687"/>
          </pc:sldLayoutMkLst>
        </pc:sldLayoutChg>
      </pc:sldMasterChg>
    </pc:docChg>
  </pc:docChgLst>
  <pc:docChgLst>
    <pc:chgData name="Teodora Emilia Berende" userId="6a627e43-644a-4ca8-abed-4c5b87b9c429" providerId="ADAL" clId="{328716ED-A924-4920-8ABF-4903398169D3}"/>
    <pc:docChg chg="undo redo custSel addSld delSld modSld">
      <pc:chgData name="Teodora Emilia Berende" userId="6a627e43-644a-4ca8-abed-4c5b87b9c429" providerId="ADAL" clId="{328716ED-A924-4920-8ABF-4903398169D3}" dt="2023-04-17T16:02:24.430" v="1441" actId="1582"/>
      <pc:docMkLst>
        <pc:docMk/>
      </pc:docMkLst>
      <pc:sldChg chg="modSp mod">
        <pc:chgData name="Teodora Emilia Berende" userId="6a627e43-644a-4ca8-abed-4c5b87b9c429" providerId="ADAL" clId="{328716ED-A924-4920-8ABF-4903398169D3}" dt="2023-03-19T16:50:25.242" v="1" actId="20577"/>
        <pc:sldMkLst>
          <pc:docMk/>
          <pc:sldMk cId="2131568492" sldId="278"/>
        </pc:sldMkLst>
        <pc:spChg chg="mod">
          <ac:chgData name="Teodora Emilia Berende" userId="6a627e43-644a-4ca8-abed-4c5b87b9c429" providerId="ADAL" clId="{328716ED-A924-4920-8ABF-4903398169D3}" dt="2023-03-19T16:50:25.242" v="1" actId="20577"/>
          <ac:spMkLst>
            <pc:docMk/>
            <pc:sldMk cId="2131568492" sldId="278"/>
            <ac:spMk id="2" creationId="{516860D9-9D47-C0BB-B2B4-4B6F2B36CFCC}"/>
          </ac:spMkLst>
        </pc:spChg>
      </pc:sldChg>
      <pc:sldChg chg="modSp mod">
        <pc:chgData name="Teodora Emilia Berende" userId="6a627e43-644a-4ca8-abed-4c5b87b9c429" providerId="ADAL" clId="{328716ED-A924-4920-8ABF-4903398169D3}" dt="2023-04-02T14:49:19.020" v="163" actId="255"/>
        <pc:sldMkLst>
          <pc:docMk/>
          <pc:sldMk cId="3855531800" sldId="279"/>
        </pc:sldMkLst>
        <pc:spChg chg="mod">
          <ac:chgData name="Teodora Emilia Berende" userId="6a627e43-644a-4ca8-abed-4c5b87b9c429" providerId="ADAL" clId="{328716ED-A924-4920-8ABF-4903398169D3}" dt="2023-04-02T14:49:19.020" v="163" actId="255"/>
          <ac:spMkLst>
            <pc:docMk/>
            <pc:sldMk cId="3855531800" sldId="279"/>
            <ac:spMk id="3" creationId="{4D1F66E5-D2D7-172B-46BA-FEBFE092CC7F}"/>
          </ac:spMkLst>
        </pc:spChg>
      </pc:sldChg>
      <pc:sldChg chg="addSp delSp modSp mod">
        <pc:chgData name="Teodora Emilia Berende" userId="6a627e43-644a-4ca8-abed-4c5b87b9c429" providerId="ADAL" clId="{328716ED-A924-4920-8ABF-4903398169D3}" dt="2023-03-19T17:06:14.123" v="63" actId="1076"/>
        <pc:sldMkLst>
          <pc:docMk/>
          <pc:sldMk cId="979622006" sldId="280"/>
        </pc:sldMkLst>
        <pc:spChg chg="mod">
          <ac:chgData name="Teodora Emilia Berende" userId="6a627e43-644a-4ca8-abed-4c5b87b9c429" providerId="ADAL" clId="{328716ED-A924-4920-8ABF-4903398169D3}" dt="2023-03-19T17:01:44.897" v="56" actId="20577"/>
          <ac:spMkLst>
            <pc:docMk/>
            <pc:sldMk cId="979622006" sldId="280"/>
            <ac:spMk id="2" creationId="{4A940BC6-9DA0-FB4D-8879-DC8B3958C07C}"/>
          </ac:spMkLst>
        </pc:spChg>
        <pc:spChg chg="add del mod">
          <ac:chgData name="Teodora Emilia Berende" userId="6a627e43-644a-4ca8-abed-4c5b87b9c429" providerId="ADAL" clId="{328716ED-A924-4920-8ABF-4903398169D3}" dt="2023-03-19T17:06:01.557" v="58" actId="931"/>
          <ac:spMkLst>
            <pc:docMk/>
            <pc:sldMk cId="979622006" sldId="280"/>
            <ac:spMk id="7" creationId="{D4917ED3-1249-24E3-99BC-70FFEA771A52}"/>
          </ac:spMkLst>
        </pc:spChg>
        <pc:picChg chg="add mod">
          <ac:chgData name="Teodora Emilia Berende" userId="6a627e43-644a-4ca8-abed-4c5b87b9c429" providerId="ADAL" clId="{328716ED-A924-4920-8ABF-4903398169D3}" dt="2023-03-19T17:06:14.123" v="63" actId="1076"/>
          <ac:picMkLst>
            <pc:docMk/>
            <pc:sldMk cId="979622006" sldId="280"/>
            <ac:picMk id="9" creationId="{CDFD1A8D-FCE7-2DFB-D7BC-A3A014A14A6B}"/>
          </ac:picMkLst>
        </pc:picChg>
        <pc:picChg chg="del">
          <ac:chgData name="Teodora Emilia Berende" userId="6a627e43-644a-4ca8-abed-4c5b87b9c429" providerId="ADAL" clId="{328716ED-A924-4920-8ABF-4903398169D3}" dt="2023-03-19T17:05:57.403" v="57" actId="478"/>
          <ac:picMkLst>
            <pc:docMk/>
            <pc:sldMk cId="979622006" sldId="280"/>
            <ac:picMk id="11" creationId="{42C5FDBB-F1FB-97E7-C46A-33FF4B31F922}"/>
          </ac:picMkLst>
        </pc:picChg>
      </pc:sldChg>
      <pc:sldChg chg="addSp delSp modSp mod">
        <pc:chgData name="Teodora Emilia Berende" userId="6a627e43-644a-4ca8-abed-4c5b87b9c429" providerId="ADAL" clId="{328716ED-A924-4920-8ABF-4903398169D3}" dt="2023-03-19T17:01:22.130" v="42" actId="1076"/>
        <pc:sldMkLst>
          <pc:docMk/>
          <pc:sldMk cId="3693895015" sldId="294"/>
        </pc:sldMkLst>
        <pc:spChg chg="mod">
          <ac:chgData name="Teodora Emilia Berende" userId="6a627e43-644a-4ca8-abed-4c5b87b9c429" providerId="ADAL" clId="{328716ED-A924-4920-8ABF-4903398169D3}" dt="2023-03-19T16:51:16.280" v="20" actId="20577"/>
          <ac:spMkLst>
            <pc:docMk/>
            <pc:sldMk cId="3693895015" sldId="294"/>
            <ac:spMk id="4" creationId="{E0A8D5C1-B0C6-3C30-CDEB-8B522B564B79}"/>
          </ac:spMkLst>
        </pc:spChg>
        <pc:spChg chg="add del mod">
          <ac:chgData name="Teodora Emilia Berende" userId="6a627e43-644a-4ca8-abed-4c5b87b9c429" providerId="ADAL" clId="{328716ED-A924-4920-8ABF-4903398169D3}" dt="2023-03-19T16:59:37.282" v="22" actId="931"/>
          <ac:spMkLst>
            <pc:docMk/>
            <pc:sldMk cId="3693895015" sldId="294"/>
            <ac:spMk id="8" creationId="{1EA6889A-0313-BEF5-F3EA-10068B566650}"/>
          </ac:spMkLst>
        </pc:spChg>
        <pc:spChg chg="add mod">
          <ac:chgData name="Teodora Emilia Berende" userId="6a627e43-644a-4ca8-abed-4c5b87b9c429" providerId="ADAL" clId="{328716ED-A924-4920-8ABF-4903398169D3}" dt="2023-03-19T17:01:22.130" v="42" actId="1076"/>
          <ac:spMkLst>
            <pc:docMk/>
            <pc:sldMk cId="3693895015" sldId="294"/>
            <ac:spMk id="15" creationId="{7A24AE8D-B6D5-E585-0734-6576882FE916}"/>
          </ac:spMkLst>
        </pc:spChg>
        <pc:picChg chg="add mod modCrop">
          <ac:chgData name="Teodora Emilia Berende" userId="6a627e43-644a-4ca8-abed-4c5b87b9c429" providerId="ADAL" clId="{328716ED-A924-4920-8ABF-4903398169D3}" dt="2023-03-19T17:00:53.974" v="39" actId="1076"/>
          <ac:picMkLst>
            <pc:docMk/>
            <pc:sldMk cId="3693895015" sldId="294"/>
            <ac:picMk id="12" creationId="{873E1663-A6DD-492F-51D5-7B400D4837ED}"/>
          </ac:picMkLst>
        </pc:picChg>
        <pc:picChg chg="del">
          <ac:chgData name="Teodora Emilia Berende" userId="6a627e43-644a-4ca8-abed-4c5b87b9c429" providerId="ADAL" clId="{328716ED-A924-4920-8ABF-4903398169D3}" dt="2023-03-19T16:58:28.901" v="21" actId="478"/>
          <ac:picMkLst>
            <pc:docMk/>
            <pc:sldMk cId="3693895015" sldId="294"/>
            <ac:picMk id="13" creationId="{71A5AC8F-8750-FCB8-3CD4-C14B3C777BD2}"/>
          </ac:picMkLst>
        </pc:picChg>
      </pc:sldChg>
      <pc:sldChg chg="addSp delSp modSp mod">
        <pc:chgData name="Teodora Emilia Berende" userId="6a627e43-644a-4ca8-abed-4c5b87b9c429" providerId="ADAL" clId="{328716ED-A924-4920-8ABF-4903398169D3}" dt="2023-04-17T16:01:37.750" v="1437" actId="1582"/>
        <pc:sldMkLst>
          <pc:docMk/>
          <pc:sldMk cId="891612030" sldId="296"/>
        </pc:sldMkLst>
        <pc:spChg chg="add del mod">
          <ac:chgData name="Teodora Emilia Berende" userId="6a627e43-644a-4ca8-abed-4c5b87b9c429" providerId="ADAL" clId="{328716ED-A924-4920-8ABF-4903398169D3}" dt="2023-04-14T14:47:44.180" v="675" actId="478"/>
          <ac:spMkLst>
            <pc:docMk/>
            <pc:sldMk cId="891612030" sldId="296"/>
            <ac:spMk id="2" creationId="{07EC86EC-5D73-4982-8E02-16225550F39C}"/>
          </ac:spMkLst>
        </pc:spChg>
        <pc:spChg chg="add del mod">
          <ac:chgData name="Teodora Emilia Berende" userId="6a627e43-644a-4ca8-abed-4c5b87b9c429" providerId="ADAL" clId="{328716ED-A924-4920-8ABF-4903398169D3}" dt="2023-04-14T14:43:00.831" v="307" actId="478"/>
          <ac:spMkLst>
            <pc:docMk/>
            <pc:sldMk cId="891612030" sldId="296"/>
            <ac:spMk id="7" creationId="{17013492-53C8-E37F-74C1-1AEFA5D960BA}"/>
          </ac:spMkLst>
        </pc:spChg>
        <pc:spChg chg="add mod">
          <ac:chgData name="Teodora Emilia Berende" userId="6a627e43-644a-4ca8-abed-4c5b87b9c429" providerId="ADAL" clId="{328716ED-A924-4920-8ABF-4903398169D3}" dt="2023-04-14T14:43:07.493" v="321" actId="20577"/>
          <ac:spMkLst>
            <pc:docMk/>
            <pc:sldMk cId="891612030" sldId="296"/>
            <ac:spMk id="9" creationId="{9B10BCB3-C404-C43C-46A2-77771153946B}"/>
          </ac:spMkLst>
        </pc:spChg>
        <pc:spChg chg="add del mod">
          <ac:chgData name="Teodora Emilia Berende" userId="6a627e43-644a-4ca8-abed-4c5b87b9c429" providerId="ADAL" clId="{328716ED-A924-4920-8ABF-4903398169D3}" dt="2023-04-14T14:43:32.531" v="340"/>
          <ac:spMkLst>
            <pc:docMk/>
            <pc:sldMk cId="891612030" sldId="296"/>
            <ac:spMk id="10" creationId="{CF996E40-3ABF-62FC-D224-3D07060DF2BC}"/>
          </ac:spMkLst>
        </pc:spChg>
        <pc:spChg chg="add mod">
          <ac:chgData name="Teodora Emilia Berende" userId="6a627e43-644a-4ca8-abed-4c5b87b9c429" providerId="ADAL" clId="{328716ED-A924-4920-8ABF-4903398169D3}" dt="2023-04-17T16:01:37.750" v="1437" actId="1582"/>
          <ac:spMkLst>
            <pc:docMk/>
            <pc:sldMk cId="891612030" sldId="296"/>
            <ac:spMk id="12" creationId="{B9272AB2-2AE7-3380-3866-784E7D7EFC6B}"/>
          </ac:spMkLst>
        </pc:spChg>
        <pc:spChg chg="del">
          <ac:chgData name="Teodora Emilia Berende" userId="6a627e43-644a-4ca8-abed-4c5b87b9c429" providerId="ADAL" clId="{328716ED-A924-4920-8ABF-4903398169D3}" dt="2023-04-07T18:21:27.998" v="165" actId="478"/>
          <ac:spMkLst>
            <pc:docMk/>
            <pc:sldMk cId="891612030" sldId="296"/>
            <ac:spMk id="25" creationId="{EE53A533-97D3-1936-CFEB-B2D4024A52E6}"/>
          </ac:spMkLst>
        </pc:spChg>
        <pc:spChg chg="del">
          <ac:chgData name="Teodora Emilia Berende" userId="6a627e43-644a-4ca8-abed-4c5b87b9c429" providerId="ADAL" clId="{328716ED-A924-4920-8ABF-4903398169D3}" dt="2023-04-07T18:21:33.824" v="166" actId="478"/>
          <ac:spMkLst>
            <pc:docMk/>
            <pc:sldMk cId="891612030" sldId="296"/>
            <ac:spMk id="27" creationId="{24FF66A1-8C35-B3A9-5A4A-80B3C832281E}"/>
          </ac:spMkLst>
        </pc:spChg>
        <pc:picChg chg="ord">
          <ac:chgData name="Teodora Emilia Berende" userId="6a627e43-644a-4ca8-abed-4c5b87b9c429" providerId="ADAL" clId="{328716ED-A924-4920-8ABF-4903398169D3}" dt="2023-04-14T14:58:20.299" v="910" actId="166"/>
          <ac:picMkLst>
            <pc:docMk/>
            <pc:sldMk cId="891612030" sldId="296"/>
            <ac:picMk id="6" creationId="{5B752E6C-99A7-25D8-1632-89CB858B4160}"/>
          </ac:picMkLst>
        </pc:picChg>
        <pc:picChg chg="del">
          <ac:chgData name="Teodora Emilia Berende" userId="6a627e43-644a-4ca8-abed-4c5b87b9c429" providerId="ADAL" clId="{328716ED-A924-4920-8ABF-4903398169D3}" dt="2023-04-07T17:57:22.823" v="164" actId="478"/>
          <ac:picMkLst>
            <pc:docMk/>
            <pc:sldMk cId="891612030" sldId="296"/>
            <ac:picMk id="21" creationId="{52995D19-5DC9-B51C-3A59-B3183D921901}"/>
          </ac:picMkLst>
        </pc:picChg>
      </pc:sldChg>
      <pc:sldChg chg="addSp delSp modSp mod">
        <pc:chgData name="Teodora Emilia Berende" userId="6a627e43-644a-4ca8-abed-4c5b87b9c429" providerId="ADAL" clId="{328716ED-A924-4920-8ABF-4903398169D3}" dt="2023-04-17T16:01:30.259" v="1436" actId="1582"/>
        <pc:sldMkLst>
          <pc:docMk/>
          <pc:sldMk cId="2129350910" sldId="297"/>
        </pc:sldMkLst>
        <pc:spChg chg="del mod">
          <ac:chgData name="Teodora Emilia Berende" userId="6a627e43-644a-4ca8-abed-4c5b87b9c429" providerId="ADAL" clId="{328716ED-A924-4920-8ABF-4903398169D3}" dt="2023-04-14T15:12:05.392" v="1042" actId="478"/>
          <ac:spMkLst>
            <pc:docMk/>
            <pc:sldMk cId="2129350910" sldId="297"/>
            <ac:spMk id="2" creationId="{505B899A-13F8-CFE5-855D-1AB68E4F5641}"/>
          </ac:spMkLst>
        </pc:spChg>
        <pc:spChg chg="del mod">
          <ac:chgData name="Teodora Emilia Berende" userId="6a627e43-644a-4ca8-abed-4c5b87b9c429" providerId="ADAL" clId="{328716ED-A924-4920-8ABF-4903398169D3}" dt="2023-04-14T15:32:32.721" v="1210" actId="478"/>
          <ac:spMkLst>
            <pc:docMk/>
            <pc:sldMk cId="2129350910" sldId="297"/>
            <ac:spMk id="7" creationId="{15881F16-1CED-7873-2DA0-87D460D6B5FF}"/>
          </ac:spMkLst>
        </pc:spChg>
        <pc:spChg chg="add del">
          <ac:chgData name="Teodora Emilia Berende" userId="6a627e43-644a-4ca8-abed-4c5b87b9c429" providerId="ADAL" clId="{328716ED-A924-4920-8ABF-4903398169D3}" dt="2023-04-14T15:12:07.990" v="1044" actId="22"/>
          <ac:spMkLst>
            <pc:docMk/>
            <pc:sldMk cId="2129350910" sldId="297"/>
            <ac:spMk id="11" creationId="{94BEBDB5-C5D8-3274-3EF3-792CDC1E9D16}"/>
          </ac:spMkLst>
        </pc:spChg>
        <pc:spChg chg="add mod">
          <ac:chgData name="Teodora Emilia Berende" userId="6a627e43-644a-4ca8-abed-4c5b87b9c429" providerId="ADAL" clId="{328716ED-A924-4920-8ABF-4903398169D3}" dt="2023-04-14T15:12:26.318" v="1073" actId="20577"/>
          <ac:spMkLst>
            <pc:docMk/>
            <pc:sldMk cId="2129350910" sldId="297"/>
            <ac:spMk id="12" creationId="{DDAE9C2C-7D1B-8009-6575-F0EEC22A25A1}"/>
          </ac:spMkLst>
        </pc:spChg>
        <pc:spChg chg="mod">
          <ac:chgData name="Teodora Emilia Berende" userId="6a627e43-644a-4ca8-abed-4c5b87b9c429" providerId="ADAL" clId="{328716ED-A924-4920-8ABF-4903398169D3}" dt="2023-04-17T16:01:30.259" v="1436" actId="1582"/>
          <ac:spMkLst>
            <pc:docMk/>
            <pc:sldMk cId="2129350910" sldId="297"/>
            <ac:spMk id="13" creationId="{7AD7E5E0-EFA2-DBEB-6911-9C451FAE7208}"/>
          </ac:spMkLst>
        </pc:spChg>
      </pc:sldChg>
      <pc:sldChg chg="addSp delSp modSp mod">
        <pc:chgData name="Teodora Emilia Berende" userId="6a627e43-644a-4ca8-abed-4c5b87b9c429" providerId="ADAL" clId="{328716ED-A924-4920-8ABF-4903398169D3}" dt="2023-04-07T18:28:17.015" v="199" actId="1076"/>
        <pc:sldMkLst>
          <pc:docMk/>
          <pc:sldMk cId="3805261495" sldId="299"/>
        </pc:sldMkLst>
        <pc:spChg chg="mod">
          <ac:chgData name="Teodora Emilia Berende" userId="6a627e43-644a-4ca8-abed-4c5b87b9c429" providerId="ADAL" clId="{328716ED-A924-4920-8ABF-4903398169D3}" dt="2023-03-19T17:06:38.204" v="76" actId="20577"/>
          <ac:spMkLst>
            <pc:docMk/>
            <pc:sldMk cId="3805261495" sldId="299"/>
            <ac:spMk id="2" creationId="{4A940BC6-9DA0-FB4D-8879-DC8B3958C07C}"/>
          </ac:spMkLst>
        </pc:spChg>
        <pc:spChg chg="add del mod">
          <ac:chgData name="Teodora Emilia Berende" userId="6a627e43-644a-4ca8-abed-4c5b87b9c429" providerId="ADAL" clId="{328716ED-A924-4920-8ABF-4903398169D3}" dt="2023-03-19T17:33:25.983" v="101" actId="931"/>
          <ac:spMkLst>
            <pc:docMk/>
            <pc:sldMk cId="3805261495" sldId="299"/>
            <ac:spMk id="7" creationId="{2866A115-D18D-8399-090E-C593410736B6}"/>
          </ac:spMkLst>
        </pc:spChg>
        <pc:spChg chg="add del mod">
          <ac:chgData name="Teodora Emilia Berende" userId="6a627e43-644a-4ca8-abed-4c5b87b9c429" providerId="ADAL" clId="{328716ED-A924-4920-8ABF-4903398169D3}" dt="2023-04-07T18:28:02.899" v="194" actId="931"/>
          <ac:spMkLst>
            <pc:docMk/>
            <pc:sldMk cId="3805261495" sldId="299"/>
            <ac:spMk id="7" creationId="{76DF793D-9E50-F31A-D8D6-ECF0DF068DF9}"/>
          </ac:spMkLst>
        </pc:spChg>
        <pc:picChg chg="add del mod">
          <ac:chgData name="Teodora Emilia Berende" userId="6a627e43-644a-4ca8-abed-4c5b87b9c429" providerId="ADAL" clId="{328716ED-A924-4920-8ABF-4903398169D3}" dt="2023-04-07T18:26:00.029" v="193" actId="478"/>
          <ac:picMkLst>
            <pc:docMk/>
            <pc:sldMk cId="3805261495" sldId="299"/>
            <ac:picMk id="10" creationId="{0631FCE2-643E-E189-78DE-05A191C75E5D}"/>
          </ac:picMkLst>
        </pc:picChg>
        <pc:picChg chg="add mod">
          <ac:chgData name="Teodora Emilia Berende" userId="6a627e43-644a-4ca8-abed-4c5b87b9c429" providerId="ADAL" clId="{328716ED-A924-4920-8ABF-4903398169D3}" dt="2023-04-07T18:28:17.015" v="199" actId="1076"/>
          <ac:picMkLst>
            <pc:docMk/>
            <pc:sldMk cId="3805261495" sldId="299"/>
            <ac:picMk id="11" creationId="{658582A0-600D-05D9-51AB-FC708FBAECF1}"/>
          </ac:picMkLst>
        </pc:picChg>
        <pc:picChg chg="del">
          <ac:chgData name="Teodora Emilia Berende" userId="6a627e43-644a-4ca8-abed-4c5b87b9c429" providerId="ADAL" clId="{328716ED-A924-4920-8ABF-4903398169D3}" dt="2023-03-19T17:33:21.412" v="100" actId="478"/>
          <ac:picMkLst>
            <pc:docMk/>
            <pc:sldMk cId="3805261495" sldId="299"/>
            <ac:picMk id="11" creationId="{F14F88AD-9CD4-0F42-E3FB-0DD90BA97EB0}"/>
          </ac:picMkLst>
        </pc:picChg>
      </pc:sldChg>
      <pc:sldChg chg="addSp delSp modSp mod">
        <pc:chgData name="Teodora Emilia Berende" userId="6a627e43-644a-4ca8-abed-4c5b87b9c429" providerId="ADAL" clId="{328716ED-A924-4920-8ABF-4903398169D3}" dt="2023-04-17T16:01:56.275" v="1439" actId="1582"/>
        <pc:sldMkLst>
          <pc:docMk/>
          <pc:sldMk cId="3418981955" sldId="300"/>
        </pc:sldMkLst>
        <pc:spChg chg="mod">
          <ac:chgData name="Teodora Emilia Berende" userId="6a627e43-644a-4ca8-abed-4c5b87b9c429" providerId="ADAL" clId="{328716ED-A924-4920-8ABF-4903398169D3}" dt="2023-04-14T15:52:34.743" v="1235" actId="20577"/>
          <ac:spMkLst>
            <pc:docMk/>
            <pc:sldMk cId="3418981955" sldId="300"/>
            <ac:spMk id="2" creationId="{505B899A-13F8-CFE5-855D-1AB68E4F5641}"/>
          </ac:spMkLst>
        </pc:spChg>
        <pc:spChg chg="add mod">
          <ac:chgData name="Teodora Emilia Berende" userId="6a627e43-644a-4ca8-abed-4c5b87b9c429" providerId="ADAL" clId="{328716ED-A924-4920-8ABF-4903398169D3}" dt="2023-04-17T16:01:56.275" v="1439" actId="1582"/>
          <ac:spMkLst>
            <pc:docMk/>
            <pc:sldMk cId="3418981955" sldId="300"/>
            <ac:spMk id="7" creationId="{EE80DC29-E414-9F27-62A3-E6CACDC4C7E0}"/>
          </ac:spMkLst>
        </pc:spChg>
        <pc:spChg chg="add del">
          <ac:chgData name="Teodora Emilia Berende" userId="6a627e43-644a-4ca8-abed-4c5b87b9c429" providerId="ADAL" clId="{328716ED-A924-4920-8ABF-4903398169D3}" dt="2023-04-14T15:54:37.511" v="1276"/>
          <ac:spMkLst>
            <pc:docMk/>
            <pc:sldMk cId="3418981955" sldId="300"/>
            <ac:spMk id="11" creationId="{245EB628-2CF6-131E-5719-801C1CD84885}"/>
          </ac:spMkLst>
        </pc:spChg>
        <pc:spChg chg="add del mod">
          <ac:chgData name="Teodora Emilia Berende" userId="6a627e43-644a-4ca8-abed-4c5b87b9c429" providerId="ADAL" clId="{328716ED-A924-4920-8ABF-4903398169D3}" dt="2023-04-14T15:54:36.931" v="1275"/>
          <ac:spMkLst>
            <pc:docMk/>
            <pc:sldMk cId="3418981955" sldId="300"/>
            <ac:spMk id="12" creationId="{1A35A48F-5F9F-3E36-AB2F-3BBBCFF24306}"/>
          </ac:spMkLst>
        </pc:spChg>
        <pc:spChg chg="add del">
          <ac:chgData name="Teodora Emilia Berende" userId="6a627e43-644a-4ca8-abed-4c5b87b9c429" providerId="ADAL" clId="{328716ED-A924-4920-8ABF-4903398169D3}" dt="2023-04-14T15:54:41.098" v="1278"/>
          <ac:spMkLst>
            <pc:docMk/>
            <pc:sldMk cId="3418981955" sldId="300"/>
            <ac:spMk id="13" creationId="{C27FB51C-A41E-1136-D9C3-0A6A144AA4AE}"/>
          </ac:spMkLst>
        </pc:spChg>
        <pc:spChg chg="add del mod">
          <ac:chgData name="Teodora Emilia Berende" userId="6a627e43-644a-4ca8-abed-4c5b87b9c429" providerId="ADAL" clId="{328716ED-A924-4920-8ABF-4903398169D3}" dt="2023-04-14T15:54:49.105" v="1282"/>
          <ac:spMkLst>
            <pc:docMk/>
            <pc:sldMk cId="3418981955" sldId="300"/>
            <ac:spMk id="15" creationId="{AB7C4AB7-7F31-9081-0EC1-5E607D23C04E}"/>
          </ac:spMkLst>
        </pc:spChg>
        <pc:picChg chg="del">
          <ac:chgData name="Teodora Emilia Berende" userId="6a627e43-644a-4ca8-abed-4c5b87b9c429" providerId="ADAL" clId="{328716ED-A924-4920-8ABF-4903398169D3}" dt="2023-04-14T15:52:37.354" v="1237" actId="478"/>
          <ac:picMkLst>
            <pc:docMk/>
            <pc:sldMk cId="3418981955" sldId="300"/>
            <ac:picMk id="9" creationId="{B05D611D-BEC5-4BBA-4C79-269B858D1D7A}"/>
          </ac:picMkLst>
        </pc:picChg>
        <pc:picChg chg="del">
          <ac:chgData name="Teodora Emilia Berende" userId="6a627e43-644a-4ca8-abed-4c5b87b9c429" providerId="ADAL" clId="{328716ED-A924-4920-8ABF-4903398169D3}" dt="2023-04-14T15:52:36.634" v="1236" actId="478"/>
          <ac:picMkLst>
            <pc:docMk/>
            <pc:sldMk cId="3418981955" sldId="300"/>
            <ac:picMk id="14" creationId="{BF5B6B00-EBE2-FA84-8EFA-8D16926FDFE7}"/>
          </ac:picMkLst>
        </pc:picChg>
      </pc:sldChg>
      <pc:sldChg chg="modSp mod">
        <pc:chgData name="Teodora Emilia Berende" userId="6a627e43-644a-4ca8-abed-4c5b87b9c429" providerId="ADAL" clId="{328716ED-A924-4920-8ABF-4903398169D3}" dt="2023-04-14T15:58:12.955" v="1434" actId="1076"/>
        <pc:sldMkLst>
          <pc:docMk/>
          <pc:sldMk cId="2591874779" sldId="301"/>
        </pc:sldMkLst>
        <pc:spChg chg="mod">
          <ac:chgData name="Teodora Emilia Berende" userId="6a627e43-644a-4ca8-abed-4c5b87b9c429" providerId="ADAL" clId="{328716ED-A924-4920-8ABF-4903398169D3}" dt="2023-04-07T18:22:45.012" v="192"/>
          <ac:spMkLst>
            <pc:docMk/>
            <pc:sldMk cId="2591874779" sldId="301"/>
            <ac:spMk id="2" creationId="{505B899A-13F8-CFE5-855D-1AB68E4F5641}"/>
          </ac:spMkLst>
        </pc:spChg>
        <pc:spChg chg="mod">
          <ac:chgData name="Teodora Emilia Berende" userId="6a627e43-644a-4ca8-abed-4c5b87b9c429" providerId="ADAL" clId="{328716ED-A924-4920-8ABF-4903398169D3}" dt="2023-04-14T15:58:12.955" v="1434" actId="1076"/>
          <ac:spMkLst>
            <pc:docMk/>
            <pc:sldMk cId="2591874779" sldId="301"/>
            <ac:spMk id="7" creationId="{15881F16-1CED-7873-2DA0-87D460D6B5FF}"/>
          </ac:spMkLst>
        </pc:spChg>
      </pc:sldChg>
      <pc:sldChg chg="addSp delSp modSp mod">
        <pc:chgData name="Teodora Emilia Berende" userId="6a627e43-644a-4ca8-abed-4c5b87b9c429" providerId="ADAL" clId="{328716ED-A924-4920-8ABF-4903398169D3}" dt="2023-04-07T18:35:46.428" v="237"/>
        <pc:sldMkLst>
          <pc:docMk/>
          <pc:sldMk cId="1151580643" sldId="303"/>
        </pc:sldMkLst>
        <pc:spChg chg="mod">
          <ac:chgData name="Teodora Emilia Berende" userId="6a627e43-644a-4ca8-abed-4c5b87b9c429" providerId="ADAL" clId="{328716ED-A924-4920-8ABF-4903398169D3}" dt="2023-04-07T18:35:46.428" v="237"/>
          <ac:spMkLst>
            <pc:docMk/>
            <pc:sldMk cId="1151580643" sldId="303"/>
            <ac:spMk id="2" creationId="{4A940BC6-9DA0-FB4D-8879-DC8B3958C07C}"/>
          </ac:spMkLst>
        </pc:spChg>
        <pc:spChg chg="add del mod">
          <ac:chgData name="Teodora Emilia Berende" userId="6a627e43-644a-4ca8-abed-4c5b87b9c429" providerId="ADAL" clId="{328716ED-A924-4920-8ABF-4903398169D3}" dt="2023-04-07T18:32:35.566" v="201" actId="931"/>
          <ac:spMkLst>
            <pc:docMk/>
            <pc:sldMk cId="1151580643" sldId="303"/>
            <ac:spMk id="6" creationId="{60AF87E7-68FE-9D41-B73A-814D3791CE45}"/>
          </ac:spMkLst>
        </pc:spChg>
        <pc:picChg chg="add mod">
          <ac:chgData name="Teodora Emilia Berende" userId="6a627e43-644a-4ca8-abed-4c5b87b9c429" providerId="ADAL" clId="{328716ED-A924-4920-8ABF-4903398169D3}" dt="2023-04-07T18:32:57.930" v="209" actId="14100"/>
          <ac:picMkLst>
            <pc:docMk/>
            <pc:sldMk cId="1151580643" sldId="303"/>
            <ac:picMk id="10" creationId="{EF1331C3-AA6F-F544-D492-59DF6593FF26}"/>
          </ac:picMkLst>
        </pc:picChg>
        <pc:picChg chg="del">
          <ac:chgData name="Teodora Emilia Berende" userId="6a627e43-644a-4ca8-abed-4c5b87b9c429" providerId="ADAL" clId="{328716ED-A924-4920-8ABF-4903398169D3}" dt="2023-04-07T18:32:31.287" v="200" actId="478"/>
          <ac:picMkLst>
            <pc:docMk/>
            <pc:sldMk cId="1151580643" sldId="303"/>
            <ac:picMk id="11" creationId="{93D908AA-38E6-F17F-D5C7-20B4B1775C23}"/>
          </ac:picMkLst>
        </pc:picChg>
      </pc:sldChg>
      <pc:sldChg chg="addSp delSp modSp mod">
        <pc:chgData name="Teodora Emilia Berende" userId="6a627e43-644a-4ca8-abed-4c5b87b9c429" providerId="ADAL" clId="{328716ED-A924-4920-8ABF-4903398169D3}" dt="2023-04-07T18:35:18.783" v="235" actId="1076"/>
        <pc:sldMkLst>
          <pc:docMk/>
          <pc:sldMk cId="3386475892" sldId="304"/>
        </pc:sldMkLst>
        <pc:spChg chg="mod">
          <ac:chgData name="Teodora Emilia Berende" userId="6a627e43-644a-4ca8-abed-4c5b87b9c429" providerId="ADAL" clId="{328716ED-A924-4920-8ABF-4903398169D3}" dt="2023-04-07T18:33:31.820" v="226" actId="20577"/>
          <ac:spMkLst>
            <pc:docMk/>
            <pc:sldMk cId="3386475892" sldId="304"/>
            <ac:spMk id="2" creationId="{4A940BC6-9DA0-FB4D-8879-DC8B3958C07C}"/>
          </ac:spMkLst>
        </pc:spChg>
        <pc:spChg chg="add del mod">
          <ac:chgData name="Teodora Emilia Berende" userId="6a627e43-644a-4ca8-abed-4c5b87b9c429" providerId="ADAL" clId="{328716ED-A924-4920-8ABF-4903398169D3}" dt="2023-04-07T18:34:51.638" v="228" actId="931"/>
          <ac:spMkLst>
            <pc:docMk/>
            <pc:sldMk cId="3386475892" sldId="304"/>
            <ac:spMk id="6" creationId="{45AF1290-2CA1-4D2A-AE60-3285FCFCAD0F}"/>
          </ac:spMkLst>
        </pc:spChg>
        <pc:picChg chg="add mod">
          <ac:chgData name="Teodora Emilia Berende" userId="6a627e43-644a-4ca8-abed-4c5b87b9c429" providerId="ADAL" clId="{328716ED-A924-4920-8ABF-4903398169D3}" dt="2023-04-07T18:35:18.783" v="235" actId="1076"/>
          <ac:picMkLst>
            <pc:docMk/>
            <pc:sldMk cId="3386475892" sldId="304"/>
            <ac:picMk id="10" creationId="{F7C5D206-C068-FC15-386B-860AECC6771A}"/>
          </ac:picMkLst>
        </pc:picChg>
        <pc:picChg chg="del">
          <ac:chgData name="Teodora Emilia Berende" userId="6a627e43-644a-4ca8-abed-4c5b87b9c429" providerId="ADAL" clId="{328716ED-A924-4920-8ABF-4903398169D3}" dt="2023-04-07T18:34:47.720" v="227" actId="478"/>
          <ac:picMkLst>
            <pc:docMk/>
            <pc:sldMk cId="3386475892" sldId="304"/>
            <ac:picMk id="11" creationId="{5D34AEF1-D4E3-26FB-16A0-0F285636E9A9}"/>
          </ac:picMkLst>
        </pc:picChg>
      </pc:sldChg>
      <pc:sldChg chg="addSp delSp modSp del mod">
        <pc:chgData name="Teodora Emilia Berende" userId="6a627e43-644a-4ca8-abed-4c5b87b9c429" providerId="ADAL" clId="{328716ED-A924-4920-8ABF-4903398169D3}" dt="2023-04-14T15:09:52.849" v="1036" actId="47"/>
        <pc:sldMkLst>
          <pc:docMk/>
          <pc:sldMk cId="404055751" sldId="313"/>
        </pc:sldMkLst>
        <pc:spChg chg="del">
          <ac:chgData name="Teodora Emilia Berende" userId="6a627e43-644a-4ca8-abed-4c5b87b9c429" providerId="ADAL" clId="{328716ED-A924-4920-8ABF-4903398169D3}" dt="2023-04-07T18:21:47.452" v="167" actId="478"/>
          <ac:spMkLst>
            <pc:docMk/>
            <pc:sldMk cId="404055751" sldId="313"/>
            <ac:spMk id="8" creationId="{D00D41E2-AECF-2F98-DC38-8A36F57106B0}"/>
          </ac:spMkLst>
        </pc:spChg>
        <pc:spChg chg="add mod">
          <ac:chgData name="Teodora Emilia Berende" userId="6a627e43-644a-4ca8-abed-4c5b87b9c429" providerId="ADAL" clId="{328716ED-A924-4920-8ABF-4903398169D3}" dt="2023-04-07T18:21:52.946" v="168" actId="1076"/>
          <ac:spMkLst>
            <pc:docMk/>
            <pc:sldMk cId="404055751" sldId="313"/>
            <ac:spMk id="9" creationId="{96E3C4A1-B0E6-205A-1557-5272352CC613}"/>
          </ac:spMkLst>
        </pc:spChg>
      </pc:sldChg>
      <pc:sldChg chg="del">
        <pc:chgData name="Teodora Emilia Berende" userId="6a627e43-644a-4ca8-abed-4c5b87b9c429" providerId="ADAL" clId="{328716ED-A924-4920-8ABF-4903398169D3}" dt="2023-03-19T17:36:41.149" v="107" actId="47"/>
        <pc:sldMkLst>
          <pc:docMk/>
          <pc:sldMk cId="1794542134" sldId="314"/>
        </pc:sldMkLst>
      </pc:sldChg>
      <pc:sldChg chg="addSp delSp modSp add mod">
        <pc:chgData name="Teodora Emilia Berende" userId="6a627e43-644a-4ca8-abed-4c5b87b9c429" providerId="ADAL" clId="{328716ED-A924-4920-8ABF-4903398169D3}" dt="2023-04-07T18:44:43.608" v="277" actId="1076"/>
        <pc:sldMkLst>
          <pc:docMk/>
          <pc:sldMk cId="26425556" sldId="321"/>
        </pc:sldMkLst>
        <pc:spChg chg="mod">
          <ac:chgData name="Teodora Emilia Berende" userId="6a627e43-644a-4ca8-abed-4c5b87b9c429" providerId="ADAL" clId="{328716ED-A924-4920-8ABF-4903398169D3}" dt="2023-04-07T18:36:06.334" v="252"/>
          <ac:spMkLst>
            <pc:docMk/>
            <pc:sldMk cId="26425556" sldId="321"/>
            <ac:spMk id="2" creationId="{4A940BC6-9DA0-FB4D-8879-DC8B3958C07C}"/>
          </ac:spMkLst>
        </pc:spChg>
        <pc:spChg chg="add del mod">
          <ac:chgData name="Teodora Emilia Berende" userId="6a627e43-644a-4ca8-abed-4c5b87b9c429" providerId="ADAL" clId="{328716ED-A924-4920-8ABF-4903398169D3}" dt="2023-04-07T18:42:07.908" v="254" actId="931"/>
          <ac:spMkLst>
            <pc:docMk/>
            <pc:sldMk cId="26425556" sldId="321"/>
            <ac:spMk id="6" creationId="{70186F97-B718-689C-E049-C0DBBE7C1853}"/>
          </ac:spMkLst>
        </pc:spChg>
        <pc:spChg chg="add mod">
          <ac:chgData name="Teodora Emilia Berende" userId="6a627e43-644a-4ca8-abed-4c5b87b9c429" providerId="ADAL" clId="{328716ED-A924-4920-8ABF-4903398169D3}" dt="2023-04-07T18:44:43.608" v="277" actId="1076"/>
          <ac:spMkLst>
            <pc:docMk/>
            <pc:sldMk cId="26425556" sldId="321"/>
            <ac:spMk id="13" creationId="{9B6A583A-D207-D0B0-2973-ADBBFB07DBCA}"/>
          </ac:spMkLst>
        </pc:spChg>
        <pc:picChg chg="del">
          <ac:chgData name="Teodora Emilia Berende" userId="6a627e43-644a-4ca8-abed-4c5b87b9c429" providerId="ADAL" clId="{328716ED-A924-4920-8ABF-4903398169D3}" dt="2023-04-07T18:42:04.086" v="253" actId="478"/>
          <ac:picMkLst>
            <pc:docMk/>
            <pc:sldMk cId="26425556" sldId="321"/>
            <ac:picMk id="10" creationId="{EF1331C3-AA6F-F544-D492-59DF6593FF26}"/>
          </ac:picMkLst>
        </pc:picChg>
        <pc:picChg chg="add mod">
          <ac:chgData name="Teodora Emilia Berende" userId="6a627e43-644a-4ca8-abed-4c5b87b9c429" providerId="ADAL" clId="{328716ED-A924-4920-8ABF-4903398169D3}" dt="2023-04-07T18:44:14.722" v="272" actId="1076"/>
          <ac:picMkLst>
            <pc:docMk/>
            <pc:sldMk cId="26425556" sldId="321"/>
            <ac:picMk id="11" creationId="{4EBAB9E0-8252-9B0C-8286-7CAEAB5DB97F}"/>
          </ac:picMkLst>
        </pc:picChg>
      </pc:sldChg>
      <pc:sldChg chg="modSp add mod">
        <pc:chgData name="Teodora Emilia Berende" userId="6a627e43-644a-4ca8-abed-4c5b87b9c429" providerId="ADAL" clId="{328716ED-A924-4920-8ABF-4903398169D3}" dt="2023-04-14T15:57:15.566" v="1402" actId="1076"/>
        <pc:sldMkLst>
          <pc:docMk/>
          <pc:sldMk cId="3009878088" sldId="322"/>
        </pc:sldMkLst>
        <pc:spChg chg="mod">
          <ac:chgData name="Teodora Emilia Berende" userId="6a627e43-644a-4ca8-abed-4c5b87b9c429" providerId="ADAL" clId="{328716ED-A924-4920-8ABF-4903398169D3}" dt="2023-04-14T15:57:15.566" v="1402" actId="1076"/>
          <ac:spMkLst>
            <pc:docMk/>
            <pc:sldMk cId="3009878088" sldId="322"/>
            <ac:spMk id="8" creationId="{BAF1CCC8-9D3D-8F8F-38BD-448257581F43}"/>
          </ac:spMkLst>
        </pc:spChg>
      </pc:sldChg>
      <pc:sldChg chg="addSp delSp modSp add mod">
        <pc:chgData name="Teodora Emilia Berende" userId="6a627e43-644a-4ca8-abed-4c5b87b9c429" providerId="ADAL" clId="{328716ED-A924-4920-8ABF-4903398169D3}" dt="2023-04-14T15:57:35.710" v="1419" actId="20577"/>
        <pc:sldMkLst>
          <pc:docMk/>
          <pc:sldMk cId="4213760794" sldId="323"/>
        </pc:sldMkLst>
        <pc:spChg chg="del">
          <ac:chgData name="Teodora Emilia Berende" userId="6a627e43-644a-4ca8-abed-4c5b87b9c429" providerId="ADAL" clId="{328716ED-A924-4920-8ABF-4903398169D3}" dt="2023-04-14T15:57:25.428" v="1403" actId="478"/>
          <ac:spMkLst>
            <pc:docMk/>
            <pc:sldMk cId="4213760794" sldId="323"/>
            <ac:spMk id="8" creationId="{BAF1CCC8-9D3D-8F8F-38BD-448257581F43}"/>
          </ac:spMkLst>
        </pc:spChg>
        <pc:spChg chg="add mod">
          <ac:chgData name="Teodora Emilia Berende" userId="6a627e43-644a-4ca8-abed-4c5b87b9c429" providerId="ADAL" clId="{328716ED-A924-4920-8ABF-4903398169D3}" dt="2023-04-14T15:57:35.710" v="1419" actId="20577"/>
          <ac:spMkLst>
            <pc:docMk/>
            <pc:sldMk cId="4213760794" sldId="323"/>
            <ac:spMk id="9" creationId="{647A388D-4822-41CC-F360-348C3D7DCD4B}"/>
          </ac:spMkLst>
        </pc:spChg>
        <pc:spChg chg="add del mod">
          <ac:chgData name="Teodora Emilia Berende" userId="6a627e43-644a-4ca8-abed-4c5b87b9c429" providerId="ADAL" clId="{328716ED-A924-4920-8ABF-4903398169D3}" dt="2023-04-14T15:57:29.360" v="1405"/>
          <ac:spMkLst>
            <pc:docMk/>
            <pc:sldMk cId="4213760794" sldId="323"/>
            <ac:spMk id="10" creationId="{0DE8446A-9A86-5ADC-4166-39B87EC308E8}"/>
          </ac:spMkLst>
        </pc:spChg>
      </pc:sldChg>
      <pc:sldChg chg="modSp add mod">
        <pc:chgData name="Teodora Emilia Berende" userId="6a627e43-644a-4ca8-abed-4c5b87b9c429" providerId="ADAL" clId="{328716ED-A924-4920-8ABF-4903398169D3}" dt="2023-04-14T15:57:58.620" v="1433" actId="1076"/>
        <pc:sldMkLst>
          <pc:docMk/>
          <pc:sldMk cId="1086352110" sldId="324"/>
        </pc:sldMkLst>
        <pc:spChg chg="mod">
          <ac:chgData name="Teodora Emilia Berende" userId="6a627e43-644a-4ca8-abed-4c5b87b9c429" providerId="ADAL" clId="{328716ED-A924-4920-8ABF-4903398169D3}" dt="2023-04-14T15:57:58.620" v="1433" actId="1076"/>
          <ac:spMkLst>
            <pc:docMk/>
            <pc:sldMk cId="1086352110" sldId="324"/>
            <ac:spMk id="8" creationId="{BAF1CCC8-9D3D-8F8F-38BD-448257581F43}"/>
          </ac:spMkLst>
        </pc:spChg>
      </pc:sldChg>
      <pc:sldChg chg="modSp mod">
        <pc:chgData name="Teodora Emilia Berende" userId="6a627e43-644a-4ca8-abed-4c5b87b9c429" providerId="ADAL" clId="{328716ED-A924-4920-8ABF-4903398169D3}" dt="2023-04-17T16:02:17.460" v="1440" actId="1582"/>
        <pc:sldMkLst>
          <pc:docMk/>
          <pc:sldMk cId="1120045771" sldId="329"/>
        </pc:sldMkLst>
        <pc:spChg chg="mod">
          <ac:chgData name="Teodora Emilia Berende" userId="6a627e43-644a-4ca8-abed-4c5b87b9c429" providerId="ADAL" clId="{328716ED-A924-4920-8ABF-4903398169D3}" dt="2023-04-17T16:02:17.460" v="1440" actId="1582"/>
          <ac:spMkLst>
            <pc:docMk/>
            <pc:sldMk cId="1120045771" sldId="329"/>
            <ac:spMk id="7" creationId="{EE80DC29-E414-9F27-62A3-E6CACDC4C7E0}"/>
          </ac:spMkLst>
        </pc:spChg>
      </pc:sldChg>
      <pc:sldChg chg="modSp mod">
        <pc:chgData name="Teodora Emilia Berende" userId="6a627e43-644a-4ca8-abed-4c5b87b9c429" providerId="ADAL" clId="{328716ED-A924-4920-8ABF-4903398169D3}" dt="2023-04-17T16:02:24.430" v="1441" actId="1582"/>
        <pc:sldMkLst>
          <pc:docMk/>
          <pc:sldMk cId="3617051346" sldId="332"/>
        </pc:sldMkLst>
        <pc:spChg chg="mod">
          <ac:chgData name="Teodora Emilia Berende" userId="6a627e43-644a-4ca8-abed-4c5b87b9c429" providerId="ADAL" clId="{328716ED-A924-4920-8ABF-4903398169D3}" dt="2023-04-17T16:02:24.430" v="1441" actId="1582"/>
          <ac:spMkLst>
            <pc:docMk/>
            <pc:sldMk cId="3617051346" sldId="332"/>
            <ac:spMk id="7" creationId="{EE80DC29-E414-9F27-62A3-E6CACDC4C7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C#</a:t>
            </a:r>
            <a:br>
              <a:rPr lang="en-US" dirty="0"/>
            </a:br>
            <a:r>
              <a:rPr lang="en-US" dirty="0"/>
              <a:t>part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Teodora Berende</a:t>
            </a:r>
          </a:p>
          <a:p>
            <a:endParaRPr lang="en-US" dirty="0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265D2F77-0870-80D6-E886-402C5FDDB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455" y="5852714"/>
            <a:ext cx="2524823" cy="8497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6AD7B07F-A98A-2833-337A-6A223EA60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pic>
        <p:nvPicPr>
          <p:cNvPr id="24" name="Picture 23" descr="A picture containing text, porcelain&#10;&#10;Description automatically generated">
            <a:extLst>
              <a:ext uri="{FF2B5EF4-FFF2-40B4-BE49-F238E27FC236}">
                <a16:creationId xmlns:a16="http://schemas.microsoft.com/office/drawing/2014/main" id="{6697D415-2851-E041-820D-7CD17C1E8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692" y="103199"/>
            <a:ext cx="1112616" cy="678239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402199CA-9505-CD96-7CE0-7C074313D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643" y="103198"/>
            <a:ext cx="929721" cy="678239"/>
          </a:xfrm>
          <a:prstGeom prst="rect">
            <a:avLst/>
          </a:prstGeom>
        </p:spPr>
      </p:pic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D1204BAE-B382-986D-7DA5-DD548D52E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6515" y="101633"/>
            <a:ext cx="1165961" cy="6706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A4E3A7E-711F-6329-7795-690AD438D3A5}"/>
              </a:ext>
            </a:extLst>
          </p:cNvPr>
          <p:cNvSpPr txBox="1"/>
          <p:nvPr/>
        </p:nvSpPr>
        <p:spPr>
          <a:xfrm>
            <a:off x="2926125" y="6509018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Proiect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cofinantat</a:t>
            </a:r>
            <a:r>
              <a:rPr lang="en-US" sz="1050" dirty="0">
                <a:solidFill>
                  <a:schemeClr val="bg1"/>
                </a:solidFill>
              </a:rPr>
              <a:t> din </a:t>
            </a:r>
            <a:r>
              <a:rPr lang="en-US" sz="1050" dirty="0" err="1">
                <a:solidFill>
                  <a:schemeClr val="bg1"/>
                </a:solidFill>
              </a:rPr>
              <a:t>Fondul</a:t>
            </a:r>
            <a:r>
              <a:rPr lang="en-US" sz="1050" dirty="0">
                <a:solidFill>
                  <a:schemeClr val="bg1"/>
                </a:solidFill>
              </a:rPr>
              <a:t> Social European </a:t>
            </a:r>
            <a:r>
              <a:rPr lang="en-US" sz="1050" dirty="0" err="1">
                <a:solidFill>
                  <a:schemeClr val="bg1"/>
                </a:solidFill>
              </a:rPr>
              <a:t>prin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Programul</a:t>
            </a:r>
            <a:r>
              <a:rPr lang="en-US" sz="1050" dirty="0">
                <a:solidFill>
                  <a:schemeClr val="bg1"/>
                </a:solidFill>
              </a:rPr>
              <a:t> Operational Capital </a:t>
            </a:r>
            <a:r>
              <a:rPr lang="en-US" sz="1050" dirty="0" err="1">
                <a:solidFill>
                  <a:schemeClr val="bg1"/>
                </a:solidFill>
              </a:rPr>
              <a:t>Uman</a:t>
            </a:r>
            <a:r>
              <a:rPr lang="en-US" sz="1050" dirty="0">
                <a:solidFill>
                  <a:schemeClr val="bg1"/>
                </a:solidFill>
              </a:rPr>
              <a:t> 2014-2020 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899A-13F8-CFE5-855D-1AB68E4F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 Black" panose="020B0A04020102020204" pitchFamily="34" charset="0"/>
              </a:rPr>
              <a:t>INTERFACES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404BD-8C77-3F7C-9EF8-6BA8DA33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594360"/>
            <a:ext cx="3200400" cy="274320"/>
          </a:xfrm>
        </p:spPr>
        <p:txBody>
          <a:bodyPr/>
          <a:lstStyle/>
          <a:p>
            <a:r>
              <a:rPr lang="en-US" dirty="0"/>
              <a:t>Basic C# -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B811E-1D85-8F3F-9163-C1F13EA0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13" descr="Picture 13">
            <a:extLst>
              <a:ext uri="{FF2B5EF4-FFF2-40B4-BE49-F238E27FC236}">
                <a16:creationId xmlns:a16="http://schemas.microsoft.com/office/drawing/2014/main" id="{8331D330-AB82-5166-BD77-7FE891CB1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A548652-9A0F-D422-8487-7B04781F5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E7466-C349-ADE2-4B24-B88CEE967BD9}"/>
              </a:ext>
            </a:extLst>
          </p:cNvPr>
          <p:cNvSpPr txBox="1"/>
          <p:nvPr/>
        </p:nvSpPr>
        <p:spPr>
          <a:xfrm>
            <a:off x="3164608" y="6574035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96AD984-4248-D61A-B902-1A42C8F35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EE80DC29-E414-9F27-62A3-E6CACDC4C7E0}"/>
              </a:ext>
            </a:extLst>
          </p:cNvPr>
          <p:cNvSpPr txBox="1">
            <a:spLocks/>
          </p:cNvSpPr>
          <p:nvPr/>
        </p:nvSpPr>
        <p:spPr>
          <a:xfrm>
            <a:off x="1590653" y="2505455"/>
            <a:ext cx="9011545" cy="3833201"/>
          </a:xfrm>
          <a:prstGeom prst="rect">
            <a:avLst/>
          </a:prstGeom>
          <a:noFill/>
          <a:ln w="28575">
            <a:solidFill>
              <a:srgbClr val="DF8C8C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rgbClr val="202C8F"/>
              </a:solidFill>
              <a:latin typeface="Cascadia Mono" panose="020B0609020000020004" pitchFamily="49" charset="0"/>
            </a:endParaRPr>
          </a:p>
          <a:p>
            <a:r>
              <a:rPr lang="en-US" sz="2800" dirty="0">
                <a:solidFill>
                  <a:srgbClr val="202C8F"/>
                </a:solidFill>
                <a:latin typeface="Cascadia Mono" panose="020B0609020000020004" pitchFamily="49" charset="0"/>
              </a:rPr>
              <a:t>Contains the definitions of the methods that a class must implement!</a:t>
            </a:r>
          </a:p>
          <a:p>
            <a:endParaRPr lang="en-US" sz="2800" dirty="0">
              <a:solidFill>
                <a:srgbClr val="202C8F"/>
              </a:solidFill>
              <a:latin typeface="Cascadia Mono" panose="020B0609020000020004" pitchFamily="49" charset="0"/>
            </a:endParaRPr>
          </a:p>
          <a:p>
            <a:r>
              <a:rPr lang="en-US" sz="2800" dirty="0">
                <a:solidFill>
                  <a:srgbClr val="202C8F"/>
                </a:solidFill>
                <a:latin typeface="Cascadia Mono" panose="020B0609020000020004" pitchFamily="49" charset="0"/>
              </a:rPr>
              <a:t>abstract type</a:t>
            </a:r>
          </a:p>
          <a:p>
            <a:endParaRPr lang="en-US" sz="2800" dirty="0">
              <a:solidFill>
                <a:srgbClr val="202C8F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202C8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98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C73B-BA7B-FDFE-8D95-4C3E567E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rmAutofit/>
          </a:bodyPr>
          <a:lstStyle/>
          <a:p>
            <a:r>
              <a:rPr lang="en-US" dirty="0"/>
              <a:t>Practice TIME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F1CCC8-9D3D-8F8F-38BD-448257581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9208" y="4655362"/>
            <a:ext cx="4493581" cy="1309634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pic>
        <p:nvPicPr>
          <p:cNvPr id="3" name="Picture 13" descr="Picture 13">
            <a:extLst>
              <a:ext uri="{FF2B5EF4-FFF2-40B4-BE49-F238E27FC236}">
                <a16:creationId xmlns:a16="http://schemas.microsoft.com/office/drawing/2014/main" id="{55CAD730-ACBC-4F6D-39BA-C16A4FCEE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0E788BD-3BCA-DE06-07C4-8F0811B5B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298583-AF3E-F54F-068C-3EEE84BD0CE4}"/>
              </a:ext>
            </a:extLst>
          </p:cNvPr>
          <p:cNvSpPr txBox="1"/>
          <p:nvPr/>
        </p:nvSpPr>
        <p:spPr>
          <a:xfrm>
            <a:off x="3164608" y="6574035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BCDDA80-50C7-CC00-44D1-203842675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5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899A-13F8-CFE5-855D-1AB68E4F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cap="none" dirty="0">
                <a:latin typeface="Arial Black" panose="020B0A04020102020204" pitchFamily="34" charset="0"/>
              </a:rPr>
              <a:t>Class Inheritance </a:t>
            </a:r>
            <a:r>
              <a:rPr lang="en-US" sz="3600" cap="none" dirty="0">
                <a:solidFill>
                  <a:srgbClr val="FF0000"/>
                </a:solidFill>
                <a:latin typeface="Arial Black" panose="020B0A04020102020204" pitchFamily="34" charset="0"/>
              </a:rPr>
              <a:t>vs</a:t>
            </a:r>
            <a:r>
              <a:rPr lang="en-US" sz="3600" cap="none" dirty="0">
                <a:latin typeface="Arial Black" panose="020B0A04020102020204" pitchFamily="34" charset="0"/>
              </a:rPr>
              <a:t> Abstract class </a:t>
            </a:r>
            <a:br>
              <a:rPr lang="en-US" sz="3600" cap="none" dirty="0">
                <a:latin typeface="Arial Black" panose="020B0A04020102020204" pitchFamily="34" charset="0"/>
              </a:rPr>
            </a:br>
            <a:r>
              <a:rPr lang="en-US" sz="3600" cap="none" dirty="0">
                <a:solidFill>
                  <a:srgbClr val="FF0000"/>
                </a:solidFill>
                <a:latin typeface="Arial Black" panose="020B0A04020102020204" pitchFamily="34" charset="0"/>
              </a:rPr>
              <a:t>vs</a:t>
            </a:r>
            <a:r>
              <a:rPr lang="en-US" sz="3600" cap="none" dirty="0">
                <a:latin typeface="Arial Black" panose="020B0A04020102020204" pitchFamily="34" charset="0"/>
              </a:rPr>
              <a:t> Interface</a:t>
            </a:r>
            <a:endParaRPr lang="en-US" sz="3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404BD-8C77-3F7C-9EF8-6BA8DA33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594360"/>
            <a:ext cx="3200400" cy="274320"/>
          </a:xfrm>
        </p:spPr>
        <p:txBody>
          <a:bodyPr/>
          <a:lstStyle/>
          <a:p>
            <a:r>
              <a:rPr lang="en-US" dirty="0"/>
              <a:t>Basic C# -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B811E-1D85-8F3F-9163-C1F13EA0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881F16-1CED-7873-2DA0-87D460D6B5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237" y="2612382"/>
            <a:ext cx="3200400" cy="3566160"/>
          </a:xfrm>
          <a:ln w="19050">
            <a:solidFill>
              <a:srgbClr val="AAC4E9"/>
            </a:solidFill>
          </a:ln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202C8F"/>
                </a:solidFill>
                <a:latin typeface="Cascadia Mono" panose="020B0609020000020004" pitchFamily="49" charset="0"/>
              </a:rPr>
              <a:t>CLASS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02C8F"/>
                </a:solidFill>
                <a:latin typeface="Cascadia Mono" panose="020B0609020000020004" pitchFamily="49" charset="0"/>
              </a:rPr>
              <a:t>Can be instantiated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02C8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Allows to implement functionality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02C8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Derived class can inherit only 1 class</a:t>
            </a:r>
          </a:p>
          <a:p>
            <a:endParaRPr lang="en-US" sz="2000" dirty="0">
              <a:solidFill>
                <a:srgbClr val="202C8F"/>
              </a:solidFill>
              <a:latin typeface="Cascadia Mono" panose="020B06090200000200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D7E5E0-EFA2-DBEB-6911-9C451FAE720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51313" y="2586990"/>
            <a:ext cx="3200400" cy="3566160"/>
          </a:xfrm>
          <a:ln w="19050">
            <a:solidFill>
              <a:srgbClr val="DF8C8C"/>
            </a:solidFill>
          </a:ln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202C8F"/>
                </a:solidFill>
                <a:latin typeface="Cascadia Mono" panose="020B0609020000020004" pitchFamily="49" charset="0"/>
              </a:rPr>
              <a:t>Abstract class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02C8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Can’t be instantiated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02C8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Allows to implement functionality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02C8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Derived class can inherit only 1 abstract class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02C8F"/>
                </a:solidFill>
                <a:latin typeface="Cascadia Mono" panose="020B0609020000020004" pitchFamily="49" charset="0"/>
              </a:rPr>
              <a:t>Hides details of the implementation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1800" dirty="0">
              <a:solidFill>
                <a:srgbClr val="202C8F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rgbClr val="202C8F"/>
              </a:solidFill>
              <a:latin typeface="Cascadia Mono" panose="020B06090200000200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5147831-5451-A0A1-EF33-A441FC8F7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075" y="4095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13" descr="Picture 13">
            <a:extLst>
              <a:ext uri="{FF2B5EF4-FFF2-40B4-BE49-F238E27FC236}">
                <a16:creationId xmlns:a16="http://schemas.microsoft.com/office/drawing/2014/main" id="{B5C53C41-76CB-993A-9433-97AA38346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4B896FD-DB82-180C-5135-C6C075A6A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03FD13-18CD-A009-E4DA-E8FBAE79B03C}"/>
              </a:ext>
            </a:extLst>
          </p:cNvPr>
          <p:cNvSpPr txBox="1"/>
          <p:nvPr/>
        </p:nvSpPr>
        <p:spPr>
          <a:xfrm>
            <a:off x="3164608" y="6574035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ED64278-AAF4-8F6E-C386-DEB19278B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17A815-7465-D71F-3AAB-A80AD61BAC35}"/>
              </a:ext>
            </a:extLst>
          </p:cNvPr>
          <p:cNvSpPr txBox="1"/>
          <p:nvPr/>
        </p:nvSpPr>
        <p:spPr>
          <a:xfrm>
            <a:off x="8046390" y="2604285"/>
            <a:ext cx="3200400" cy="3566160"/>
          </a:xfrm>
          <a:prstGeom prst="rect">
            <a:avLst/>
          </a:prstGeom>
          <a:noFill/>
          <a:ln w="19050">
            <a:solidFill>
              <a:srgbClr val="D4D593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rgbClr val="202C8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Interface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C8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Can’t be instantiated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C8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Just define the body of the functionality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C8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Derived class can inherit multiple interfaces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202C8F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C8F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14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685" y="1176938"/>
            <a:ext cx="7341833" cy="749139"/>
          </a:xfrm>
        </p:spPr>
        <p:txBody>
          <a:bodyPr/>
          <a:lstStyle/>
          <a:p>
            <a:r>
              <a:rPr lang="en-US" cap="none" dirty="0"/>
              <a:t>POLYMORPHISM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C# - Part 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13" descr="Picture 13">
            <a:extLst>
              <a:ext uri="{FF2B5EF4-FFF2-40B4-BE49-F238E27FC236}">
                <a16:creationId xmlns:a16="http://schemas.microsoft.com/office/drawing/2014/main" id="{EC84A511-11C1-FA40-9249-57299964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078E1F8-BEF6-E492-074F-98722ACED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B3205E-3195-30BC-4B0B-1F5A7629A812}"/>
              </a:ext>
            </a:extLst>
          </p:cNvPr>
          <p:cNvSpPr txBox="1"/>
          <p:nvPr/>
        </p:nvSpPr>
        <p:spPr>
          <a:xfrm>
            <a:off x="3362595" y="6604084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54E39D7-F401-81D8-CF85-91D53859E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  <p:pic>
        <p:nvPicPr>
          <p:cNvPr id="10" name="Content Placeholder 9" descr="A picture containing map&#10;&#10;Description automatically generated">
            <a:extLst>
              <a:ext uri="{FF2B5EF4-FFF2-40B4-BE49-F238E27FC236}">
                <a16:creationId xmlns:a16="http://schemas.microsoft.com/office/drawing/2014/main" id="{EF1331C3-AA6F-F544-D492-59DF6593F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629686" y="1985504"/>
            <a:ext cx="5721677" cy="4393861"/>
          </a:xfrm>
        </p:spPr>
      </p:pic>
    </p:spTree>
    <p:extLst>
      <p:ext uri="{BB962C8B-B14F-4D97-AF65-F5344CB8AC3E}">
        <p14:creationId xmlns:p14="http://schemas.microsoft.com/office/powerpoint/2010/main" val="1151580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899A-13F8-CFE5-855D-1AB68E4F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935578"/>
            <a:ext cx="10671048" cy="1066958"/>
          </a:xfrm>
        </p:spPr>
        <p:txBody>
          <a:bodyPr/>
          <a:lstStyle/>
          <a:p>
            <a:r>
              <a:rPr lang="en-US" sz="3600" cap="none" dirty="0">
                <a:latin typeface="Arial Black" panose="020B0A04020102020204" pitchFamily="34" charset="0"/>
              </a:rPr>
              <a:t>POLYMORPHISM</a:t>
            </a:r>
            <a:br>
              <a:rPr lang="en-US" sz="3600" cap="none" dirty="0">
                <a:latin typeface="Arial Black" panose="020B0A04020102020204" pitchFamily="34" charset="0"/>
              </a:rPr>
            </a:br>
            <a:r>
              <a:rPr lang="en-US" sz="3600" cap="none" dirty="0">
                <a:latin typeface="Arial Black" panose="020B0A04020102020204" pitchFamily="34" charset="0"/>
              </a:rPr>
              <a:t> </a:t>
            </a:r>
            <a:r>
              <a:rPr lang="en-US" sz="2400" cap="none" dirty="0">
                <a:solidFill>
                  <a:srgbClr val="DF8C8C"/>
                </a:solidFill>
                <a:latin typeface="Arial Black" panose="020B0A04020102020204" pitchFamily="34" charset="0"/>
              </a:rPr>
              <a:t>Greek word that means "many-shaped"</a:t>
            </a:r>
            <a:endParaRPr lang="en-US" sz="3600" dirty="0">
              <a:solidFill>
                <a:srgbClr val="DF8C8C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404BD-8C77-3F7C-9EF8-6BA8DA33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594360"/>
            <a:ext cx="3200400" cy="274320"/>
          </a:xfrm>
        </p:spPr>
        <p:txBody>
          <a:bodyPr/>
          <a:lstStyle/>
          <a:p>
            <a:r>
              <a:rPr lang="en-US" dirty="0"/>
              <a:t>Basic C# -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B811E-1D85-8F3F-9163-C1F13EA0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881F16-1CED-7873-2DA0-87D460D6B5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237" y="2441927"/>
            <a:ext cx="4941515" cy="3657600"/>
          </a:xfrm>
          <a:ln w="19050">
            <a:solidFill>
              <a:srgbClr val="AAC4E9"/>
            </a:solidFill>
          </a:ln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202C8F"/>
                </a:solidFill>
                <a:latin typeface="Cascadia Mono" panose="020B0609020000020004" pitchFamily="49" charset="0"/>
              </a:rPr>
              <a:t>OVERRIDING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rgbClr val="202C8F"/>
                </a:solidFill>
                <a:latin typeface="Cascadia Mono" panose="020B0609020000020004" pitchFamily="49" charset="0"/>
              </a:rPr>
              <a:t>Occurs between parent and child classes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rgbClr val="202C8F"/>
                </a:solidFill>
                <a:latin typeface="Cascadia Mono" panose="020B0609020000020004" pitchFamily="49" charset="0"/>
              </a:rPr>
              <a:t>Provides extended implementations and readability of the same method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rgbClr val="202C8F"/>
                </a:solidFill>
                <a:latin typeface="Cascadia Mono" panose="020B0609020000020004" pitchFamily="49" charset="0"/>
              </a:rPr>
              <a:t>Parameters must be the same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rgbClr val="202C8F"/>
                </a:solidFill>
                <a:latin typeface="Cascadia Mono" panose="020B0609020000020004" pitchFamily="49" charset="0"/>
              </a:rPr>
              <a:t>Return type must be the same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rgbClr val="202C8F"/>
                </a:solidFill>
                <a:latin typeface="Cascadia Mono" panose="020B0609020000020004" pitchFamily="49" charset="0"/>
              </a:rPr>
              <a:t>Runtime polymorphism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D7E5E0-EFA2-DBEB-6911-9C451FAE720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4250" y="2437250"/>
            <a:ext cx="4937760" cy="3657600"/>
          </a:xfrm>
          <a:ln w="19050">
            <a:solidFill>
              <a:srgbClr val="DF8C8C"/>
            </a:solidFill>
          </a:ln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solidFill>
                  <a:srgbClr val="202C8F"/>
                </a:solidFill>
                <a:latin typeface="Cascadia Mono" panose="020B0609020000020004" pitchFamily="49" charset="0"/>
              </a:rPr>
              <a:t>OVERLOADING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rgbClr val="202C8F"/>
                </a:solidFill>
                <a:latin typeface="Cascadia Mono" panose="020B0609020000020004" pitchFamily="49" charset="0"/>
              </a:rPr>
              <a:t>Occurs in the same class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rgbClr val="202C8F"/>
                </a:solidFill>
                <a:latin typeface="Cascadia Mono" panose="020B0609020000020004" pitchFamily="49" charset="0"/>
              </a:rPr>
              <a:t>Provides specific implementation to each class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rgbClr val="202C8F"/>
                </a:solidFill>
                <a:latin typeface="Cascadia Mono" panose="020B0609020000020004" pitchFamily="49" charset="0"/>
              </a:rPr>
              <a:t>Parameters must be different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rgbClr val="202C8F"/>
                </a:solidFill>
                <a:latin typeface="Cascadia Mono" panose="020B0609020000020004" pitchFamily="49" charset="0"/>
              </a:rPr>
              <a:t>Return type can be the same or different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rgbClr val="202C8F"/>
                </a:solidFill>
                <a:latin typeface="Cascadia Mono" panose="020B0609020000020004" pitchFamily="49" charset="0"/>
              </a:rPr>
              <a:t>Compile time polymorphism</a:t>
            </a:r>
            <a:endParaRPr lang="en-US" sz="1800" dirty="0">
              <a:solidFill>
                <a:srgbClr val="202C8F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rgbClr val="202C8F"/>
              </a:solidFill>
              <a:latin typeface="Cascadia Mono" panose="020B06090200000200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5147831-5451-A0A1-EF33-A441FC8F7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075" y="4095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13" descr="Picture 13">
            <a:extLst>
              <a:ext uri="{FF2B5EF4-FFF2-40B4-BE49-F238E27FC236}">
                <a16:creationId xmlns:a16="http://schemas.microsoft.com/office/drawing/2014/main" id="{B5C53C41-76CB-993A-9433-97AA38346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4B896FD-DB82-180C-5135-C6C075A6A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03FD13-18CD-A009-E4DA-E8FBAE79B03C}"/>
              </a:ext>
            </a:extLst>
          </p:cNvPr>
          <p:cNvSpPr txBox="1"/>
          <p:nvPr/>
        </p:nvSpPr>
        <p:spPr>
          <a:xfrm>
            <a:off x="3164608" y="6574035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ED64278-AAF4-8F6E-C386-DEB19278B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45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FDCE7-F130-976E-4538-00864DBF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Picture 13" descr="Picture 13">
            <a:extLst>
              <a:ext uri="{FF2B5EF4-FFF2-40B4-BE49-F238E27FC236}">
                <a16:creationId xmlns:a16="http://schemas.microsoft.com/office/drawing/2014/main" id="{322537A1-4DC8-7C72-0EB4-A5483E5ED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9020E9C-0B36-A890-4C56-43E99084DCC2}"/>
              </a:ext>
            </a:extLst>
          </p:cNvPr>
          <p:cNvSpPr txBox="1">
            <a:spLocks/>
          </p:cNvSpPr>
          <p:nvPr/>
        </p:nvSpPr>
        <p:spPr>
          <a:xfrm>
            <a:off x="3382392" y="2631008"/>
            <a:ext cx="3931920" cy="3314556"/>
          </a:xfrm>
          <a:prstGeom prst="rect">
            <a:avLst/>
          </a:prstGeom>
          <a:ln w="19050">
            <a:solidFill>
              <a:srgbClr val="DF8C8C"/>
            </a:solidFill>
          </a:ln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rgbClr val="202C8F"/>
                </a:solidFill>
              </a:rPr>
              <a:t>OVERRIDING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600" b="0" i="0" dirty="0">
                <a:solidFill>
                  <a:srgbClr val="202C8F"/>
                </a:solidFill>
                <a:effectLst/>
                <a:latin typeface="Sabon Next LT (Body)"/>
              </a:rPr>
              <a:t>Occurs when the method signature is the same in the parent class and the child class. </a:t>
            </a:r>
            <a:endParaRPr lang="en-US" sz="2600" dirty="0">
              <a:solidFill>
                <a:srgbClr val="202C8F"/>
              </a:solidFill>
              <a:latin typeface="Sabon Next LT (Body)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FA20AF5-7F1D-4EAC-9011-175BF18E3773}"/>
              </a:ext>
            </a:extLst>
          </p:cNvPr>
          <p:cNvSpPr txBox="1">
            <a:spLocks/>
          </p:cNvSpPr>
          <p:nvPr/>
        </p:nvSpPr>
        <p:spPr>
          <a:xfrm>
            <a:off x="7687971" y="2631007"/>
            <a:ext cx="3931920" cy="3314556"/>
          </a:xfrm>
          <a:prstGeom prst="rect">
            <a:avLst/>
          </a:prstGeom>
          <a:ln w="19050">
            <a:solidFill>
              <a:srgbClr val="AAC4E9"/>
            </a:solidFill>
          </a:ln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rgbClr val="202C8F"/>
                </a:solidFill>
              </a:rPr>
              <a:t>OVERLOADING</a:t>
            </a:r>
          </a:p>
          <a:p>
            <a:pPr marL="0" indent="0">
              <a:buNone/>
            </a:pPr>
            <a:endParaRPr lang="en-US" sz="2000" dirty="0">
              <a:solidFill>
                <a:srgbClr val="202C8F"/>
              </a:solidFill>
            </a:endParaRPr>
          </a:p>
          <a:p>
            <a:pPr marL="0" indent="0">
              <a:buNone/>
            </a:pPr>
            <a:r>
              <a:rPr lang="en-US" sz="2600" b="0" i="0" dirty="0">
                <a:solidFill>
                  <a:srgbClr val="202C8F"/>
                </a:solidFill>
                <a:effectLst/>
                <a:latin typeface="Sabon Next LT (Body)"/>
              </a:rPr>
              <a:t>Overloading occurs when two or more methods in the same class have the same name but different parameters.</a:t>
            </a:r>
            <a:endParaRPr lang="en-US" sz="2600" dirty="0">
              <a:solidFill>
                <a:srgbClr val="202C8F"/>
              </a:solidFill>
              <a:latin typeface="Sabon Next LT (Body)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3265B600-AAC4-8EBC-35F7-0B18F81E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C16638-FD0A-37CC-E488-DF940C552322}"/>
              </a:ext>
            </a:extLst>
          </p:cNvPr>
          <p:cNvSpPr txBox="1"/>
          <p:nvPr/>
        </p:nvSpPr>
        <p:spPr>
          <a:xfrm>
            <a:off x="3164608" y="6574035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5AB1C65-6D5F-EB63-CB16-18AEB9C3A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DECCF60-AC91-16FD-CF1C-4D0F5FF7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391" y="935578"/>
            <a:ext cx="8237499" cy="1066958"/>
          </a:xfrm>
        </p:spPr>
        <p:txBody>
          <a:bodyPr/>
          <a:lstStyle/>
          <a:p>
            <a:pPr algn="ctr"/>
            <a:r>
              <a:rPr lang="en-US" sz="3600" cap="none" dirty="0">
                <a:latin typeface="Arial Black" panose="020B0A04020102020204" pitchFamily="34" charset="0"/>
              </a:rPr>
              <a:t>POLYMORPHISM</a:t>
            </a:r>
            <a:br>
              <a:rPr lang="en-US" sz="3600" cap="none" dirty="0">
                <a:latin typeface="Arial Black" panose="020B0A04020102020204" pitchFamily="34" charset="0"/>
              </a:rPr>
            </a:br>
            <a:r>
              <a:rPr lang="en-US" sz="3600" cap="none" dirty="0">
                <a:latin typeface="Arial Black" panose="020B0A04020102020204" pitchFamily="34" charset="0"/>
              </a:rPr>
              <a:t> </a:t>
            </a:r>
            <a:r>
              <a:rPr lang="en-US" sz="2400" cap="none" dirty="0">
                <a:solidFill>
                  <a:srgbClr val="DF8C8C"/>
                </a:solidFill>
                <a:latin typeface="Arial Black" panose="020B0A04020102020204" pitchFamily="34" charset="0"/>
              </a:rPr>
              <a:t>Greek word that means "many-shaped"</a:t>
            </a:r>
            <a:endParaRPr lang="en-US" sz="3600" dirty="0">
              <a:solidFill>
                <a:srgbClr val="DF8C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91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C73B-BA7B-FDFE-8D95-4C3E567E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rmAutofit/>
          </a:bodyPr>
          <a:lstStyle/>
          <a:p>
            <a:r>
              <a:rPr lang="en-US" dirty="0"/>
              <a:t>Practice TIME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F1CCC8-9D3D-8F8F-38BD-448257581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/>
          <a:lstStyle/>
          <a:p>
            <a:r>
              <a:rPr lang="en-US" dirty="0"/>
              <a:t>Polymorphism</a:t>
            </a:r>
          </a:p>
          <a:p>
            <a:endParaRPr lang="en-US" dirty="0"/>
          </a:p>
        </p:txBody>
      </p:sp>
      <p:pic>
        <p:nvPicPr>
          <p:cNvPr id="3" name="Picture 13" descr="Picture 13">
            <a:extLst>
              <a:ext uri="{FF2B5EF4-FFF2-40B4-BE49-F238E27FC236}">
                <a16:creationId xmlns:a16="http://schemas.microsoft.com/office/drawing/2014/main" id="{55CAD730-ACBC-4F6D-39BA-C16A4FCEE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0E788BD-3BCA-DE06-07C4-8F0811B5B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298583-AF3E-F54F-068C-3EEE84BD0CE4}"/>
              </a:ext>
            </a:extLst>
          </p:cNvPr>
          <p:cNvSpPr txBox="1"/>
          <p:nvPr/>
        </p:nvSpPr>
        <p:spPr>
          <a:xfrm>
            <a:off x="3164608" y="6574035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BCDDA80-50C7-CC00-44D1-203842675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9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93630"/>
            <a:ext cx="7005724" cy="768096"/>
          </a:xfrm>
        </p:spPr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C# - Part 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13" descr="Picture 13">
            <a:extLst>
              <a:ext uri="{FF2B5EF4-FFF2-40B4-BE49-F238E27FC236}">
                <a16:creationId xmlns:a16="http://schemas.microsoft.com/office/drawing/2014/main" id="{177FB03B-80B3-4A27-3040-19C1F5220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C939C8A-ABB9-0DF8-E0A5-E5735756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CE1DE3-E23B-26F9-6113-1163E3A50D57}"/>
              </a:ext>
            </a:extLst>
          </p:cNvPr>
          <p:cNvSpPr txBox="1"/>
          <p:nvPr/>
        </p:nvSpPr>
        <p:spPr>
          <a:xfrm>
            <a:off x="3362595" y="6604084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A571EEE-FF8C-3FDE-AA21-2932E5B63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  <p:pic>
        <p:nvPicPr>
          <p:cNvPr id="10" name="Content Placeholder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7C5D206-C068-FC15-386B-860AECC67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618647" y="2057422"/>
            <a:ext cx="6217485" cy="4148228"/>
          </a:xfrm>
        </p:spPr>
      </p:pic>
    </p:spTree>
    <p:extLst>
      <p:ext uri="{BB962C8B-B14F-4D97-AF65-F5344CB8AC3E}">
        <p14:creationId xmlns:p14="http://schemas.microsoft.com/office/powerpoint/2010/main" val="3386475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899A-13F8-CFE5-855D-1AB68E4F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64084"/>
            <a:ext cx="10671048" cy="768096"/>
          </a:xfrm>
        </p:spPr>
        <p:txBody>
          <a:bodyPr/>
          <a:lstStyle/>
          <a:p>
            <a:r>
              <a:rPr lang="en-US" cap="none" dirty="0">
                <a:latin typeface="Arial Black" panose="020B0A04020102020204" pitchFamily="34" charset="0"/>
              </a:rPr>
              <a:t>ACCESS MODIFIERS </a:t>
            </a:r>
            <a:r>
              <a:rPr lang="en-US" sz="3200" cap="none" dirty="0">
                <a:solidFill>
                  <a:srgbClr val="DE8C8C"/>
                </a:solidFill>
                <a:latin typeface="Arial Black" panose="020B0A04020102020204" pitchFamily="34" charset="0"/>
              </a:rPr>
              <a:t>on short</a:t>
            </a:r>
            <a:endParaRPr lang="en-US" cap="none" dirty="0">
              <a:solidFill>
                <a:srgbClr val="DE8C8C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404BD-8C77-3F7C-9EF8-6BA8DA33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594360"/>
            <a:ext cx="3200400" cy="274320"/>
          </a:xfrm>
        </p:spPr>
        <p:txBody>
          <a:bodyPr/>
          <a:lstStyle/>
          <a:p>
            <a:r>
              <a:rPr lang="en-US" dirty="0"/>
              <a:t>Basic C# -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B811E-1D85-8F3F-9163-C1F13EA0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13" descr="Picture 13">
            <a:extLst>
              <a:ext uri="{FF2B5EF4-FFF2-40B4-BE49-F238E27FC236}">
                <a16:creationId xmlns:a16="http://schemas.microsoft.com/office/drawing/2014/main" id="{8331D330-AB82-5166-BD77-7FE891CB1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A548652-9A0F-D422-8487-7B04781F5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E7466-C349-ADE2-4B24-B88CEE967BD9}"/>
              </a:ext>
            </a:extLst>
          </p:cNvPr>
          <p:cNvSpPr txBox="1"/>
          <p:nvPr/>
        </p:nvSpPr>
        <p:spPr>
          <a:xfrm>
            <a:off x="3164608" y="6574035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96AD984-4248-D61A-B902-1A42C8F35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0F3425E8-42C4-B914-9059-AF97F2DC6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640070"/>
              </p:ext>
            </p:extLst>
          </p:nvPr>
        </p:nvGraphicFramePr>
        <p:xfrm>
          <a:off x="1140542" y="2364744"/>
          <a:ext cx="10107561" cy="3628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058">
                  <a:extLst>
                    <a:ext uri="{9D8B030D-6E8A-4147-A177-3AD203B41FA5}">
                      <a16:colId xmlns:a16="http://schemas.microsoft.com/office/drawing/2014/main" val="3523744072"/>
                    </a:ext>
                  </a:extLst>
                </a:gridCol>
                <a:gridCol w="8110503">
                  <a:extLst>
                    <a:ext uri="{9D8B030D-6E8A-4147-A177-3AD203B41FA5}">
                      <a16:colId xmlns:a16="http://schemas.microsoft.com/office/drawing/2014/main" val="675810338"/>
                    </a:ext>
                  </a:extLst>
                </a:gridCol>
              </a:tblGrid>
              <a:tr h="58291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Modifier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436852503"/>
                  </a:ext>
                </a:extLst>
              </a:tr>
              <a:tr h="58291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public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code is accessible for all classes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68630035"/>
                  </a:ext>
                </a:extLst>
              </a:tr>
              <a:tr h="58291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private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code is only accessible within the same class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743716706"/>
                  </a:ext>
                </a:extLst>
              </a:tr>
              <a:tr h="89283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protected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code is accessible within the same class, or in a class that is inherited from that class. 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41594004"/>
                  </a:ext>
                </a:extLst>
              </a:tr>
              <a:tr h="98647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internal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code is only accessible within its own assembly, but not from another assembly.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77997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729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899A-13F8-CFE5-855D-1AB68E4F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 Black" panose="020B0A04020102020204" pitchFamily="34" charset="0"/>
              </a:rPr>
              <a:t>ASSEMBLY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8AD5B4-372B-3D4D-5537-F184DCE24C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sz="3200" b="0" i="0" dirty="0">
                <a:effectLst/>
                <a:latin typeface="Sabon Next LT (Body)"/>
              </a:rPr>
              <a:t>An assembly is a collection of types (classes, interfaces, </a:t>
            </a:r>
            <a:r>
              <a:rPr lang="en-US" sz="3200" b="0" i="0" dirty="0" err="1">
                <a:effectLst/>
                <a:latin typeface="Sabon Next LT (Body)"/>
              </a:rPr>
              <a:t>etc</a:t>
            </a:r>
            <a:r>
              <a:rPr lang="en-US" sz="3200" b="0" i="0" dirty="0">
                <a:effectLst/>
                <a:latin typeface="Sabon Next LT (Body)"/>
              </a:rPr>
              <a:t>) and resources (data). They are built to work together and form a logical unit of functionality.</a:t>
            </a:r>
          </a:p>
          <a:p>
            <a:pPr algn="l"/>
            <a:endParaRPr lang="en-US" sz="3200" b="0" i="0" dirty="0">
              <a:effectLst/>
              <a:latin typeface="Sabon Next LT (Body)"/>
            </a:endParaRPr>
          </a:p>
          <a:p>
            <a:r>
              <a:rPr lang="en-US" sz="3200" dirty="0">
                <a:latin typeface="Sabon Next LT (Body)"/>
              </a:rPr>
              <a:t>Assemblies are implemented as .exe or .</a:t>
            </a:r>
            <a:r>
              <a:rPr lang="en-US" sz="3200" dirty="0" err="1">
                <a:latin typeface="Sabon Next LT (Body)"/>
              </a:rPr>
              <a:t>dll</a:t>
            </a:r>
            <a:r>
              <a:rPr lang="en-US" sz="3200" dirty="0">
                <a:latin typeface="Sabon Next LT (Body)"/>
              </a:rPr>
              <a:t> files.</a:t>
            </a:r>
          </a:p>
          <a:p>
            <a:endParaRPr lang="en-US" sz="3200" dirty="0">
              <a:latin typeface="Sabon Next LT (Body)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404BD-8C77-3F7C-9EF8-6BA8DA33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C# -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B811E-1D85-8F3F-9163-C1F13EA0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13" descr="Picture 13">
            <a:extLst>
              <a:ext uri="{FF2B5EF4-FFF2-40B4-BE49-F238E27FC236}">
                <a16:creationId xmlns:a16="http://schemas.microsoft.com/office/drawing/2014/main" id="{8331D330-AB82-5166-BD77-7FE891CB1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A548652-9A0F-D422-8487-7B04781F5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E7466-C349-ADE2-4B24-B88CEE967BD9}"/>
              </a:ext>
            </a:extLst>
          </p:cNvPr>
          <p:cNvSpPr txBox="1"/>
          <p:nvPr/>
        </p:nvSpPr>
        <p:spPr>
          <a:xfrm>
            <a:off x="3164608" y="6574035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96AD984-4248-D61A-B902-1A42C8F35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5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1734975"/>
            <a:ext cx="8479271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503071"/>
            <a:ext cx="5693664" cy="3542622"/>
          </a:xfrm>
        </p:spPr>
        <p:txBody>
          <a:bodyPr/>
          <a:lstStyle/>
          <a:p>
            <a:r>
              <a:rPr lang="en-US" sz="1800" dirty="0"/>
              <a:t>Inheritance</a:t>
            </a:r>
          </a:p>
          <a:p>
            <a:r>
              <a:rPr lang="en-US" sz="1800" dirty="0"/>
              <a:t>Abstract class</a:t>
            </a:r>
          </a:p>
          <a:p>
            <a:r>
              <a:rPr lang="en-US" sz="1800" dirty="0"/>
              <a:t>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Class Inheritance vs Abstract class vs Interface</a:t>
            </a:r>
          </a:p>
          <a:p>
            <a:r>
              <a:rPr lang="en-US" sz="1800" dirty="0"/>
              <a:t>Polymorphism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Overriding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Overloading</a:t>
            </a:r>
          </a:p>
          <a:p>
            <a:r>
              <a:rPr lang="en-US" sz="1800" dirty="0"/>
              <a:t>Access modifiers</a:t>
            </a:r>
          </a:p>
          <a:p>
            <a:r>
              <a:rPr lang="en-US" sz="1800" dirty="0"/>
              <a:t>Static class &amp; members</a:t>
            </a:r>
          </a:p>
        </p:txBody>
      </p:sp>
      <p:pic>
        <p:nvPicPr>
          <p:cNvPr id="5" name="Picture 13" descr="Picture 13">
            <a:extLst>
              <a:ext uri="{FF2B5EF4-FFF2-40B4-BE49-F238E27FC236}">
                <a16:creationId xmlns:a16="http://schemas.microsoft.com/office/drawing/2014/main" id="{587E4CEC-B1AE-40C8-723A-9389681C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BB1A97F-C244-D425-5A17-9AB69F7E4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465FDC-8089-E86E-0257-647E43EF1BA8}"/>
              </a:ext>
            </a:extLst>
          </p:cNvPr>
          <p:cNvSpPr txBox="1"/>
          <p:nvPr/>
        </p:nvSpPr>
        <p:spPr>
          <a:xfrm>
            <a:off x="3164608" y="6574035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0ABFBAA-513E-790C-2C02-F67BB5C8B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899A-13F8-CFE5-855D-1AB68E4F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64084"/>
            <a:ext cx="10671048" cy="768096"/>
          </a:xfrm>
        </p:spPr>
        <p:txBody>
          <a:bodyPr/>
          <a:lstStyle/>
          <a:p>
            <a:r>
              <a:rPr lang="en-US" cap="none" dirty="0">
                <a:latin typeface="Arial Black" panose="020B0A04020102020204" pitchFamily="34" charset="0"/>
              </a:rPr>
              <a:t>ACCESS MODIFIERS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404BD-8C77-3F7C-9EF8-6BA8DA33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594360"/>
            <a:ext cx="3200400" cy="274320"/>
          </a:xfrm>
        </p:spPr>
        <p:txBody>
          <a:bodyPr/>
          <a:lstStyle/>
          <a:p>
            <a:r>
              <a:rPr lang="en-US" dirty="0"/>
              <a:t>Basic C# -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B811E-1D85-8F3F-9163-C1F13EA0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13" descr="Picture 13">
            <a:extLst>
              <a:ext uri="{FF2B5EF4-FFF2-40B4-BE49-F238E27FC236}">
                <a16:creationId xmlns:a16="http://schemas.microsoft.com/office/drawing/2014/main" id="{8331D330-AB82-5166-BD77-7FE891CB1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A548652-9A0F-D422-8487-7B04781F5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E7466-C349-ADE2-4B24-B88CEE967BD9}"/>
              </a:ext>
            </a:extLst>
          </p:cNvPr>
          <p:cNvSpPr txBox="1"/>
          <p:nvPr/>
        </p:nvSpPr>
        <p:spPr>
          <a:xfrm>
            <a:off x="3164608" y="6574035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96AD984-4248-D61A-B902-1A42C8F35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F30DB344-0E59-7520-36FC-E3960E8AA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2757"/>
              </p:ext>
            </p:extLst>
          </p:nvPr>
        </p:nvGraphicFramePr>
        <p:xfrm>
          <a:off x="1393805" y="2002536"/>
          <a:ext cx="940134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394">
                  <a:extLst>
                    <a:ext uri="{9D8B030D-6E8A-4147-A177-3AD203B41FA5}">
                      <a16:colId xmlns:a16="http://schemas.microsoft.com/office/drawing/2014/main" val="2130490477"/>
                    </a:ext>
                  </a:extLst>
                </a:gridCol>
                <a:gridCol w="930527">
                  <a:extLst>
                    <a:ext uri="{9D8B030D-6E8A-4147-A177-3AD203B41FA5}">
                      <a16:colId xmlns:a16="http://schemas.microsoft.com/office/drawing/2014/main" val="4209489005"/>
                    </a:ext>
                  </a:extLst>
                </a:gridCol>
                <a:gridCol w="1170124">
                  <a:extLst>
                    <a:ext uri="{9D8B030D-6E8A-4147-A177-3AD203B41FA5}">
                      <a16:colId xmlns:a16="http://schemas.microsoft.com/office/drawing/2014/main" val="4128284510"/>
                    </a:ext>
                  </a:extLst>
                </a:gridCol>
                <a:gridCol w="1206150">
                  <a:extLst>
                    <a:ext uri="{9D8B030D-6E8A-4147-A177-3AD203B41FA5}">
                      <a16:colId xmlns:a16="http://schemas.microsoft.com/office/drawing/2014/main" val="1906110309"/>
                    </a:ext>
                  </a:extLst>
                </a:gridCol>
                <a:gridCol w="1343049">
                  <a:extLst>
                    <a:ext uri="{9D8B030D-6E8A-4147-A177-3AD203B41FA5}">
                      <a16:colId xmlns:a16="http://schemas.microsoft.com/office/drawing/2014/main" val="1873968101"/>
                    </a:ext>
                  </a:extLst>
                </a:gridCol>
                <a:gridCol w="1343049">
                  <a:extLst>
                    <a:ext uri="{9D8B030D-6E8A-4147-A177-3AD203B41FA5}">
                      <a16:colId xmlns:a16="http://schemas.microsoft.com/office/drawing/2014/main" val="130600824"/>
                    </a:ext>
                  </a:extLst>
                </a:gridCol>
                <a:gridCol w="1343049">
                  <a:extLst>
                    <a:ext uri="{9D8B030D-6E8A-4147-A177-3AD203B41FA5}">
                      <a16:colId xmlns:a16="http://schemas.microsoft.com/office/drawing/2014/main" val="3597362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Caller's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protected 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private 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7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Within the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✔️</a:t>
                      </a:r>
                    </a:p>
                    <a:p>
                      <a:pPr algn="ctr" fontAlgn="t"/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9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Derived class (same assembly)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4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Non-derived class (same assembly)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7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Derived class (different assembly)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1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Non-derived class (different assembly)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63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C73B-BA7B-FDFE-8D95-4C3E567E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rmAutofit/>
          </a:bodyPr>
          <a:lstStyle/>
          <a:p>
            <a:r>
              <a:rPr lang="en-US" dirty="0"/>
              <a:t>Practice TIME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F1CCC8-9D3D-8F8F-38BD-448257581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/>
          <a:lstStyle/>
          <a:p>
            <a:r>
              <a:rPr lang="en-US" dirty="0"/>
              <a:t>Access modifiers</a:t>
            </a:r>
          </a:p>
        </p:txBody>
      </p:sp>
      <p:pic>
        <p:nvPicPr>
          <p:cNvPr id="3" name="Picture 13" descr="Picture 13">
            <a:extLst>
              <a:ext uri="{FF2B5EF4-FFF2-40B4-BE49-F238E27FC236}">
                <a16:creationId xmlns:a16="http://schemas.microsoft.com/office/drawing/2014/main" id="{0E5D3BF8-69A3-5CBB-1267-35E8381B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478EB50-734D-796F-C702-C542495BB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AFE28-D4D8-FAF0-95CE-BD0F8D0684BA}"/>
              </a:ext>
            </a:extLst>
          </p:cNvPr>
          <p:cNvSpPr txBox="1"/>
          <p:nvPr/>
        </p:nvSpPr>
        <p:spPr>
          <a:xfrm>
            <a:off x="3164608" y="6574035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C036E28-8C31-6A7F-5467-F61BB7584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79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685" y="1176938"/>
            <a:ext cx="7341833" cy="749139"/>
          </a:xfrm>
        </p:spPr>
        <p:txBody>
          <a:bodyPr/>
          <a:lstStyle/>
          <a:p>
            <a:r>
              <a:rPr lang="en-US" sz="3600" cap="none" dirty="0"/>
              <a:t>STATIC CLASS &amp; MEMBERS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C# - Part 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pic>
        <p:nvPicPr>
          <p:cNvPr id="3" name="Picture 13" descr="Picture 13">
            <a:extLst>
              <a:ext uri="{FF2B5EF4-FFF2-40B4-BE49-F238E27FC236}">
                <a16:creationId xmlns:a16="http://schemas.microsoft.com/office/drawing/2014/main" id="{EC84A511-11C1-FA40-9249-57299964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078E1F8-BEF6-E492-074F-98722ACED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B3205E-3195-30BC-4B0B-1F5A7629A812}"/>
              </a:ext>
            </a:extLst>
          </p:cNvPr>
          <p:cNvSpPr txBox="1"/>
          <p:nvPr/>
        </p:nvSpPr>
        <p:spPr>
          <a:xfrm>
            <a:off x="3362595" y="6604084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54E39D7-F401-81D8-CF85-91D53859E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  <p:pic>
        <p:nvPicPr>
          <p:cNvPr id="11" name="Content Placeholder 10" descr="&lt;a href=&quot;https://www.freepik.com/free-photo/man-sitting-sofa-3d-glasses-eating-popcorn-watching-3d-video-game_16803524.htm#query=man%20tv%20cartoon&amp;position=0&amp;from_view=search&amp;track=ais&quot;&gt;Image by sentavio&lt;/a&gt; on Freepik">
            <a:extLst>
              <a:ext uri="{FF2B5EF4-FFF2-40B4-BE49-F238E27FC236}">
                <a16:creationId xmlns:a16="http://schemas.microsoft.com/office/drawing/2014/main" id="{4EBAB9E0-8252-9B0C-8286-7CAEAB5DB97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018117" y="1977516"/>
            <a:ext cx="6584081" cy="370354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6A583A-D207-D0B0-2973-ADBBFB07DBCA}"/>
              </a:ext>
            </a:extLst>
          </p:cNvPr>
          <p:cNvSpPr txBox="1"/>
          <p:nvPr/>
        </p:nvSpPr>
        <p:spPr>
          <a:xfrm>
            <a:off x="4018116" y="5701779"/>
            <a:ext cx="65840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&lt;a </a:t>
            </a:r>
            <a:r>
              <a:rPr lang="en-US" sz="800" dirty="0" err="1"/>
              <a:t>href</a:t>
            </a:r>
            <a:r>
              <a:rPr lang="en-US" sz="800" dirty="0"/>
              <a:t>="https://www.freepik.com/free-photo/man-sitting-sofa-3d-glasses-eating-popcorn-watching-3d-video-game_16803524.htm#query=man%20tv%20cartoon&amp;position=0&amp;from_view=search&amp;track=ais"&gt;Image by </a:t>
            </a:r>
            <a:r>
              <a:rPr lang="en-US" sz="800" dirty="0" err="1"/>
              <a:t>sentavio</a:t>
            </a:r>
            <a:r>
              <a:rPr lang="en-US" sz="800" dirty="0"/>
              <a:t>&lt;/a&gt; on </a:t>
            </a:r>
            <a:r>
              <a:rPr lang="en-US" sz="800" dirty="0" err="1"/>
              <a:t>Freepik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425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899A-13F8-CFE5-855D-1AB68E4F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dirty="0"/>
              <a:t>STATIC CLASS</a:t>
            </a:r>
            <a:endParaRPr lang="en-US" cap="none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404BD-8C77-3F7C-9EF8-6BA8DA33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594360"/>
            <a:ext cx="3200400" cy="274320"/>
          </a:xfrm>
        </p:spPr>
        <p:txBody>
          <a:bodyPr/>
          <a:lstStyle/>
          <a:p>
            <a:r>
              <a:rPr lang="en-US" dirty="0"/>
              <a:t>Basic C# -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B811E-1D85-8F3F-9163-C1F13EA0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13" descr="Picture 13">
            <a:extLst>
              <a:ext uri="{FF2B5EF4-FFF2-40B4-BE49-F238E27FC236}">
                <a16:creationId xmlns:a16="http://schemas.microsoft.com/office/drawing/2014/main" id="{8331D330-AB82-5166-BD77-7FE891CB1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A548652-9A0F-D422-8487-7B04781F5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E7466-C349-ADE2-4B24-B88CEE967BD9}"/>
              </a:ext>
            </a:extLst>
          </p:cNvPr>
          <p:cNvSpPr txBox="1"/>
          <p:nvPr/>
        </p:nvSpPr>
        <p:spPr>
          <a:xfrm>
            <a:off x="3164608" y="6574035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96AD984-4248-D61A-B902-1A42C8F35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EE80DC29-E414-9F27-62A3-E6CACDC4C7E0}"/>
              </a:ext>
            </a:extLst>
          </p:cNvPr>
          <p:cNvSpPr txBox="1">
            <a:spLocks/>
          </p:cNvSpPr>
          <p:nvPr/>
        </p:nvSpPr>
        <p:spPr>
          <a:xfrm>
            <a:off x="1590653" y="2505455"/>
            <a:ext cx="9011545" cy="3833201"/>
          </a:xfrm>
          <a:prstGeom prst="rect">
            <a:avLst/>
          </a:prstGeom>
          <a:noFill/>
          <a:ln w="19050">
            <a:solidFill>
              <a:srgbClr val="DF8C8C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202C8F"/>
                </a:solidFill>
                <a:latin typeface="Cascadia Mono" panose="020B0609020000020004" pitchFamily="49" charset="0"/>
              </a:rPr>
              <a:t>Use </a:t>
            </a:r>
            <a:r>
              <a:rPr lang="en-US" sz="2400" dirty="0">
                <a:solidFill>
                  <a:srgbClr val="DE8C8C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202C8F"/>
                </a:solidFill>
                <a:latin typeface="Cascadia Mono" panose="020B0609020000020004" pitchFamily="49" charset="0"/>
              </a:rPr>
              <a:t> word to declare it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rgbClr val="202C8F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C00000"/>
                </a:solidFill>
                <a:latin typeface="Cascadia Mono" panose="020B0609020000020004" pitchFamily="49" charset="0"/>
              </a:rPr>
              <a:t>Can’t be instantiated! </a:t>
            </a:r>
            <a:r>
              <a:rPr lang="en-US" sz="2400" dirty="0">
                <a:solidFill>
                  <a:srgbClr val="202C8F"/>
                </a:solidFill>
                <a:latin typeface="Cascadia Mono" panose="020B0609020000020004" pitchFamily="49" charset="0"/>
              </a:rPr>
              <a:t>You simply called by usings its name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rgbClr val="C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202C8F"/>
                </a:solidFill>
                <a:latin typeface="Cascadia Mono" panose="020B0609020000020004" pitchFamily="49" charset="0"/>
              </a:rPr>
              <a:t>Can contain only static fields &amp; methods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rgbClr val="202C8F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202C8F"/>
                </a:solidFill>
                <a:latin typeface="Cascadia Mono" panose="020B0609020000020004" pitchFamily="49" charset="0"/>
              </a:rPr>
              <a:t>Constructor can’t have parameters!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rgbClr val="202C8F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rgbClr val="202C8F"/>
                </a:solidFill>
                <a:latin typeface="Cascadia Mono" panose="020B0609020000020004" pitchFamily="49" charset="0"/>
              </a:rPr>
              <a:t>Exemple</a:t>
            </a:r>
            <a:r>
              <a:rPr lang="en-US" sz="2400" dirty="0">
                <a:solidFill>
                  <a:srgbClr val="202C8F"/>
                </a:solidFill>
                <a:latin typeface="Cascadia Mono" panose="020B0609020000020004" pitchFamily="49" charset="0"/>
              </a:rPr>
              <a:t> – classes from </a:t>
            </a:r>
            <a:r>
              <a:rPr lang="en-US" sz="2400" dirty="0" err="1">
                <a:solidFill>
                  <a:srgbClr val="202C8F"/>
                </a:solidFill>
                <a:latin typeface="Cascadia Mono" panose="020B0609020000020004" pitchFamily="49" charset="0"/>
              </a:rPr>
              <a:t>System.Math</a:t>
            </a:r>
            <a:endParaRPr lang="en-US" sz="2400" dirty="0">
              <a:solidFill>
                <a:srgbClr val="202C8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45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899A-13F8-CFE5-855D-1AB68E4F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dirty="0"/>
              <a:t>STATIC MEMBERS</a:t>
            </a:r>
            <a:endParaRPr lang="en-US" cap="none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404BD-8C77-3F7C-9EF8-6BA8DA33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594360"/>
            <a:ext cx="3200400" cy="274320"/>
          </a:xfrm>
        </p:spPr>
        <p:txBody>
          <a:bodyPr/>
          <a:lstStyle/>
          <a:p>
            <a:r>
              <a:rPr lang="en-US" dirty="0"/>
              <a:t>Basic C# -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B811E-1D85-8F3F-9163-C1F13EA0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13" descr="Picture 13">
            <a:extLst>
              <a:ext uri="{FF2B5EF4-FFF2-40B4-BE49-F238E27FC236}">
                <a16:creationId xmlns:a16="http://schemas.microsoft.com/office/drawing/2014/main" id="{8331D330-AB82-5166-BD77-7FE891CB1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A548652-9A0F-D422-8487-7B04781F5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E7466-C349-ADE2-4B24-B88CEE967BD9}"/>
              </a:ext>
            </a:extLst>
          </p:cNvPr>
          <p:cNvSpPr txBox="1"/>
          <p:nvPr/>
        </p:nvSpPr>
        <p:spPr>
          <a:xfrm>
            <a:off x="3164608" y="6574035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96AD984-4248-D61A-B902-1A42C8F35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EE80DC29-E414-9F27-62A3-E6CACDC4C7E0}"/>
              </a:ext>
            </a:extLst>
          </p:cNvPr>
          <p:cNvSpPr txBox="1">
            <a:spLocks/>
          </p:cNvSpPr>
          <p:nvPr/>
        </p:nvSpPr>
        <p:spPr>
          <a:xfrm>
            <a:off x="1590653" y="2505455"/>
            <a:ext cx="9011545" cy="3833201"/>
          </a:xfrm>
          <a:prstGeom prst="rect">
            <a:avLst/>
          </a:prstGeom>
          <a:noFill/>
          <a:ln w="19050">
            <a:solidFill>
              <a:srgbClr val="DF8C8C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202C8F"/>
                </a:solidFill>
                <a:latin typeface="Cascadia Mono" panose="020B0609020000020004" pitchFamily="49" charset="0"/>
              </a:rPr>
              <a:t>Use </a:t>
            </a:r>
            <a:r>
              <a:rPr lang="en-US" sz="2800" dirty="0">
                <a:solidFill>
                  <a:srgbClr val="DE8C8C"/>
                </a:solidFill>
                <a:latin typeface="Cascadia Mono" panose="020B0609020000020004" pitchFamily="49" charset="0"/>
              </a:rPr>
              <a:t>static</a:t>
            </a:r>
            <a:r>
              <a:rPr lang="en-US" sz="2800" dirty="0">
                <a:solidFill>
                  <a:srgbClr val="202C8F"/>
                </a:solidFill>
                <a:latin typeface="Cascadia Mono" panose="020B0609020000020004" pitchFamily="49" charset="0"/>
              </a:rPr>
              <a:t> word to declare it</a:t>
            </a:r>
          </a:p>
          <a:p>
            <a:endParaRPr lang="en-US" sz="2800" dirty="0">
              <a:solidFill>
                <a:srgbClr val="202C8F"/>
              </a:solidFill>
              <a:latin typeface="Cascadia Mono" panose="020B0609020000020004" pitchFamily="49" charset="0"/>
            </a:endParaRPr>
          </a:p>
          <a:p>
            <a:r>
              <a:rPr lang="en-US" sz="2800" b="1" dirty="0">
                <a:solidFill>
                  <a:srgbClr val="202C8F"/>
                </a:solidFill>
                <a:latin typeface="Cascadia Mono" panose="020B0609020000020004" pitchFamily="49" charset="0"/>
              </a:rPr>
              <a:t>In the whole program only one copy of it exists</a:t>
            </a:r>
            <a:r>
              <a:rPr lang="en-US" sz="2800" dirty="0">
                <a:solidFill>
                  <a:srgbClr val="202C8F"/>
                </a:solidFill>
                <a:latin typeface="Cascadia Mono" panose="020B0609020000020004" pitchFamily="49" charset="0"/>
              </a:rPr>
              <a:t>, that’s why the most common scenarios are to keep a count of the number of objects that have been instantiated, or to store a value that must be shared among all instances</a:t>
            </a:r>
          </a:p>
          <a:p>
            <a:endParaRPr lang="en-US" sz="2800" dirty="0">
              <a:solidFill>
                <a:srgbClr val="202C8F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202C8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51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FDCE7-F130-976E-4538-00864DBF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pic>
        <p:nvPicPr>
          <p:cNvPr id="3" name="Picture 13" descr="Picture 13">
            <a:extLst>
              <a:ext uri="{FF2B5EF4-FFF2-40B4-BE49-F238E27FC236}">
                <a16:creationId xmlns:a16="http://schemas.microsoft.com/office/drawing/2014/main" id="{322537A1-4DC8-7C72-0EB4-A5483E5ED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9020E9C-0B36-A890-4C56-43E99084DCC2}"/>
              </a:ext>
            </a:extLst>
          </p:cNvPr>
          <p:cNvSpPr txBox="1">
            <a:spLocks/>
          </p:cNvSpPr>
          <p:nvPr/>
        </p:nvSpPr>
        <p:spPr>
          <a:xfrm>
            <a:off x="3382392" y="2457225"/>
            <a:ext cx="3931920" cy="3488339"/>
          </a:xfrm>
          <a:prstGeom prst="rect">
            <a:avLst/>
          </a:prstGeom>
          <a:ln w="19050">
            <a:solidFill>
              <a:srgbClr val="DF8C8C"/>
            </a:solidFill>
          </a:ln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rgbClr val="202C8F"/>
                </a:solidFill>
              </a:rPr>
              <a:t>NON-STATIC</a:t>
            </a:r>
          </a:p>
          <a:p>
            <a:pPr marL="0" indent="0">
              <a:buNone/>
            </a:pPr>
            <a:endParaRPr lang="en-US" sz="3200" dirty="0">
              <a:solidFill>
                <a:srgbClr val="202C8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C8F"/>
                </a:solidFill>
              </a:rPr>
              <a:t>Created when the object is created and are destroyed when the object is destroyed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FA20AF5-7F1D-4EAC-9011-175BF18E3773}"/>
              </a:ext>
            </a:extLst>
          </p:cNvPr>
          <p:cNvSpPr txBox="1">
            <a:spLocks/>
          </p:cNvSpPr>
          <p:nvPr/>
        </p:nvSpPr>
        <p:spPr>
          <a:xfrm>
            <a:off x="7687971" y="2457224"/>
            <a:ext cx="3931920" cy="3488339"/>
          </a:xfrm>
          <a:prstGeom prst="rect">
            <a:avLst/>
          </a:prstGeom>
          <a:ln w="19050">
            <a:solidFill>
              <a:srgbClr val="AAC4E9"/>
            </a:solidFill>
          </a:ln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rgbClr val="202C8F"/>
                </a:solidFill>
              </a:rPr>
              <a:t>STATIC</a:t>
            </a:r>
          </a:p>
          <a:p>
            <a:pPr marL="0" indent="0">
              <a:buNone/>
            </a:pPr>
            <a:endParaRPr lang="en-US" sz="3200" dirty="0">
              <a:solidFill>
                <a:srgbClr val="202C8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C8F"/>
                </a:solidFill>
              </a:rPr>
              <a:t>Created when the application starts and are destroyed when the application stops running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3265B600-AAC4-8EBC-35F7-0B18F81E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C16638-FD0A-37CC-E488-DF940C552322}"/>
              </a:ext>
            </a:extLst>
          </p:cNvPr>
          <p:cNvSpPr txBox="1"/>
          <p:nvPr/>
        </p:nvSpPr>
        <p:spPr>
          <a:xfrm>
            <a:off x="3164608" y="6574035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5AB1C65-6D5F-EB63-CB16-18AEB9C3A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DECCF60-AC91-16FD-CF1C-4D0F5FF7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391" y="935578"/>
            <a:ext cx="8237499" cy="106695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202C8F"/>
                </a:solidFill>
              </a:rPr>
              <a:t>Non-static </a:t>
            </a:r>
            <a:r>
              <a:rPr lang="en-US" sz="3600" cap="none" dirty="0">
                <a:solidFill>
                  <a:srgbClr val="FF0000"/>
                </a:solidFill>
                <a:latin typeface="Arial Black" panose="020B0A04020102020204" pitchFamily="34" charset="0"/>
              </a:rPr>
              <a:t>vs </a:t>
            </a:r>
            <a:r>
              <a:rPr lang="en-US" sz="3600" dirty="0">
                <a:solidFill>
                  <a:srgbClr val="202C8F"/>
                </a:solidFill>
              </a:rPr>
              <a:t>static</a:t>
            </a:r>
            <a:br>
              <a:rPr lang="en-US" sz="3600" dirty="0">
                <a:solidFill>
                  <a:srgbClr val="202C8F"/>
                </a:solidFill>
              </a:rPr>
            </a:br>
            <a:r>
              <a:rPr lang="en-US" sz="3600" dirty="0">
                <a:solidFill>
                  <a:srgbClr val="202C8F"/>
                </a:solidFill>
              </a:rPr>
              <a:t>members</a:t>
            </a:r>
            <a:endParaRPr lang="en-US" sz="3600" dirty="0">
              <a:solidFill>
                <a:srgbClr val="DF8C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93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C73B-BA7B-FDFE-8D95-4C3E567E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rmAutofit/>
          </a:bodyPr>
          <a:lstStyle/>
          <a:p>
            <a:r>
              <a:rPr lang="en-US" dirty="0"/>
              <a:t>Practice TIME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F1CCC8-9D3D-8F8F-38BD-448257581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/>
          <a:lstStyle/>
          <a:p>
            <a:r>
              <a:rPr lang="en-US" dirty="0"/>
              <a:t>STATIC CLASS &amp; MEMBERS</a:t>
            </a:r>
          </a:p>
        </p:txBody>
      </p:sp>
      <p:pic>
        <p:nvPicPr>
          <p:cNvPr id="3" name="Picture 13" descr="Picture 13">
            <a:extLst>
              <a:ext uri="{FF2B5EF4-FFF2-40B4-BE49-F238E27FC236}">
                <a16:creationId xmlns:a16="http://schemas.microsoft.com/office/drawing/2014/main" id="{0E5D3BF8-69A3-5CBB-1267-35E8381B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478EB50-734D-796F-C702-C542495BB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AFE28-D4D8-FAF0-95CE-BD0F8D0684BA}"/>
              </a:ext>
            </a:extLst>
          </p:cNvPr>
          <p:cNvSpPr txBox="1"/>
          <p:nvPr/>
        </p:nvSpPr>
        <p:spPr>
          <a:xfrm>
            <a:off x="3164608" y="6574035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C036E28-8C31-6A7F-5467-F61BB7584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19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BAD3-574B-C534-8E4B-240DA34B7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3" name="Picture 13" descr="Picture 13">
            <a:extLst>
              <a:ext uri="{FF2B5EF4-FFF2-40B4-BE49-F238E27FC236}">
                <a16:creationId xmlns:a16="http://schemas.microsoft.com/office/drawing/2014/main" id="{E1FCADE6-DB5B-DA30-3252-CB1C88776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7EE3A6-413B-9B0B-E49A-382C9740D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51861C-5FE1-F441-B379-B576E78276D7}"/>
              </a:ext>
            </a:extLst>
          </p:cNvPr>
          <p:cNvSpPr txBox="1"/>
          <p:nvPr/>
        </p:nvSpPr>
        <p:spPr>
          <a:xfrm>
            <a:off x="212858" y="6511880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8397189-13F3-940A-99D9-EE69A93A7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78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Teodora Berende</a:t>
            </a:r>
          </a:p>
          <a:p>
            <a:r>
              <a:rPr lang="en-US" sz="1800" dirty="0"/>
              <a:t>teodoraemilia.berende@endava.com</a:t>
            </a:r>
          </a:p>
        </p:txBody>
      </p:sp>
      <p:pic>
        <p:nvPicPr>
          <p:cNvPr id="4" name="Picture 13" descr="Picture 13">
            <a:extLst>
              <a:ext uri="{FF2B5EF4-FFF2-40B4-BE49-F238E27FC236}">
                <a16:creationId xmlns:a16="http://schemas.microsoft.com/office/drawing/2014/main" id="{68D49D7B-917D-BD3B-BE86-2F85E016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6EE30B0-BD98-2ACB-76AD-C5E488160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pic>
        <p:nvPicPr>
          <p:cNvPr id="7" name="Picture 6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620B8D0A-98E7-4AEA-DB75-1321451089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8" t="7875" r="4547" b="25308"/>
          <a:stretch/>
        </p:blipFill>
        <p:spPr>
          <a:xfrm>
            <a:off x="5701685" y="1654492"/>
            <a:ext cx="1550633" cy="197624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3FA5-98CD-2909-23AF-F3A353124A96}"/>
              </a:ext>
            </a:extLst>
          </p:cNvPr>
          <p:cNvSpPr txBox="1"/>
          <p:nvPr/>
        </p:nvSpPr>
        <p:spPr>
          <a:xfrm>
            <a:off x="212858" y="6511880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10" name="Picture 9" descr="A picture containing text, porcelain&#10;&#10;Description automatically generated">
            <a:extLst>
              <a:ext uri="{FF2B5EF4-FFF2-40B4-BE49-F238E27FC236}">
                <a16:creationId xmlns:a16="http://schemas.microsoft.com/office/drawing/2014/main" id="{15631C86-B795-5A9A-C5E6-A219D2320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692" y="103199"/>
            <a:ext cx="1112616" cy="678239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D7C11ED-597F-6D55-1F39-4DFA2AC34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7643" y="103198"/>
            <a:ext cx="929721" cy="678239"/>
          </a:xfrm>
          <a:prstGeom prst="rect">
            <a:avLst/>
          </a:prstGeom>
        </p:spPr>
      </p:pic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25939D62-A26A-737D-E662-620D52787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6515" y="101633"/>
            <a:ext cx="1165961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A8D5C1-B0C6-3C30-CDEB-8B522B56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08976"/>
            <a:ext cx="7708392" cy="768096"/>
          </a:xfrm>
        </p:spPr>
        <p:txBody>
          <a:bodyPr/>
          <a:lstStyle/>
          <a:p>
            <a:r>
              <a:rPr lang="en-US" sz="3600" dirty="0"/>
              <a:t>Inheritance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126D21-C05A-14D9-BA70-7532E90F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C# - Part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3196F8-4B02-A914-B8E2-0DE0020C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13" descr="Picture 13">
            <a:extLst>
              <a:ext uri="{FF2B5EF4-FFF2-40B4-BE49-F238E27FC236}">
                <a16:creationId xmlns:a16="http://schemas.microsoft.com/office/drawing/2014/main" id="{2903A0CC-62A9-476C-714D-F82482CF7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0796128-CE1E-E8BF-70DB-90357AFF5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9B8DF8-80F2-1EEF-A4C9-C8AF1FF46892}"/>
              </a:ext>
            </a:extLst>
          </p:cNvPr>
          <p:cNvSpPr txBox="1"/>
          <p:nvPr/>
        </p:nvSpPr>
        <p:spPr>
          <a:xfrm>
            <a:off x="3362595" y="6604084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C0A1FAA-480B-B314-9CA4-6C192ABE1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73E1663-A6DD-492F-51D5-7B400D483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2886" t="8718" r="1699" b="11648"/>
          <a:stretch/>
        </p:blipFill>
        <p:spPr>
          <a:xfrm>
            <a:off x="4791166" y="1809345"/>
            <a:ext cx="5267524" cy="439630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24AE8D-B6D5-E585-0734-6576882FE916}"/>
              </a:ext>
            </a:extLst>
          </p:cNvPr>
          <p:cNvSpPr txBox="1"/>
          <p:nvPr/>
        </p:nvSpPr>
        <p:spPr>
          <a:xfrm>
            <a:off x="4224528" y="6185755"/>
            <a:ext cx="60943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Image by &lt;a </a:t>
            </a:r>
            <a:r>
              <a:rPr lang="en-US" sz="800" dirty="0" err="1"/>
              <a:t>href</a:t>
            </a:r>
            <a:r>
              <a:rPr lang="en-US" sz="800" dirty="0"/>
              <a:t>="https://www.freepik.com/free-vector/family-tree-with-blue-circles-green-leaves-flat-design_1060221.htm"&gt;Freepik&lt;/a&gt;</a:t>
            </a:r>
          </a:p>
        </p:txBody>
      </p:sp>
    </p:spTree>
    <p:extLst>
      <p:ext uri="{BB962C8B-B14F-4D97-AF65-F5344CB8AC3E}">
        <p14:creationId xmlns:p14="http://schemas.microsoft.com/office/powerpoint/2010/main" val="369389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404BD-8C77-3F7C-9EF8-6BA8DA33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594359"/>
            <a:ext cx="3200400" cy="274320"/>
          </a:xfrm>
        </p:spPr>
        <p:txBody>
          <a:bodyPr/>
          <a:lstStyle/>
          <a:p>
            <a:r>
              <a:rPr lang="en-US" dirty="0"/>
              <a:t>Basic C# - Part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B811E-1D85-8F3F-9163-C1F13EA0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13" descr="Picture 13">
            <a:extLst>
              <a:ext uri="{FF2B5EF4-FFF2-40B4-BE49-F238E27FC236}">
                <a16:creationId xmlns:a16="http://schemas.microsoft.com/office/drawing/2014/main" id="{58A08D7C-F5C7-C52A-30BE-28D6D6BE5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421108-D29A-9BD0-8D97-118C82079D49}"/>
              </a:ext>
            </a:extLst>
          </p:cNvPr>
          <p:cNvSpPr txBox="1"/>
          <p:nvPr/>
        </p:nvSpPr>
        <p:spPr>
          <a:xfrm>
            <a:off x="3164608" y="6574035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730BF93-2709-592C-D3C5-4FF0F962A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B10BCB3-C404-C43C-46A2-77771153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/>
          <a:lstStyle/>
          <a:p>
            <a:r>
              <a:rPr lang="en-US" cap="none" dirty="0">
                <a:latin typeface="Arial Black" panose="020B0A04020102020204" pitchFamily="34" charset="0"/>
              </a:rPr>
              <a:t>INHERITANCE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272AB2-2AE7-3380-3866-784E7D7EFC6B}"/>
              </a:ext>
            </a:extLst>
          </p:cNvPr>
          <p:cNvSpPr txBox="1"/>
          <p:nvPr/>
        </p:nvSpPr>
        <p:spPr>
          <a:xfrm>
            <a:off x="1420427" y="2221623"/>
            <a:ext cx="10129422" cy="3785652"/>
          </a:xfrm>
          <a:prstGeom prst="rect">
            <a:avLst/>
          </a:prstGeom>
          <a:noFill/>
          <a:ln w="19050">
            <a:solidFill>
              <a:srgbClr val="DF8C8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02C8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Core concept </a:t>
            </a:r>
            <a:r>
              <a:rPr lang="en-US" sz="2000" dirty="0">
                <a:solidFill>
                  <a:srgbClr val="202C8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of object-oriented programming (OOP)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C8F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02C8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Creating new classes based on existing ones</a:t>
            </a:r>
            <a:r>
              <a:rPr lang="en-US" sz="2000" dirty="0">
                <a:solidFill>
                  <a:srgbClr val="202C8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 A class inherits another class / A class is derived from another class, thus creating a hierarchy of classes that share a set of common attributes and methods -&gt; </a:t>
            </a:r>
            <a:r>
              <a:rPr lang="en-US" sz="2000" b="1" dirty="0">
                <a:solidFill>
                  <a:srgbClr val="202C8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Code Reusability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C8F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Example of usings: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map real life objects that share common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adding custom logic to existing code or frameworks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declaring different kinds of exceptions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C8F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B752E6C-99A7-25D8-1632-89CB858B4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1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C73B-BA7B-FDFE-8D95-4C3E567E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rmAutofit/>
          </a:bodyPr>
          <a:lstStyle/>
          <a:p>
            <a:r>
              <a:rPr lang="en-US" dirty="0"/>
              <a:t>Practice TIME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F1CCC8-9D3D-8F8F-38BD-448257581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2915" y="4785433"/>
            <a:ext cx="1566170" cy="435361"/>
          </a:xfrm>
        </p:spPr>
        <p:txBody>
          <a:bodyPr/>
          <a:lstStyle/>
          <a:p>
            <a:pPr algn="l"/>
            <a:r>
              <a:rPr lang="en-US" dirty="0"/>
              <a:t>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13" descr="Picture 13">
            <a:extLst>
              <a:ext uri="{FF2B5EF4-FFF2-40B4-BE49-F238E27FC236}">
                <a16:creationId xmlns:a16="http://schemas.microsoft.com/office/drawing/2014/main" id="{55CAD730-ACBC-4F6D-39BA-C16A4FCEE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0E788BD-3BCA-DE06-07C4-8F0811B5B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298583-AF3E-F54F-068C-3EEE84BD0CE4}"/>
              </a:ext>
            </a:extLst>
          </p:cNvPr>
          <p:cNvSpPr txBox="1"/>
          <p:nvPr/>
        </p:nvSpPr>
        <p:spPr>
          <a:xfrm>
            <a:off x="3164608" y="6574035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BCDDA80-50C7-CC00-44D1-203842675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7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175642"/>
            <a:ext cx="6766560" cy="768096"/>
          </a:xfrm>
        </p:spPr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C# - Part 4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13" descr="Picture 13">
            <a:extLst>
              <a:ext uri="{FF2B5EF4-FFF2-40B4-BE49-F238E27FC236}">
                <a16:creationId xmlns:a16="http://schemas.microsoft.com/office/drawing/2014/main" id="{97912CD2-2986-8082-99A6-B03EBC9A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3493D72-6477-F335-EAE9-9894AF6ED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6A8255-0CA0-417B-CE3C-9F23C368AE6A}"/>
              </a:ext>
            </a:extLst>
          </p:cNvPr>
          <p:cNvSpPr txBox="1"/>
          <p:nvPr/>
        </p:nvSpPr>
        <p:spPr>
          <a:xfrm>
            <a:off x="3362595" y="6604084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4D73908-D878-CF58-B9B6-AC1274A23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  <p:pic>
        <p:nvPicPr>
          <p:cNvPr id="9" name="Content Placeholder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CDFD1A8D-FCE7-2DFB-D7BC-A3A014A14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881992" y="2159540"/>
            <a:ext cx="3459665" cy="4286903"/>
          </a:xfr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404BD-8C77-3F7C-9EF8-6BA8DA33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593250"/>
            <a:ext cx="3200400" cy="274320"/>
          </a:xfrm>
        </p:spPr>
        <p:txBody>
          <a:bodyPr/>
          <a:lstStyle/>
          <a:p>
            <a:r>
              <a:rPr lang="en-US" dirty="0"/>
              <a:t>Basic C# -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B811E-1D85-8F3F-9163-C1F13EA0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D7E5E0-EFA2-DBEB-6911-9C451FAE720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90653" y="2192785"/>
            <a:ext cx="9011545" cy="4145872"/>
          </a:xfrm>
          <a:ln w="19050">
            <a:solidFill>
              <a:srgbClr val="DF8C8C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202C8F"/>
                </a:solidFill>
                <a:latin typeface="Cascadia Mono" panose="020B0609020000020004" pitchFamily="49" charset="0"/>
              </a:rPr>
              <a:t>A template used to define a common set of attributes and methods for a category of objects.</a:t>
            </a:r>
          </a:p>
          <a:p>
            <a:endParaRPr lang="en-US" sz="2200" dirty="0">
              <a:solidFill>
                <a:srgbClr val="202C8F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202C8F"/>
                </a:solidFill>
                <a:latin typeface="Cascadia Mono" panose="020B0609020000020004" pitchFamily="49" charset="0"/>
              </a:rPr>
              <a:t>Use </a:t>
            </a:r>
            <a:r>
              <a:rPr lang="en-US" sz="2200" dirty="0">
                <a:solidFill>
                  <a:srgbClr val="DE8C8C"/>
                </a:solidFill>
                <a:latin typeface="Cascadia Mono" panose="020B0609020000020004" pitchFamily="49" charset="0"/>
              </a:rPr>
              <a:t>abstract</a:t>
            </a:r>
            <a:r>
              <a:rPr lang="en-US" sz="2200" dirty="0">
                <a:solidFill>
                  <a:srgbClr val="202C8F"/>
                </a:solidFill>
                <a:latin typeface="Cascadia Mono" panose="020B0609020000020004" pitchFamily="49" charset="0"/>
              </a:rPr>
              <a:t> word to declare it</a:t>
            </a:r>
          </a:p>
          <a:p>
            <a:endParaRPr lang="en-US" sz="2200" dirty="0">
              <a:solidFill>
                <a:srgbClr val="202C8F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C00000"/>
                </a:solidFill>
                <a:latin typeface="Cascadia Mono" panose="020B0609020000020004" pitchFamily="49" charset="0"/>
              </a:rPr>
              <a:t>Can’t be instantiated!</a:t>
            </a:r>
          </a:p>
          <a:p>
            <a:pPr marL="0" indent="0">
              <a:buNone/>
            </a:pPr>
            <a:endParaRPr lang="en-US" sz="2200" dirty="0">
              <a:solidFill>
                <a:srgbClr val="202C8F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202C8F"/>
                </a:solidFill>
                <a:latin typeface="Cascadia Mono" panose="020B0609020000020004" pitchFamily="49" charset="0"/>
              </a:rPr>
              <a:t>Can contain abstract methods – only the declaration of a method. They must be implemented in the derived classes.</a:t>
            </a:r>
          </a:p>
          <a:p>
            <a:endParaRPr lang="en-US" sz="2800" dirty="0">
              <a:solidFill>
                <a:srgbClr val="202C8F"/>
              </a:solidFill>
              <a:latin typeface="Cascadia Mono" panose="020B0609020000020004" pitchFamily="49" charset="0"/>
            </a:endParaRPr>
          </a:p>
          <a:p>
            <a:endParaRPr lang="en-US" sz="1800" dirty="0">
              <a:solidFill>
                <a:srgbClr val="202C8F"/>
              </a:solidFill>
              <a:latin typeface="Cascadia Mono" panose="020B0609020000020004" pitchFamily="49" charset="0"/>
            </a:endParaRPr>
          </a:p>
        </p:txBody>
      </p:sp>
      <p:pic>
        <p:nvPicPr>
          <p:cNvPr id="5" name="Picture 13" descr="Picture 13">
            <a:extLst>
              <a:ext uri="{FF2B5EF4-FFF2-40B4-BE49-F238E27FC236}">
                <a16:creationId xmlns:a16="http://schemas.microsoft.com/office/drawing/2014/main" id="{565C8CD0-60C5-3B18-7E50-6C830F83C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C898134-4452-E333-5DE8-B7611CDA0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05D406-ABAF-84ED-E43D-BD8AC58ED325}"/>
              </a:ext>
            </a:extLst>
          </p:cNvPr>
          <p:cNvSpPr txBox="1"/>
          <p:nvPr/>
        </p:nvSpPr>
        <p:spPr>
          <a:xfrm>
            <a:off x="3164608" y="6574035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2480A85-CCC8-9645-4E1D-300110BE2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DAE9C2C-7D1B-8009-6575-F0EEC22A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/>
          <a:lstStyle/>
          <a:p>
            <a:r>
              <a:rPr lang="en-US" cap="none" dirty="0">
                <a:latin typeface="Arial Black" panose="020B0A04020102020204" pitchFamily="34" charset="0"/>
              </a:rPr>
              <a:t>ABSTRACT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5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C73B-BA7B-FDFE-8D95-4C3E567E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rmAutofit/>
          </a:bodyPr>
          <a:lstStyle/>
          <a:p>
            <a:r>
              <a:rPr lang="en-US" dirty="0"/>
              <a:t>Practice TIME</a:t>
            </a:r>
          </a:p>
        </p:txBody>
      </p:sp>
      <p:pic>
        <p:nvPicPr>
          <p:cNvPr id="3" name="Picture 13" descr="Picture 13">
            <a:extLst>
              <a:ext uri="{FF2B5EF4-FFF2-40B4-BE49-F238E27FC236}">
                <a16:creationId xmlns:a16="http://schemas.microsoft.com/office/drawing/2014/main" id="{55CAD730-ACBC-4F6D-39BA-C16A4FCEE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0E788BD-3BCA-DE06-07C4-8F0811B5B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298583-AF3E-F54F-068C-3EEE84BD0CE4}"/>
              </a:ext>
            </a:extLst>
          </p:cNvPr>
          <p:cNvSpPr txBox="1"/>
          <p:nvPr/>
        </p:nvSpPr>
        <p:spPr>
          <a:xfrm>
            <a:off x="3164608" y="6574035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BCDDA80-50C7-CC00-44D1-203842675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7A388D-4822-41CC-F360-348C3D7DC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</p:spTree>
    <p:extLst>
      <p:ext uri="{BB962C8B-B14F-4D97-AF65-F5344CB8AC3E}">
        <p14:creationId xmlns:p14="http://schemas.microsoft.com/office/powerpoint/2010/main" val="421376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93630"/>
            <a:ext cx="6766560" cy="768096"/>
          </a:xfrm>
        </p:spPr>
        <p:txBody>
          <a:bodyPr/>
          <a:lstStyle/>
          <a:p>
            <a:r>
              <a:rPr lang="en-US" dirty="0"/>
              <a:t>Interfaces</a:t>
            </a:r>
            <a:br>
              <a:rPr lang="en-US" dirty="0"/>
            </a:b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C# - Part 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13" descr="Picture 13">
            <a:extLst>
              <a:ext uri="{FF2B5EF4-FFF2-40B4-BE49-F238E27FC236}">
                <a16:creationId xmlns:a16="http://schemas.microsoft.com/office/drawing/2014/main" id="{B9F0B7F1-48F3-A7E3-6FB1-D92CBE5F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" y="114519"/>
            <a:ext cx="1286758" cy="425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B912AB3-FEA9-596B-B76A-D50A5B8EB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335" y="6205650"/>
            <a:ext cx="983065" cy="495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9FBEA2-A9F9-2616-0465-E465DC1894B3}"/>
              </a:ext>
            </a:extLst>
          </p:cNvPr>
          <p:cNvSpPr txBox="1"/>
          <p:nvPr/>
        </p:nvSpPr>
        <p:spPr>
          <a:xfrm>
            <a:off x="3362595" y="6604084"/>
            <a:ext cx="5862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Proiect</a:t>
            </a:r>
            <a:r>
              <a:rPr lang="en-US" sz="1050" dirty="0"/>
              <a:t> </a:t>
            </a:r>
            <a:r>
              <a:rPr lang="en-US" sz="1050" dirty="0" err="1"/>
              <a:t>cofinantat</a:t>
            </a:r>
            <a:r>
              <a:rPr lang="en-US" sz="1050" dirty="0"/>
              <a:t> din </a:t>
            </a:r>
            <a:r>
              <a:rPr lang="en-US" sz="1050" dirty="0" err="1"/>
              <a:t>Fondul</a:t>
            </a:r>
            <a:r>
              <a:rPr lang="en-US" sz="1050" dirty="0"/>
              <a:t> Social European </a:t>
            </a:r>
            <a:r>
              <a:rPr lang="en-US" sz="1050" dirty="0" err="1"/>
              <a:t>prin</a:t>
            </a:r>
            <a:r>
              <a:rPr lang="en-US" sz="1050" dirty="0"/>
              <a:t> </a:t>
            </a:r>
            <a:r>
              <a:rPr lang="en-US" sz="1050" dirty="0" err="1"/>
              <a:t>Programul</a:t>
            </a:r>
            <a:r>
              <a:rPr lang="en-US" sz="1050" dirty="0"/>
              <a:t> Operational Capital </a:t>
            </a:r>
            <a:r>
              <a:rPr lang="en-US" sz="1050" dirty="0" err="1"/>
              <a:t>Uman</a:t>
            </a:r>
            <a:r>
              <a:rPr lang="en-US" sz="1050" dirty="0"/>
              <a:t> 2014-2020 </a:t>
            </a: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91BFD62-C85F-1C59-1364-EE3748403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600" y="69373"/>
            <a:ext cx="2949196" cy="411516"/>
          </a:xfrm>
          <a:prstGeom prst="rect">
            <a:avLst/>
          </a:prstGeom>
        </p:spPr>
      </p:pic>
      <p:pic>
        <p:nvPicPr>
          <p:cNvPr id="11" name="Content Placeholder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658582A0-600D-05D9-51AB-FC708FBAE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512895" y="2203996"/>
            <a:ext cx="5824065" cy="4116280"/>
          </a:xfrm>
        </p:spPr>
      </p:pic>
    </p:spTree>
    <p:extLst>
      <p:ext uri="{BB962C8B-B14F-4D97-AF65-F5344CB8AC3E}">
        <p14:creationId xmlns:p14="http://schemas.microsoft.com/office/powerpoint/2010/main" val="380526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{7002AEE0-ED19-49CE-BBD7-5DE6C7D0E4C7}tf78438558_win32</Template>
  <TotalTime>1636</TotalTime>
  <Words>1223</Words>
  <Application>Microsoft Office PowerPoint</Application>
  <PresentationFormat>Widescreen</PresentationFormat>
  <Paragraphs>235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Cascadia Mono</vt:lpstr>
      <vt:lpstr>Sabon Next LT</vt:lpstr>
      <vt:lpstr>Sabon Next LT (Body)</vt:lpstr>
      <vt:lpstr>Office Theme</vt:lpstr>
      <vt:lpstr>Basic C# part 6</vt:lpstr>
      <vt:lpstr>AGENDA </vt:lpstr>
      <vt:lpstr>Inheritance</vt:lpstr>
      <vt:lpstr>INHERITANCE</vt:lpstr>
      <vt:lpstr>Practice TIME</vt:lpstr>
      <vt:lpstr>Abstract Class</vt:lpstr>
      <vt:lpstr>ABSTRACT CLASS</vt:lpstr>
      <vt:lpstr>Practice TIME</vt:lpstr>
      <vt:lpstr>Interfaces </vt:lpstr>
      <vt:lpstr>INTERFACES</vt:lpstr>
      <vt:lpstr>Practice TIME</vt:lpstr>
      <vt:lpstr>Class Inheritance vs Abstract class  vs Interface</vt:lpstr>
      <vt:lpstr>POLYMORPHISM</vt:lpstr>
      <vt:lpstr>POLYMORPHISM  Greek word that means "many-shaped"</vt:lpstr>
      <vt:lpstr>POLYMORPHISM  Greek word that means "many-shaped"</vt:lpstr>
      <vt:lpstr>Practice TIME</vt:lpstr>
      <vt:lpstr>Access modifiers</vt:lpstr>
      <vt:lpstr>ACCESS MODIFIERS on short</vt:lpstr>
      <vt:lpstr>ASSEMBLY</vt:lpstr>
      <vt:lpstr>ACCESS MODIFIERS</vt:lpstr>
      <vt:lpstr>Practice TIME</vt:lpstr>
      <vt:lpstr>STATIC CLASS &amp; MEMBERS</vt:lpstr>
      <vt:lpstr>STATIC CLASS</vt:lpstr>
      <vt:lpstr>STATIC MEMBERS</vt:lpstr>
      <vt:lpstr>Non-static vs static members</vt:lpstr>
      <vt:lpstr>Practice TIME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C# part 2</dc:title>
  <dc:subject/>
  <dc:creator>Teodora Emilia Berende</dc:creator>
  <cp:lastModifiedBy>Teodora Emilia Berende</cp:lastModifiedBy>
  <cp:revision>4</cp:revision>
  <dcterms:created xsi:type="dcterms:W3CDTF">2023-01-24T09:55:02Z</dcterms:created>
  <dcterms:modified xsi:type="dcterms:W3CDTF">2023-04-24T15:08:32Z</dcterms:modified>
</cp:coreProperties>
</file>