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867" r:id="rId8"/>
    <p:sldId id="871" r:id="rId9"/>
    <p:sldId id="872" r:id="rId10"/>
    <p:sldId id="868" r:id="rId11"/>
    <p:sldId id="873" r:id="rId12"/>
    <p:sldId id="870" r:id="rId13"/>
    <p:sldId id="866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83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0D102-47BF-43BE-996F-0F7021E24922}" v="14" dt="2023-05-02T07:36:44.2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724" autoAdjust="0"/>
  </p:normalViewPr>
  <p:slideViewPr>
    <p:cSldViewPr snapToGrid="0" snapToObjects="1" showGuides="1">
      <p:cViewPr varScale="1">
        <p:scale>
          <a:sx n="78" d="100"/>
          <a:sy n="78" d="100"/>
        </p:scale>
        <p:origin x="738" y="114"/>
      </p:cViewPr>
      <p:guideLst>
        <p:guide orient="horz" pos="4320"/>
        <p:guide pos="7680"/>
        <p:guide orient="horz" pos="8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cea Alexandru Olaru" userId="aeff9b98-0071-49e6-8136-4221e9359f4d" providerId="ADAL" clId="{6520D102-47BF-43BE-996F-0F7021E24922}"/>
    <pc:docChg chg="undo custSel addSld delSld modSld">
      <pc:chgData name="Mircea Alexandru Olaru" userId="aeff9b98-0071-49e6-8136-4221e9359f4d" providerId="ADAL" clId="{6520D102-47BF-43BE-996F-0F7021E24922}" dt="2023-05-02T09:06:42.698" v="1905" actId="20577"/>
      <pc:docMkLst>
        <pc:docMk/>
      </pc:docMkLst>
      <pc:sldChg chg="delSp modSp mod">
        <pc:chgData name="Mircea Alexandru Olaru" userId="aeff9b98-0071-49e6-8136-4221e9359f4d" providerId="ADAL" clId="{6520D102-47BF-43BE-996F-0F7021E24922}" dt="2023-05-02T07:38:25.225" v="1902" actId="478"/>
        <pc:sldMkLst>
          <pc:docMk/>
          <pc:sldMk cId="0" sldId="256"/>
        </pc:sldMkLst>
        <pc:spChg chg="del mod">
          <ac:chgData name="Mircea Alexandru Olaru" userId="aeff9b98-0071-49e6-8136-4221e9359f4d" providerId="ADAL" clId="{6520D102-47BF-43BE-996F-0F7021E24922}" dt="2023-05-02T07:38:25.225" v="1902" actId="478"/>
          <ac:spMkLst>
            <pc:docMk/>
            <pc:sldMk cId="0" sldId="256"/>
            <ac:spMk id="2" creationId="{834DDDEA-4841-0F53-A1F5-B743CD6D9DC2}"/>
          </ac:spMkLst>
        </pc:spChg>
      </pc:sldChg>
      <pc:sldChg chg="modSp mod">
        <pc:chgData name="Mircea Alexandru Olaru" userId="aeff9b98-0071-49e6-8136-4221e9359f4d" providerId="ADAL" clId="{6520D102-47BF-43BE-996F-0F7021E24922}" dt="2023-05-02T07:37:43.225" v="1897" actId="20577"/>
        <pc:sldMkLst>
          <pc:docMk/>
          <pc:sldMk cId="0" sldId="257"/>
        </pc:sldMkLst>
        <pc:spChg chg="mod">
          <ac:chgData name="Mircea Alexandru Olaru" userId="aeff9b98-0071-49e6-8136-4221e9359f4d" providerId="ADAL" clId="{6520D102-47BF-43BE-996F-0F7021E24922}" dt="2023-05-02T07:37:43.225" v="1897" actId="20577"/>
          <ac:spMkLst>
            <pc:docMk/>
            <pc:sldMk cId="0" sldId="257"/>
            <ac:spMk id="102" creationId="{00000000-0000-0000-0000-000000000000}"/>
          </ac:spMkLst>
        </pc:spChg>
      </pc:sldChg>
      <pc:sldChg chg="del">
        <pc:chgData name="Mircea Alexandru Olaru" userId="aeff9b98-0071-49e6-8136-4221e9359f4d" providerId="ADAL" clId="{6520D102-47BF-43BE-996F-0F7021E24922}" dt="2023-05-01T11:14:54.689" v="0" actId="2696"/>
        <pc:sldMkLst>
          <pc:docMk/>
          <pc:sldMk cId="2781772258" sldId="856"/>
        </pc:sldMkLst>
      </pc:sldChg>
      <pc:sldChg chg="addSp delSp modSp mod">
        <pc:chgData name="Mircea Alexandru Olaru" userId="aeff9b98-0071-49e6-8136-4221e9359f4d" providerId="ADAL" clId="{6520D102-47BF-43BE-996F-0F7021E24922}" dt="2023-05-02T07:39:26.718" v="1904" actId="1076"/>
        <pc:sldMkLst>
          <pc:docMk/>
          <pc:sldMk cId="0" sldId="866"/>
        </pc:sldMkLst>
        <pc:spChg chg="mod">
          <ac:chgData name="Mircea Alexandru Olaru" userId="aeff9b98-0071-49e6-8136-4221e9359f4d" providerId="ADAL" clId="{6520D102-47BF-43BE-996F-0F7021E24922}" dt="2023-05-02T07:34:59.177" v="1836" actId="14100"/>
          <ac:spMkLst>
            <pc:docMk/>
            <pc:sldMk cId="0" sldId="866"/>
            <ac:spMk id="11" creationId="{145EABFA-107E-4186-9B2F-0B80D1BD60CE}"/>
          </ac:spMkLst>
        </pc:spChg>
        <pc:spChg chg="mod">
          <ac:chgData name="Mircea Alexandru Olaru" userId="aeff9b98-0071-49e6-8136-4221e9359f4d" providerId="ADAL" clId="{6520D102-47BF-43BE-996F-0F7021E24922}" dt="2023-05-02T07:39:26.718" v="1904" actId="1076"/>
          <ac:spMkLst>
            <pc:docMk/>
            <pc:sldMk cId="0" sldId="866"/>
            <ac:spMk id="18" creationId="{DFBCCFDC-DBCB-4330-8F57-E90D7861822F}"/>
          </ac:spMkLst>
        </pc:spChg>
        <pc:spChg chg="mod">
          <ac:chgData name="Mircea Alexandru Olaru" userId="aeff9b98-0071-49e6-8136-4221e9359f4d" providerId="ADAL" clId="{6520D102-47BF-43BE-996F-0F7021E24922}" dt="2023-05-02T07:35:11" v="1855" actId="20577"/>
          <ac:spMkLst>
            <pc:docMk/>
            <pc:sldMk cId="0" sldId="866"/>
            <ac:spMk id="656" creationId="{00000000-0000-0000-0000-000000000000}"/>
          </ac:spMkLst>
        </pc:spChg>
        <pc:picChg chg="add del mod">
          <ac:chgData name="Mircea Alexandru Olaru" userId="aeff9b98-0071-49e6-8136-4221e9359f4d" providerId="ADAL" clId="{6520D102-47BF-43BE-996F-0F7021E24922}" dt="2023-05-02T07:37:02.869" v="1869" actId="478"/>
          <ac:picMkLst>
            <pc:docMk/>
            <pc:sldMk cId="0" sldId="866"/>
            <ac:picMk id="3" creationId="{CBDB53E7-D643-68E3-4C18-BAB3C75255DE}"/>
          </ac:picMkLst>
        </pc:picChg>
        <pc:picChg chg="del">
          <ac:chgData name="Mircea Alexandru Olaru" userId="aeff9b98-0071-49e6-8136-4221e9359f4d" providerId="ADAL" clId="{6520D102-47BF-43BE-996F-0F7021E24922}" dt="2023-05-02T07:36:43.960" v="1860" actId="478"/>
          <ac:picMkLst>
            <pc:docMk/>
            <pc:sldMk cId="0" sldId="866"/>
            <ac:picMk id="654" creationId="{00000000-0000-0000-0000-000000000000}"/>
          </ac:picMkLst>
        </pc:picChg>
        <pc:picChg chg="add mod">
          <ac:chgData name="Mircea Alexandru Olaru" userId="aeff9b98-0071-49e6-8136-4221e9359f4d" providerId="ADAL" clId="{6520D102-47BF-43BE-996F-0F7021E24922}" dt="2023-05-02T07:36:32.800" v="1859" actId="1076"/>
          <ac:picMkLst>
            <pc:docMk/>
            <pc:sldMk cId="0" sldId="866"/>
            <ac:picMk id="1026" creationId="{4FEED2BF-A9D2-572C-E9B4-AAEBCD7E7A33}"/>
          </ac:picMkLst>
        </pc:picChg>
        <pc:picChg chg="del">
          <ac:chgData name="Mircea Alexandru Olaru" userId="aeff9b98-0071-49e6-8136-4221e9359f4d" providerId="ADAL" clId="{6520D102-47BF-43BE-996F-0F7021E24922}" dt="2023-05-02T07:36:22.782" v="1856" actId="478"/>
          <ac:picMkLst>
            <pc:docMk/>
            <pc:sldMk cId="0" sldId="866"/>
            <ac:picMk id="1028" creationId="{CBFBF50F-BED3-5296-2F8F-F9988D29CA79}"/>
          </ac:picMkLst>
        </pc:picChg>
      </pc:sldChg>
      <pc:sldChg chg="addSp delSp modSp add mod modTransition">
        <pc:chgData name="Mircea Alexandru Olaru" userId="aeff9b98-0071-49e6-8136-4221e9359f4d" providerId="ADAL" clId="{6520D102-47BF-43BE-996F-0F7021E24922}" dt="2023-05-01T11:31:48.673" v="617"/>
        <pc:sldMkLst>
          <pc:docMk/>
          <pc:sldMk cId="732846299" sldId="867"/>
        </pc:sldMkLst>
        <pc:spChg chg="add mod">
          <ac:chgData name="Mircea Alexandru Olaru" userId="aeff9b98-0071-49e6-8136-4221e9359f4d" providerId="ADAL" clId="{6520D102-47BF-43BE-996F-0F7021E24922}" dt="2023-05-01T11:30:52.428" v="608" actId="6549"/>
          <ac:spMkLst>
            <pc:docMk/>
            <pc:sldMk cId="732846299" sldId="867"/>
            <ac:spMk id="2" creationId="{3A9E260D-C3A0-91B7-ADD0-B9CAEA876E70}"/>
          </ac:spMkLst>
        </pc:spChg>
        <pc:spChg chg="add del mod">
          <ac:chgData name="Mircea Alexandru Olaru" userId="aeff9b98-0071-49e6-8136-4221e9359f4d" providerId="ADAL" clId="{6520D102-47BF-43BE-996F-0F7021E24922}" dt="2023-05-01T11:30:55.822" v="609" actId="478"/>
          <ac:spMkLst>
            <pc:docMk/>
            <pc:sldMk cId="732846299" sldId="867"/>
            <ac:spMk id="3" creationId="{21E5067F-1BAC-14F0-FBF5-CC5D3E6BE318}"/>
          </ac:spMkLst>
        </pc:spChg>
        <pc:spChg chg="mod">
          <ac:chgData name="Mircea Alexandru Olaru" userId="aeff9b98-0071-49e6-8136-4221e9359f4d" providerId="ADAL" clId="{6520D102-47BF-43BE-996F-0F7021E24922}" dt="2023-05-01T11:17:19.723" v="112" actId="14100"/>
          <ac:spMkLst>
            <pc:docMk/>
            <pc:sldMk cId="732846299" sldId="867"/>
            <ac:spMk id="101" creationId="{00000000-0000-0000-0000-000000000000}"/>
          </ac:spMkLst>
        </pc:spChg>
        <pc:spChg chg="del mod">
          <ac:chgData name="Mircea Alexandru Olaru" userId="aeff9b98-0071-49e6-8136-4221e9359f4d" providerId="ADAL" clId="{6520D102-47BF-43BE-996F-0F7021E24922}" dt="2023-05-01T11:19:22.959" v="144" actId="478"/>
          <ac:spMkLst>
            <pc:docMk/>
            <pc:sldMk cId="732846299" sldId="867"/>
            <ac:spMk id="102" creationId="{00000000-0000-0000-0000-000000000000}"/>
          </ac:spMkLst>
        </pc:spChg>
        <pc:picChg chg="add mod">
          <ac:chgData name="Mircea Alexandru Olaru" userId="aeff9b98-0071-49e6-8136-4221e9359f4d" providerId="ADAL" clId="{6520D102-47BF-43BE-996F-0F7021E24922}" dt="2023-05-01T11:31:27.663" v="616" actId="1076"/>
          <ac:picMkLst>
            <pc:docMk/>
            <pc:sldMk cId="732846299" sldId="867"/>
            <ac:picMk id="5" creationId="{74D8AD0B-8CB1-3E1C-A727-851003A99EE9}"/>
          </ac:picMkLst>
        </pc:picChg>
      </pc:sldChg>
      <pc:sldChg chg="addSp delSp modSp add mod">
        <pc:chgData name="Mircea Alexandru Olaru" userId="aeff9b98-0071-49e6-8136-4221e9359f4d" providerId="ADAL" clId="{6520D102-47BF-43BE-996F-0F7021E24922}" dt="2023-05-02T09:06:42.698" v="1905" actId="20577"/>
        <pc:sldMkLst>
          <pc:docMk/>
          <pc:sldMk cId="1008787520" sldId="868"/>
        </pc:sldMkLst>
        <pc:spChg chg="add mod">
          <ac:chgData name="Mircea Alexandru Olaru" userId="aeff9b98-0071-49e6-8136-4221e9359f4d" providerId="ADAL" clId="{6520D102-47BF-43BE-996F-0F7021E24922}" dt="2023-05-02T09:06:42.698" v="1905" actId="20577"/>
          <ac:spMkLst>
            <pc:docMk/>
            <pc:sldMk cId="1008787520" sldId="868"/>
            <ac:spMk id="2" creationId="{AC76CADC-E191-8C63-4D7E-BB37A441EAB5}"/>
          </ac:spMkLst>
        </pc:spChg>
        <pc:spChg chg="mod">
          <ac:chgData name="Mircea Alexandru Olaru" userId="aeff9b98-0071-49e6-8136-4221e9359f4d" providerId="ADAL" clId="{6520D102-47BF-43BE-996F-0F7021E24922}" dt="2023-05-01T11:39:47.054" v="1108" actId="1076"/>
          <ac:spMkLst>
            <pc:docMk/>
            <pc:sldMk cId="1008787520" sldId="868"/>
            <ac:spMk id="101" creationId="{00000000-0000-0000-0000-000000000000}"/>
          </ac:spMkLst>
        </pc:spChg>
        <pc:spChg chg="del mod">
          <ac:chgData name="Mircea Alexandru Olaru" userId="aeff9b98-0071-49e6-8136-4221e9359f4d" providerId="ADAL" clId="{6520D102-47BF-43BE-996F-0F7021E24922}" dt="2023-05-01T11:40:12.265" v="1123" actId="478"/>
          <ac:spMkLst>
            <pc:docMk/>
            <pc:sldMk cId="1008787520" sldId="868"/>
            <ac:spMk id="102" creationId="{00000000-0000-0000-0000-000000000000}"/>
          </ac:spMkLst>
        </pc:spChg>
      </pc:sldChg>
      <pc:sldChg chg="addSp delSp modSp add del mod">
        <pc:chgData name="Mircea Alexandru Olaru" userId="aeff9b98-0071-49e6-8136-4221e9359f4d" providerId="ADAL" clId="{6520D102-47BF-43BE-996F-0F7021E24922}" dt="2023-05-02T07:32:59.043" v="1793" actId="2696"/>
        <pc:sldMkLst>
          <pc:docMk/>
          <pc:sldMk cId="2332452564" sldId="869"/>
        </pc:sldMkLst>
        <pc:spChg chg="add mod">
          <ac:chgData name="Mircea Alexandru Olaru" userId="aeff9b98-0071-49e6-8136-4221e9359f4d" providerId="ADAL" clId="{6520D102-47BF-43BE-996F-0F7021E24922}" dt="2023-05-01T11:46:16.037" v="1410" actId="207"/>
          <ac:spMkLst>
            <pc:docMk/>
            <pc:sldMk cId="2332452564" sldId="869"/>
            <ac:spMk id="2" creationId="{1BC6602A-B553-5BD1-E411-1DE185868849}"/>
          </ac:spMkLst>
        </pc:spChg>
        <pc:spChg chg="add mod">
          <ac:chgData name="Mircea Alexandru Olaru" userId="aeff9b98-0071-49e6-8136-4221e9359f4d" providerId="ADAL" clId="{6520D102-47BF-43BE-996F-0F7021E24922}" dt="2023-05-01T11:50:30.959" v="1454" actId="1076"/>
          <ac:spMkLst>
            <pc:docMk/>
            <pc:sldMk cId="2332452564" sldId="869"/>
            <ac:spMk id="3" creationId="{CA9D645B-C9F6-BC52-FA9E-BA777C8AF325}"/>
          </ac:spMkLst>
        </pc:spChg>
        <pc:spChg chg="add mod">
          <ac:chgData name="Mircea Alexandru Olaru" userId="aeff9b98-0071-49e6-8136-4221e9359f4d" providerId="ADAL" clId="{6520D102-47BF-43BE-996F-0F7021E24922}" dt="2023-05-01T11:55:30.503" v="1487" actId="207"/>
          <ac:spMkLst>
            <pc:docMk/>
            <pc:sldMk cId="2332452564" sldId="869"/>
            <ac:spMk id="4" creationId="{24C9D2D9-7509-F1B8-02E5-F4301FEF3FAC}"/>
          </ac:spMkLst>
        </pc:spChg>
        <pc:spChg chg="add del mod">
          <ac:chgData name="Mircea Alexandru Olaru" userId="aeff9b98-0071-49e6-8136-4221e9359f4d" providerId="ADAL" clId="{6520D102-47BF-43BE-996F-0F7021E24922}" dt="2023-05-01T11:51:28.402" v="1458" actId="478"/>
          <ac:spMkLst>
            <pc:docMk/>
            <pc:sldMk cId="2332452564" sldId="869"/>
            <ac:spMk id="7" creationId="{07BF8752-D0EC-CB35-D061-30B68543892A}"/>
          </ac:spMkLst>
        </pc:spChg>
        <pc:spChg chg="mod">
          <ac:chgData name="Mircea Alexandru Olaru" userId="aeff9b98-0071-49e6-8136-4221e9359f4d" providerId="ADAL" clId="{6520D102-47BF-43BE-996F-0F7021E24922}" dt="2023-05-01T11:18:27.760" v="118" actId="14100"/>
          <ac:spMkLst>
            <pc:docMk/>
            <pc:sldMk cId="2332452564" sldId="869"/>
            <ac:spMk id="101" creationId="{00000000-0000-0000-0000-000000000000}"/>
          </ac:spMkLst>
        </pc:spChg>
        <pc:spChg chg="del">
          <ac:chgData name="Mircea Alexandru Olaru" userId="aeff9b98-0071-49e6-8136-4221e9359f4d" providerId="ADAL" clId="{6520D102-47BF-43BE-996F-0F7021E24922}" dt="2023-05-01T11:45:29.392" v="1361" actId="478"/>
          <ac:spMkLst>
            <pc:docMk/>
            <pc:sldMk cId="2332452564" sldId="869"/>
            <ac:spMk id="102" creationId="{00000000-0000-0000-0000-000000000000}"/>
          </ac:spMkLst>
        </pc:spChg>
        <pc:cxnChg chg="add">
          <ac:chgData name="Mircea Alexandru Olaru" userId="aeff9b98-0071-49e6-8136-4221e9359f4d" providerId="ADAL" clId="{6520D102-47BF-43BE-996F-0F7021E24922}" dt="2023-05-01T11:50:44.304" v="1455" actId="11529"/>
          <ac:cxnSpMkLst>
            <pc:docMk/>
            <pc:sldMk cId="2332452564" sldId="869"/>
            <ac:cxnSpMk id="6" creationId="{21E45AF1-5FC9-57ED-CAAF-C160C4E2D322}"/>
          </ac:cxnSpMkLst>
        </pc:cxnChg>
        <pc:cxnChg chg="add mod">
          <ac:chgData name="Mircea Alexandru Olaru" userId="aeff9b98-0071-49e6-8136-4221e9359f4d" providerId="ADAL" clId="{6520D102-47BF-43BE-996F-0F7021E24922}" dt="2023-05-01T11:55:05.129" v="1486" actId="692"/>
          <ac:cxnSpMkLst>
            <pc:docMk/>
            <pc:sldMk cId="2332452564" sldId="869"/>
            <ac:cxnSpMk id="9" creationId="{DC7775D2-A6ED-42B0-5BDA-C86B7A4E0B74}"/>
          </ac:cxnSpMkLst>
        </pc:cxnChg>
      </pc:sldChg>
      <pc:sldChg chg="delSp modSp add mod">
        <pc:chgData name="Mircea Alexandru Olaru" userId="aeff9b98-0071-49e6-8136-4221e9359f4d" providerId="ADAL" clId="{6520D102-47BF-43BE-996F-0F7021E24922}" dt="2023-05-02T07:37:55.037" v="1900" actId="478"/>
        <pc:sldMkLst>
          <pc:docMk/>
          <pc:sldMk cId="2085889268" sldId="870"/>
        </pc:sldMkLst>
        <pc:spChg chg="mod">
          <ac:chgData name="Mircea Alexandru Olaru" userId="aeff9b98-0071-49e6-8136-4221e9359f4d" providerId="ADAL" clId="{6520D102-47BF-43BE-996F-0F7021E24922}" dt="2023-05-01T11:18:36.232" v="121" actId="20577"/>
          <ac:spMkLst>
            <pc:docMk/>
            <pc:sldMk cId="2085889268" sldId="870"/>
            <ac:spMk id="101" creationId="{00000000-0000-0000-0000-000000000000}"/>
          </ac:spMkLst>
        </pc:spChg>
        <pc:spChg chg="del mod">
          <ac:chgData name="Mircea Alexandru Olaru" userId="aeff9b98-0071-49e6-8136-4221e9359f4d" providerId="ADAL" clId="{6520D102-47BF-43BE-996F-0F7021E24922}" dt="2023-05-02T07:37:55.037" v="1900" actId="478"/>
          <ac:spMkLst>
            <pc:docMk/>
            <pc:sldMk cId="2085889268" sldId="870"/>
            <ac:spMk id="102" creationId="{00000000-0000-0000-0000-000000000000}"/>
          </ac:spMkLst>
        </pc:spChg>
      </pc:sldChg>
      <pc:sldChg chg="delSp modSp add mod">
        <pc:chgData name="Mircea Alexandru Olaru" userId="aeff9b98-0071-49e6-8136-4221e9359f4d" providerId="ADAL" clId="{6520D102-47BF-43BE-996F-0F7021E24922}" dt="2023-05-01T11:32:56.858" v="633" actId="20577"/>
        <pc:sldMkLst>
          <pc:docMk/>
          <pc:sldMk cId="432865050" sldId="871"/>
        </pc:sldMkLst>
        <pc:spChg chg="mod">
          <ac:chgData name="Mircea Alexandru Olaru" userId="aeff9b98-0071-49e6-8136-4221e9359f4d" providerId="ADAL" clId="{6520D102-47BF-43BE-996F-0F7021E24922}" dt="2023-05-01T11:32:48.922" v="619" actId="6549"/>
          <ac:spMkLst>
            <pc:docMk/>
            <pc:sldMk cId="432865050" sldId="871"/>
            <ac:spMk id="2" creationId="{3A9E260D-C3A0-91B7-ADD0-B9CAEA876E70}"/>
          </ac:spMkLst>
        </pc:spChg>
        <pc:spChg chg="del">
          <ac:chgData name="Mircea Alexandru Olaru" userId="aeff9b98-0071-49e6-8136-4221e9359f4d" providerId="ADAL" clId="{6520D102-47BF-43BE-996F-0F7021E24922}" dt="2023-05-01T11:32:44.276" v="618" actId="478"/>
          <ac:spMkLst>
            <pc:docMk/>
            <pc:sldMk cId="432865050" sldId="871"/>
            <ac:spMk id="3" creationId="{21E5067F-1BAC-14F0-FBF5-CC5D3E6BE318}"/>
          </ac:spMkLst>
        </pc:spChg>
        <pc:spChg chg="mod">
          <ac:chgData name="Mircea Alexandru Olaru" userId="aeff9b98-0071-49e6-8136-4221e9359f4d" providerId="ADAL" clId="{6520D102-47BF-43BE-996F-0F7021E24922}" dt="2023-05-01T11:32:56.858" v="633" actId="20577"/>
          <ac:spMkLst>
            <pc:docMk/>
            <pc:sldMk cId="432865050" sldId="871"/>
            <ac:spMk id="101" creationId="{00000000-0000-0000-0000-000000000000}"/>
          </ac:spMkLst>
        </pc:spChg>
      </pc:sldChg>
      <pc:sldChg chg="delSp modSp add mod">
        <pc:chgData name="Mircea Alexandru Olaru" userId="aeff9b98-0071-49e6-8136-4221e9359f4d" providerId="ADAL" clId="{6520D102-47BF-43BE-996F-0F7021E24922}" dt="2023-05-01T11:37:16.224" v="1060" actId="948"/>
        <pc:sldMkLst>
          <pc:docMk/>
          <pc:sldMk cId="95314538" sldId="872"/>
        </pc:sldMkLst>
        <pc:spChg chg="del">
          <ac:chgData name="Mircea Alexandru Olaru" userId="aeff9b98-0071-49e6-8136-4221e9359f4d" providerId="ADAL" clId="{6520D102-47BF-43BE-996F-0F7021E24922}" dt="2023-05-01T11:33:02.772" v="634" actId="478"/>
          <ac:spMkLst>
            <pc:docMk/>
            <pc:sldMk cId="95314538" sldId="872"/>
            <ac:spMk id="2" creationId="{3A9E260D-C3A0-91B7-ADD0-B9CAEA876E70}"/>
          </ac:spMkLst>
        </pc:spChg>
        <pc:spChg chg="mod">
          <ac:chgData name="Mircea Alexandru Olaru" userId="aeff9b98-0071-49e6-8136-4221e9359f4d" providerId="ADAL" clId="{6520D102-47BF-43BE-996F-0F7021E24922}" dt="2023-05-01T11:37:16.224" v="1060" actId="948"/>
          <ac:spMkLst>
            <pc:docMk/>
            <pc:sldMk cId="95314538" sldId="872"/>
            <ac:spMk id="3" creationId="{21E5067F-1BAC-14F0-FBF5-CC5D3E6BE318}"/>
          </ac:spMkLst>
        </pc:spChg>
        <pc:spChg chg="mod">
          <ac:chgData name="Mircea Alexandru Olaru" userId="aeff9b98-0071-49e6-8136-4221e9359f4d" providerId="ADAL" clId="{6520D102-47BF-43BE-996F-0F7021E24922}" dt="2023-05-01T11:33:16.099" v="652" actId="14100"/>
          <ac:spMkLst>
            <pc:docMk/>
            <pc:sldMk cId="95314538" sldId="872"/>
            <ac:spMk id="101" creationId="{00000000-0000-0000-0000-000000000000}"/>
          </ac:spMkLst>
        </pc:spChg>
      </pc:sldChg>
      <pc:sldChg chg="addSp modSp add mod">
        <pc:chgData name="Mircea Alexandru Olaru" userId="aeff9b98-0071-49e6-8136-4221e9359f4d" providerId="ADAL" clId="{6520D102-47BF-43BE-996F-0F7021E24922}" dt="2023-05-01T12:01:03.238" v="1792" actId="1036"/>
        <pc:sldMkLst>
          <pc:docMk/>
          <pc:sldMk cId="1055410465" sldId="873"/>
        </pc:sldMkLst>
        <pc:spChg chg="mod">
          <ac:chgData name="Mircea Alexandru Olaru" userId="aeff9b98-0071-49e6-8136-4221e9359f4d" providerId="ADAL" clId="{6520D102-47BF-43BE-996F-0F7021E24922}" dt="2023-05-01T12:00:42.944" v="1716" actId="1036"/>
          <ac:spMkLst>
            <pc:docMk/>
            <pc:sldMk cId="1055410465" sldId="873"/>
            <ac:spMk id="3" creationId="{CA9D645B-C9F6-BC52-FA9E-BA777C8AF325}"/>
          </ac:spMkLst>
        </pc:spChg>
        <pc:spChg chg="mod">
          <ac:chgData name="Mircea Alexandru Olaru" userId="aeff9b98-0071-49e6-8136-4221e9359f4d" providerId="ADAL" clId="{6520D102-47BF-43BE-996F-0F7021E24922}" dt="2023-05-01T12:00:42.944" v="1716" actId="1036"/>
          <ac:spMkLst>
            <pc:docMk/>
            <pc:sldMk cId="1055410465" sldId="873"/>
            <ac:spMk id="4" creationId="{24C9D2D9-7509-F1B8-02E5-F4301FEF3FAC}"/>
          </ac:spMkLst>
        </pc:spChg>
        <pc:spChg chg="add mod">
          <ac:chgData name="Mircea Alexandru Olaru" userId="aeff9b98-0071-49e6-8136-4221e9359f4d" providerId="ADAL" clId="{6520D102-47BF-43BE-996F-0F7021E24922}" dt="2023-05-01T12:01:03.238" v="1792" actId="1036"/>
          <ac:spMkLst>
            <pc:docMk/>
            <pc:sldMk cId="1055410465" sldId="873"/>
            <ac:spMk id="5" creationId="{9A35EC65-E131-1F4D-743D-4D7D9EFFBF16}"/>
          </ac:spMkLst>
        </pc:spChg>
        <pc:spChg chg="add mod">
          <ac:chgData name="Mircea Alexandru Olaru" userId="aeff9b98-0071-49e6-8136-4221e9359f4d" providerId="ADAL" clId="{6520D102-47BF-43BE-996F-0F7021E24922}" dt="2023-05-01T12:00:54.216" v="1748" actId="1036"/>
          <ac:spMkLst>
            <pc:docMk/>
            <pc:sldMk cId="1055410465" sldId="873"/>
            <ac:spMk id="7" creationId="{E835F34C-BB11-2E35-D569-E3204A78B2A8}"/>
          </ac:spMkLst>
        </pc:spChg>
        <pc:cxnChg chg="mod">
          <ac:chgData name="Mircea Alexandru Olaru" userId="aeff9b98-0071-49e6-8136-4221e9359f4d" providerId="ADAL" clId="{6520D102-47BF-43BE-996F-0F7021E24922}" dt="2023-05-01T12:00:42.944" v="1716" actId="1036"/>
          <ac:cxnSpMkLst>
            <pc:docMk/>
            <pc:sldMk cId="1055410465" sldId="873"/>
            <ac:cxnSpMk id="6" creationId="{21E45AF1-5FC9-57ED-CAAF-C160C4E2D322}"/>
          </ac:cxnSpMkLst>
        </pc:cxnChg>
        <pc:cxnChg chg="mod">
          <ac:chgData name="Mircea Alexandru Olaru" userId="aeff9b98-0071-49e6-8136-4221e9359f4d" providerId="ADAL" clId="{6520D102-47BF-43BE-996F-0F7021E24922}" dt="2023-05-01T12:00:42.944" v="1716" actId="1036"/>
          <ac:cxnSpMkLst>
            <pc:docMk/>
            <pc:sldMk cId="1055410465" sldId="873"/>
            <ac:cxnSpMk id="9" creationId="{DC7775D2-A6ED-42B0-5BDA-C86B7A4E0B7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BA6BB2-F759-4EA1-B92A-6E5EF0C38D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D656-F5E0-41A9-86E3-998D79CBA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95DF-8AB1-4CF6-A8A9-3979D3FE60A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64B9A-07A3-41E8-8674-03315475FB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86BC5-02C1-48C4-9E10-968ABB4DA1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15A45-0BE1-45AF-B2BB-4C5971424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7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16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10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29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53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785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43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9" name="Shape 6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</p:spPr>
        <p:txBody>
          <a:bodyPr/>
          <a:lstStyle>
            <a:lvl1pPr algn="ctr">
              <a:defRPr sz="24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6A64-0381-AB42-A5D0-0BAF47E6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1087E-286A-536B-9B0B-1B5F5EA1F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34816" y="271100"/>
            <a:ext cx="2320143" cy="173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32870-E4AD-BFF3-1D91-52609E2356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8704" y="221024"/>
            <a:ext cx="2932963" cy="1737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A6114-2515-4534-25A4-4B310740BB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79481" y="221024"/>
            <a:ext cx="3017520" cy="1717481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195158D4-8733-F51A-088A-418D3F5C501E}"/>
              </a:ext>
            </a:extLst>
          </p:cNvPr>
          <p:cNvSpPr txBox="1"/>
          <p:nvPr userDrawn="1"/>
        </p:nvSpPr>
        <p:spPr>
          <a:xfrm>
            <a:off x="6885271" y="12627574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C8DC23-B4C2-AFD1-6D0D-E63E259A68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C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652-873B-6043-8DB0-461CF8A8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F97BD-94D3-3944-ADD5-D3B1C3A23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RO" smtClean="0"/>
              <a:t>‹#›</a:t>
            </a:fld>
            <a:endParaRPr lang="en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B3B1A-2759-3085-87C1-43417E640C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825" y="324802"/>
            <a:ext cx="5724525" cy="81089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80910-2F98-A3EB-320A-40A166680C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6D919493-08FC-CE2F-DAC7-6D5F7890795B}"/>
              </a:ext>
            </a:extLst>
          </p:cNvPr>
          <p:cNvSpPr txBox="1"/>
          <p:nvPr userDrawn="1"/>
        </p:nvSpPr>
        <p:spPr>
          <a:xfrm>
            <a:off x="6885271" y="12765066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2427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c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</p:spPr>
        <p:txBody>
          <a:bodyPr/>
          <a:lstStyle>
            <a:lvl1pPr algn="ctr">
              <a:defRPr sz="24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6A64-0381-AB42-A5D0-0BAF47E6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2832482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Client Name  Presentation Title  -  1. Chapter Nam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03286" y="210051"/>
            <a:ext cx="3249286" cy="390491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>
            <a:lvl1pPr>
              <a:defRPr/>
            </a:lvl1pPr>
          </a:lstStyle>
          <a:p>
            <a:pPr marL="0" indent="0">
              <a:buSzTx/>
              <a:buNone/>
              <a:defRPr sz="1600"/>
            </a:pPr>
            <a:r>
              <a:rPr b="1" dirty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dirty="0">
                <a:solidFill>
                  <a:srgbClr val="929292"/>
                </a:solidFill>
              </a:rPr>
              <a:t>- </a:t>
            </a:r>
            <a:r>
              <a:rPr dirty="0"/>
              <a:t>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C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Client Name  Presentation Title  -  1. Chapter Nam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03286" y="210051"/>
            <a:ext cx="3249286" cy="390491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>
            <a:lvl1pPr>
              <a:defRPr/>
            </a:lvl1pPr>
          </a:lstStyle>
          <a:p>
            <a:pPr marL="0" indent="0">
              <a:buSzTx/>
              <a:buNone/>
              <a:defRPr sz="1600"/>
            </a:pPr>
            <a:r>
              <a:rPr b="1" dirty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dirty="0">
                <a:solidFill>
                  <a:srgbClr val="929292"/>
                </a:solidFill>
              </a:rPr>
              <a:t>- </a:t>
            </a:r>
            <a:r>
              <a:rPr dirty="0"/>
              <a:t>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9CAA5-1096-7CC1-44D9-C19975A31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96882" y="273826"/>
            <a:ext cx="2069770" cy="1549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03D69-D2EE-7AFA-3D38-039EB03A0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640" y="273826"/>
            <a:ext cx="2876031" cy="1703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CC136-7B59-210B-9579-B93DE09EF5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063936" y="210051"/>
            <a:ext cx="2631155" cy="1497574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805ABCEA-606F-7E91-C28F-91DB179AC5F3}"/>
              </a:ext>
            </a:extLst>
          </p:cNvPr>
          <p:cNvSpPr txBox="1"/>
          <p:nvPr userDrawn="1"/>
        </p:nvSpPr>
        <p:spPr>
          <a:xfrm>
            <a:off x="6885271" y="12765066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2A6FB-D816-1F5B-A22D-68789B0930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39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cu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0" name="Client Name  Presentation Title  -  1. Chapter Name"/>
          <p:cNvSpPr txBox="1">
            <a:spLocks noGrp="1"/>
          </p:cNvSpPr>
          <p:nvPr>
            <p:ph type="body" sz="quarter" idx="13"/>
          </p:nvPr>
        </p:nvSpPr>
        <p:spPr>
          <a:xfrm>
            <a:off x="1703286" y="213207"/>
            <a:ext cx="4894924" cy="384179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/>
          <a:p>
            <a:pPr marL="0" indent="0">
              <a:buSzTx/>
              <a:buNone/>
              <a:defRPr sz="1600"/>
            </a:pPr>
            <a:r>
              <a: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>
                <a:solidFill>
                  <a:srgbClr val="FFFFFF"/>
                </a:solidFill>
              </a:rPr>
              <a:t>Presentation Title  -  </a:t>
            </a:r>
            <a:r>
              <a:rPr b="1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05ABCEA-606F-7E91-C28F-91DB179AC5F3}"/>
              </a:ext>
            </a:extLst>
          </p:cNvPr>
          <p:cNvSpPr txBox="1"/>
          <p:nvPr userDrawn="1"/>
        </p:nvSpPr>
        <p:spPr>
          <a:xfrm>
            <a:off x="6598210" y="12726215"/>
            <a:ext cx="11896505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</a:pPr>
            <a:r>
              <a:rPr lang="en-US" sz="1600" spc="-50" dirty="0" err="1"/>
              <a:t>Proiect</a:t>
            </a:r>
            <a:r>
              <a:rPr lang="en-US" sz="1600" spc="-50" dirty="0"/>
              <a:t> </a:t>
            </a:r>
            <a:r>
              <a:rPr lang="en-US" sz="1600" spc="-50" dirty="0" err="1"/>
              <a:t>cofinantat</a:t>
            </a:r>
            <a:r>
              <a:rPr lang="en-US" sz="1600" spc="-50" dirty="0"/>
              <a:t> din </a:t>
            </a:r>
            <a:r>
              <a:rPr lang="ro-RO" sz="1600" spc="-50" dirty="0"/>
              <a:t>Fondul Social European</a:t>
            </a:r>
            <a:r>
              <a:rPr lang="en-US" sz="1600" spc="-50" dirty="0"/>
              <a:t> </a:t>
            </a:r>
            <a:r>
              <a:rPr lang="en-US" sz="1600" spc="-50" dirty="0" err="1"/>
              <a:t>prin</a:t>
            </a:r>
            <a:r>
              <a:rPr lang="en-US" sz="1600" spc="-50" dirty="0"/>
              <a:t> </a:t>
            </a:r>
            <a:r>
              <a:rPr lang="ro-RO" sz="1600" spc="-50" dirty="0"/>
              <a:t>Programul Operaţional Capital Uman 2014-2020 </a:t>
            </a:r>
            <a:endParaRPr lang="en-US" sz="1600" spc="-50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2A6FB-D816-1F5B-A22D-68789B0930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84955" y="11930189"/>
            <a:ext cx="2507146" cy="1308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4C4F1-B952-0B14-C0A2-A1D5628F12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286" y="264959"/>
            <a:ext cx="7295931" cy="103348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Foot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Client Name  Presentation Title  -  1. Chapter Name"/>
          <p:cNvSpPr txBox="1">
            <a:spLocks noGrp="1"/>
          </p:cNvSpPr>
          <p:nvPr>
            <p:ph type="body" sz="quarter" idx="13"/>
          </p:nvPr>
        </p:nvSpPr>
        <p:spPr>
          <a:xfrm>
            <a:off x="1703286" y="213207"/>
            <a:ext cx="4894924" cy="384179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/>
          <a:p>
            <a:pPr marL="0" indent="0">
              <a:buSzTx/>
              <a:buNone/>
              <a:defRPr sz="1600"/>
            </a:pPr>
            <a:r>
              <a: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>
                <a:solidFill>
                  <a:srgbClr val="FFFFFF"/>
                </a:solidFill>
              </a:rPr>
              <a:t>Presentation Title  -  </a:t>
            </a:r>
            <a:r>
              <a:rPr b="1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</p:spTree>
    <p:extLst>
      <p:ext uri="{BB962C8B-B14F-4D97-AF65-F5344CB8AC3E}">
        <p14:creationId xmlns:p14="http://schemas.microsoft.com/office/powerpoint/2010/main" val="18126390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er and Minimal Foot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Client Name  Presentation Title  -  1. Chapter Name"/>
          <p:cNvSpPr txBox="1"/>
          <p:nvPr/>
        </p:nvSpPr>
        <p:spPr>
          <a:xfrm>
            <a:off x="1703286" y="210051"/>
            <a:ext cx="4959690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  <a:defRPr sz="16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b="0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  - 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A24C2-0663-FA45-9B66-5259AB40B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114A3-ACB4-64AB-FE17-F35FF9F0DD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286" y="264959"/>
            <a:ext cx="7295931" cy="1033489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19762A-B91C-A69F-E35B-790348F3410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4955" y="11930189"/>
            <a:ext cx="2507146" cy="1308716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6920B2FF-C52B-DD8D-CF4E-4245E904DE69}"/>
              </a:ext>
            </a:extLst>
          </p:cNvPr>
          <p:cNvSpPr txBox="1"/>
          <p:nvPr userDrawn="1"/>
        </p:nvSpPr>
        <p:spPr>
          <a:xfrm>
            <a:off x="6598210" y="12726215"/>
            <a:ext cx="11896505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</a:pPr>
            <a:r>
              <a:rPr lang="en-US" sz="1600" spc="-50" dirty="0" err="1"/>
              <a:t>Proiect</a:t>
            </a:r>
            <a:r>
              <a:rPr lang="en-US" sz="1600" spc="-50" dirty="0"/>
              <a:t> </a:t>
            </a:r>
            <a:r>
              <a:rPr lang="en-US" sz="1600" spc="-50" dirty="0" err="1"/>
              <a:t>cofinantat</a:t>
            </a:r>
            <a:r>
              <a:rPr lang="en-US" sz="1600" spc="-50" dirty="0"/>
              <a:t> din </a:t>
            </a:r>
            <a:r>
              <a:rPr lang="ro-RO" sz="1600" spc="-50" dirty="0"/>
              <a:t>Fondul Social European</a:t>
            </a:r>
            <a:r>
              <a:rPr lang="en-US" sz="1600" spc="-50" dirty="0"/>
              <a:t> </a:t>
            </a:r>
            <a:r>
              <a:rPr lang="en-US" sz="1600" spc="-50" dirty="0" err="1"/>
              <a:t>prin</a:t>
            </a:r>
            <a:r>
              <a:rPr lang="en-US" sz="1600" spc="-50" dirty="0"/>
              <a:t> </a:t>
            </a:r>
            <a:r>
              <a:rPr lang="ro-RO" sz="1600" spc="-50" dirty="0"/>
              <a:t>Programul Operaţional Capital Uman 2014-2020 </a:t>
            </a:r>
            <a:endParaRPr lang="en-US" sz="1600" spc="-50" dirty="0"/>
          </a:p>
          <a:p>
            <a:pPr algn="ctr"/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inimal Foot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CF83-0BCF-FB4F-A59E-E902A63447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652-873B-6043-8DB0-461CF8A8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F97BD-94D3-3944-ADD5-D3B1C3A23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973214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932923" y="13289446"/>
            <a:ext cx="340321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825500">
              <a:lnSpc>
                <a:spcPct val="100000"/>
              </a:lnSpc>
              <a:defRPr sz="1600" cap="none" spc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lient name  //  presentation name  //  © Copyright 2020 Endava  //  Confidential and Proprietary  //  Version 1.0"/>
          <p:cNvSpPr txBox="1"/>
          <p:nvPr/>
        </p:nvSpPr>
        <p:spPr>
          <a:xfrm>
            <a:off x="674088" y="13300557"/>
            <a:ext cx="21322861" cy="320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defTabSz="821531">
              <a:defRPr sz="1200" b="0" spc="119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Name of the presentation</a:t>
            </a:r>
            <a:r>
              <a:rPr b="0" i="0" dirty="0">
                <a:latin typeface="Arial" panose="020B0604020202020204" pitchFamily="34" charset="0"/>
                <a:cs typeface="Arial" panose="020B0604020202020204" pitchFamily="34" charset="0"/>
              </a:rPr>
              <a:t>//  © Copyright 2020 Endava  //  Confidential and Proprietary  //  Version 1.0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D3690-743F-304B-BC3C-3FB1778AF88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9A51FF35-04BE-EC4C-98ED-E33A427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62" r:id="rId6"/>
    <p:sldLayoutId id="2147483655" r:id="rId7"/>
    <p:sldLayoutId id="2147483657" r:id="rId8"/>
    <p:sldLayoutId id="2147483660" r:id="rId9"/>
    <p:sldLayoutId id="2147483663" r:id="rId10"/>
  </p:sldLayoutIdLst>
  <p:transition spd="med"/>
  <p:txStyles>
    <p:titleStyle>
      <a:lvl1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chemeClr val="bg2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6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1pPr>
      <a:lvl2pPr marL="89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2pPr>
      <a:lvl3pPr marL="153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3pPr>
      <a:lvl4pPr marL="216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4pPr>
      <a:lvl5pPr marL="280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5pPr>
      <a:lvl6pPr marL="343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07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70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34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mailto:first.last@endava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991169" y="8321138"/>
            <a:ext cx="206102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/>
              <a:t>Basic Unit Testing</a:t>
            </a:r>
            <a:endParaRPr dirty="0"/>
          </a:p>
        </p:txBody>
      </p:sp>
      <p:pic>
        <p:nvPicPr>
          <p:cNvPr id="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24" y="6159545"/>
            <a:ext cx="2716610" cy="91431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"/>
          <p:cNvSpPr/>
          <p:nvPr/>
        </p:nvSpPr>
        <p:spPr>
          <a:xfrm>
            <a:off x="3111851" y="7849728"/>
            <a:ext cx="413669" cy="485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4004658" y="13289446"/>
            <a:ext cx="268586" cy="384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2</a:t>
            </a:fld>
            <a:endParaRPr dirty="0"/>
          </a:p>
        </p:txBody>
      </p:sp>
      <p:sp>
        <p:nvSpPr>
          <p:cNvPr id="101" name="Agenda"/>
          <p:cNvSpPr txBox="1"/>
          <p:nvPr/>
        </p:nvSpPr>
        <p:spPr>
          <a:xfrm>
            <a:off x="3044700" y="3792734"/>
            <a:ext cx="44246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7000" cap="none" spc="-209"/>
            </a:lvl1pPr>
          </a:lstStyle>
          <a:p>
            <a:r>
              <a:rPr dirty="0"/>
              <a:t>Agenda</a:t>
            </a:r>
          </a:p>
        </p:txBody>
      </p:sp>
      <p:sp>
        <p:nvSpPr>
          <p:cNvPr id="102" name="general template guidance…"/>
          <p:cNvSpPr txBox="1"/>
          <p:nvPr/>
        </p:nvSpPr>
        <p:spPr>
          <a:xfrm>
            <a:off x="3104589" y="5938996"/>
            <a:ext cx="10487249" cy="1505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marL="555625" indent="-555625">
              <a:lnSpc>
                <a:spcPct val="130000"/>
              </a:lnSpc>
              <a:buClr>
                <a:srgbClr val="DE411B"/>
              </a:buClr>
              <a:buSzPct val="100000"/>
              <a:buAutoNum type="arabicPeriod"/>
              <a:defRPr spc="198"/>
            </a:pPr>
            <a:r>
              <a:rPr lang="en-US" dirty="0"/>
              <a:t>Fundamentals</a:t>
            </a:r>
          </a:p>
          <a:p>
            <a:pPr marL="555625" indent="-555625">
              <a:lnSpc>
                <a:spcPct val="130000"/>
              </a:lnSpc>
              <a:buClr>
                <a:srgbClr val="DE411B"/>
              </a:buClr>
              <a:buSzPct val="100000"/>
              <a:buAutoNum type="arabicPeriod"/>
              <a:defRPr spc="198"/>
            </a:pPr>
            <a:r>
              <a:rPr lang="en-US" dirty="0"/>
              <a:t>Manual vs automated testing</a:t>
            </a:r>
          </a:p>
          <a:p>
            <a:pPr marL="555625" indent="-555625">
              <a:lnSpc>
                <a:spcPct val="130000"/>
              </a:lnSpc>
              <a:buClr>
                <a:srgbClr val="DE411B"/>
              </a:buClr>
              <a:buSzPct val="100000"/>
              <a:buAutoNum type="arabicPeriod"/>
              <a:defRPr spc="198"/>
            </a:pPr>
            <a:r>
              <a:rPr lang="en-US" dirty="0"/>
              <a:t>Breaking external dependencies</a:t>
            </a:r>
          </a:p>
          <a:p>
            <a:pPr marL="555625" indent="-555625">
              <a:lnSpc>
                <a:spcPct val="130000"/>
              </a:lnSpc>
              <a:buClr>
                <a:srgbClr val="DE411B"/>
              </a:buClr>
              <a:buSzPct val="100000"/>
              <a:buAutoNum type="arabicPeriod"/>
              <a:defRPr spc="198"/>
            </a:pPr>
            <a:r>
              <a:rPr lang="en-US" dirty="0" err="1"/>
              <a:t>Q&amp;a</a:t>
            </a:r>
            <a:endParaRPr dirty="0"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89" y="2797130"/>
            <a:ext cx="828787" cy="618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4004658" y="13289446"/>
            <a:ext cx="268586" cy="3841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  <p:sp>
        <p:nvSpPr>
          <p:cNvPr id="101" name="Agenda"/>
          <p:cNvSpPr txBox="1"/>
          <p:nvPr/>
        </p:nvSpPr>
        <p:spPr>
          <a:xfrm>
            <a:off x="3044700" y="3894751"/>
            <a:ext cx="6494716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7000" cap="none" spc="-209"/>
            </a:lvl1pPr>
          </a:lstStyle>
          <a:p>
            <a:r>
              <a:rPr lang="en-US" dirty="0"/>
              <a:t>Fundamentals</a:t>
            </a:r>
            <a:endParaRPr dirty="0"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89" y="2797130"/>
            <a:ext cx="828787" cy="61882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9E260D-C3A0-91B7-ADD0-B9CAEA876E70}"/>
              </a:ext>
            </a:extLst>
          </p:cNvPr>
          <p:cNvSpPr txBox="1"/>
          <p:nvPr/>
        </p:nvSpPr>
        <p:spPr>
          <a:xfrm>
            <a:off x="3336323" y="5696465"/>
            <a:ext cx="15915503" cy="48282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20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Definition</a:t>
            </a: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: The practice of writing code to test our code, and then run those tests in an automated fashion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74D8AD0B-8CB1-3E1C-A727-851003A99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94" y="6195490"/>
            <a:ext cx="9368868" cy="39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4004658" y="13289446"/>
            <a:ext cx="268586" cy="384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  <p:sp>
        <p:nvSpPr>
          <p:cNvPr id="101" name="Agenda"/>
          <p:cNvSpPr txBox="1"/>
          <p:nvPr/>
        </p:nvSpPr>
        <p:spPr>
          <a:xfrm>
            <a:off x="3044700" y="3894751"/>
            <a:ext cx="6494716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7000" cap="none" spc="-209"/>
            </a:lvl1pPr>
          </a:lstStyle>
          <a:p>
            <a:r>
              <a:rPr lang="en-US" dirty="0"/>
              <a:t>Manual Testing</a:t>
            </a:r>
            <a:endParaRPr dirty="0"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89" y="2797130"/>
            <a:ext cx="828787" cy="61882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9E260D-C3A0-91B7-ADD0-B9CAEA876E70}"/>
              </a:ext>
            </a:extLst>
          </p:cNvPr>
          <p:cNvSpPr txBox="1"/>
          <p:nvPr/>
        </p:nvSpPr>
        <p:spPr>
          <a:xfrm>
            <a:off x="3336323" y="5696465"/>
            <a:ext cx="15915503" cy="279114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20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Manual testing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Launch the application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Login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Fill out a form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Submit it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Verify the result</a:t>
            </a:r>
          </a:p>
          <a:p>
            <a:pPr marL="342900" lvl="1" indent="-342900" defTabSz="82153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repeat all steps</a:t>
            </a:r>
          </a:p>
        </p:txBody>
      </p:sp>
    </p:spTree>
    <p:extLst>
      <p:ext uri="{BB962C8B-B14F-4D97-AF65-F5344CB8AC3E}">
        <p14:creationId xmlns:p14="http://schemas.microsoft.com/office/powerpoint/2010/main" val="4328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4004658" y="13289446"/>
            <a:ext cx="268586" cy="3841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101" name="Agenda"/>
          <p:cNvSpPr txBox="1"/>
          <p:nvPr/>
        </p:nvSpPr>
        <p:spPr>
          <a:xfrm>
            <a:off x="3044700" y="3894751"/>
            <a:ext cx="1045540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7000" cap="none" spc="-209"/>
            </a:lvl1pPr>
          </a:lstStyle>
          <a:p>
            <a:r>
              <a:rPr lang="en-US" dirty="0"/>
              <a:t>Automated Testing</a:t>
            </a:r>
            <a:endParaRPr dirty="0"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89" y="2797130"/>
            <a:ext cx="828787" cy="61882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E5067F-1BAC-14F0-FBF5-CC5D3E6BE318}"/>
              </a:ext>
            </a:extLst>
          </p:cNvPr>
          <p:cNvSpPr txBox="1"/>
          <p:nvPr/>
        </p:nvSpPr>
        <p:spPr>
          <a:xfrm>
            <a:off x="3104589" y="5654888"/>
            <a:ext cx="15915503" cy="553035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With automated unit testing you write code and directly call it with different inputs and verify that the return value is correct.</a:t>
            </a: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Automated tests are repeatable</a:t>
            </a: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Rerun when: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Changes are made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Code is committed to repository</a:t>
            </a: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Benefits: 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Test your code frequently in less time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Catch bugs before deploying – refactor and deploy with confidence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Reduce number of bugs and increase the quality of your software</a:t>
            </a: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* Refactoring means changing the structure of the code without changing its behavior</a:t>
            </a:r>
          </a:p>
        </p:txBody>
      </p:sp>
    </p:spTree>
    <p:extLst>
      <p:ext uri="{BB962C8B-B14F-4D97-AF65-F5344CB8AC3E}">
        <p14:creationId xmlns:p14="http://schemas.microsoft.com/office/powerpoint/2010/main" val="9531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4004658" y="13289446"/>
            <a:ext cx="268586" cy="384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101" name="Agenda"/>
          <p:cNvSpPr txBox="1"/>
          <p:nvPr/>
        </p:nvSpPr>
        <p:spPr>
          <a:xfrm>
            <a:off x="3028698" y="4136466"/>
            <a:ext cx="865714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7000" cap="none" spc="-209"/>
            </a:lvl1pPr>
          </a:lstStyle>
          <a:p>
            <a:r>
              <a:rPr lang="en-US" dirty="0"/>
              <a:t>Automated Testing</a:t>
            </a:r>
            <a:endParaRPr dirty="0"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89" y="2797130"/>
            <a:ext cx="828787" cy="61882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76CADC-E191-8C63-4D7E-BB37A441EAB5}"/>
              </a:ext>
            </a:extLst>
          </p:cNvPr>
          <p:cNvSpPr txBox="1"/>
          <p:nvPr/>
        </p:nvSpPr>
        <p:spPr>
          <a:xfrm>
            <a:off x="3416300" y="6096000"/>
            <a:ext cx="9359900" cy="345286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Tests should be small, have one single responsibility and no logic</a:t>
            </a: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How a test method should be named:</a:t>
            </a: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		[</a:t>
            </a:r>
            <a:r>
              <a:rPr lang="en-US" sz="2000" b="0" cap="none" spc="0" dirty="0" err="1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MethodName</a:t>
            </a: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]_[Scenario]_[</a:t>
            </a:r>
            <a:r>
              <a:rPr lang="en-US" sz="2000" b="0" cap="none" spc="0" dirty="0" err="1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ExpectedBehavior</a:t>
            </a: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]</a:t>
            </a: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Don’t test: 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Language features</a:t>
            </a:r>
          </a:p>
          <a:p>
            <a:pPr marL="342900" indent="-342900" algn="l" defTabSz="821531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sz="2000" b="0" cap="none" spc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3</a:t>
            </a:r>
            <a:r>
              <a:rPr lang="en-US" sz="2000" b="0" cap="none" spc="0" baseline="3000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rd</a:t>
            </a:r>
            <a:r>
              <a:rPr lang="en-US" sz="2000" b="0" cap="none" spc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-party </a:t>
            </a: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00878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4004658" y="13289446"/>
            <a:ext cx="268586" cy="384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101" name="Agenda"/>
          <p:cNvSpPr txBox="1"/>
          <p:nvPr/>
        </p:nvSpPr>
        <p:spPr>
          <a:xfrm>
            <a:off x="3044699" y="3463863"/>
            <a:ext cx="13698705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7000" cap="none" spc="-209"/>
            </a:lvl1pPr>
          </a:lstStyle>
          <a:p>
            <a:r>
              <a:rPr lang="en-US" dirty="0"/>
              <a:t>Breaking external dependencies</a:t>
            </a:r>
          </a:p>
          <a:p>
            <a:endParaRPr dirty="0"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89" y="2797130"/>
            <a:ext cx="828787" cy="61882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6602A-B553-5BD1-E411-1DE185868849}"/>
              </a:ext>
            </a:extLst>
          </p:cNvPr>
          <p:cNvSpPr txBox="1"/>
          <p:nvPr/>
        </p:nvSpPr>
        <p:spPr>
          <a:xfrm>
            <a:off x="3543300" y="5435600"/>
            <a:ext cx="12280900" cy="4520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Unit tests should not touch external resources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9D645B-C9F6-BC52-FA9E-BA777C8AF325}"/>
              </a:ext>
            </a:extLst>
          </p:cNvPr>
          <p:cNvSpPr/>
          <p:nvPr/>
        </p:nvSpPr>
        <p:spPr>
          <a:xfrm>
            <a:off x="5911850" y="7017385"/>
            <a:ext cx="3771900" cy="54483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cap="none" spc="0" dirty="0" err="1"/>
              <a:t>MathOperations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C9D2D9-7509-F1B8-02E5-F4301FEF3FAC}"/>
              </a:ext>
            </a:extLst>
          </p:cNvPr>
          <p:cNvSpPr/>
          <p:nvPr/>
        </p:nvSpPr>
        <p:spPr>
          <a:xfrm>
            <a:off x="14522450" y="7017385"/>
            <a:ext cx="3771900" cy="544830"/>
          </a:xfrm>
          <a:prstGeom prst="round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E45AF1-5FC9-57ED-CAAF-C160C4E2D32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9683750" y="7289800"/>
            <a:ext cx="48387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7775D2-A6ED-42B0-5BDA-C86B7A4E0B74}"/>
              </a:ext>
            </a:extLst>
          </p:cNvPr>
          <p:cNvCxnSpPr>
            <a:cxnSpLocks/>
          </p:cNvCxnSpPr>
          <p:nvPr/>
        </p:nvCxnSpPr>
        <p:spPr>
          <a:xfrm>
            <a:off x="9894051" y="7289800"/>
            <a:ext cx="426644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35EC65-E131-1F4D-743D-4D7D9EFFBF16}"/>
              </a:ext>
            </a:extLst>
          </p:cNvPr>
          <p:cNvSpPr txBox="1"/>
          <p:nvPr/>
        </p:nvSpPr>
        <p:spPr>
          <a:xfrm>
            <a:off x="3441700" y="8851900"/>
            <a:ext cx="6242050" cy="160620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public interface </a:t>
            </a:r>
            <a:r>
              <a:rPr lang="en-US" sz="2000" b="0" cap="none" spc="0" dirty="0" err="1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IFileService</a:t>
            </a:r>
            <a:endParaRPr lang="en-US" sz="2000" b="0" cap="none" spc="0" dirty="0">
              <a:solidFill>
                <a:schemeClr val="tx1"/>
              </a:solidFill>
              <a:latin typeface="Arial" panose="020B0604020202020204" pitchFamily="34" charset="0"/>
              <a:ea typeface="Helvetica Light"/>
              <a:cs typeface="Arial" panose="020B0604020202020204" pitchFamily="34" charset="0"/>
              <a:sym typeface="Helvetica Light"/>
            </a:endParaRPr>
          </a:p>
          <a:p>
            <a:pPr algn="l" defTabSz="821531">
              <a:lnSpc>
                <a:spcPct val="100000"/>
              </a:lnSpc>
              <a:spcBef>
                <a:spcPts val="6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{</a:t>
            </a:r>
          </a:p>
          <a:p>
            <a:pPr algn="l" defTabSz="821531">
              <a:lnSpc>
                <a:spcPct val="100000"/>
              </a:lnSpc>
              <a:spcBef>
                <a:spcPts val="6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     void </a:t>
            </a:r>
            <a:r>
              <a:rPr lang="en-US" sz="2000" b="0" cap="none" spc="0" dirty="0" err="1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AppendLine</a:t>
            </a: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(string path, string content);</a:t>
            </a:r>
          </a:p>
          <a:p>
            <a:pPr algn="l" defTabSz="821531">
              <a:lnSpc>
                <a:spcPct val="100000"/>
              </a:lnSpc>
              <a:spcBef>
                <a:spcPts val="6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5F34C-BB11-2E35-D569-E3204A78B2A8}"/>
              </a:ext>
            </a:extLst>
          </p:cNvPr>
          <p:cNvSpPr txBox="1"/>
          <p:nvPr/>
        </p:nvSpPr>
        <p:spPr>
          <a:xfrm>
            <a:off x="11277600" y="8826500"/>
            <a:ext cx="6242050" cy="276037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public interface </a:t>
            </a:r>
            <a:r>
              <a:rPr lang="en-US" sz="2000" b="0" cap="none" spc="0" dirty="0" err="1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FileService</a:t>
            </a: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 : </a:t>
            </a:r>
            <a:r>
              <a:rPr lang="en-US" sz="2000" b="0" cap="none" spc="0" dirty="0" err="1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IFileService</a:t>
            </a:r>
            <a:endParaRPr lang="en-US" sz="2000" b="0" cap="none" spc="0" dirty="0">
              <a:solidFill>
                <a:schemeClr val="tx1"/>
              </a:solidFill>
              <a:latin typeface="Arial" panose="020B0604020202020204" pitchFamily="34" charset="0"/>
              <a:ea typeface="Helvetica Light"/>
              <a:cs typeface="Arial" panose="020B0604020202020204" pitchFamily="34" charset="0"/>
              <a:sym typeface="Helvetica Light"/>
            </a:endParaRPr>
          </a:p>
          <a:p>
            <a:pPr algn="l" defTabSz="821531">
              <a:lnSpc>
                <a:spcPct val="100000"/>
              </a:lnSpc>
              <a:spcBef>
                <a:spcPts val="6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{</a:t>
            </a:r>
          </a:p>
          <a:p>
            <a:pPr lvl="1" defTabSz="821531">
              <a:lnSpc>
                <a:spcPct val="100000"/>
              </a:lnSpc>
              <a:spcBef>
                <a:spcPts val="6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 public void </a:t>
            </a:r>
            <a:r>
              <a:rPr lang="en-US" sz="2000" b="0" cap="none" spc="0" dirty="0" err="1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AppendLine</a:t>
            </a: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(string path, string content)</a:t>
            </a:r>
          </a:p>
          <a:p>
            <a:pPr lvl="1" defTabSz="821531">
              <a:lnSpc>
                <a:spcPct val="100000"/>
              </a:lnSpc>
              <a:spcBef>
                <a:spcPts val="6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{</a:t>
            </a:r>
          </a:p>
          <a:p>
            <a:pPr lvl="1" defTabSz="821531">
              <a:lnSpc>
                <a:spcPct val="100000"/>
              </a:lnSpc>
              <a:spcBef>
                <a:spcPts val="600"/>
              </a:spcBef>
            </a:pPr>
            <a:r>
              <a:rPr lang="en-US" sz="2000" b="0" cap="none" spc="0" dirty="0">
                <a:solidFill>
                  <a:srgbClr val="00B050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    // Implementation	    </a:t>
            </a:r>
          </a:p>
          <a:p>
            <a:pPr lvl="1" defTabSz="821531">
              <a:lnSpc>
                <a:spcPct val="100000"/>
              </a:lnSpc>
              <a:spcBef>
                <a:spcPts val="6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}</a:t>
            </a:r>
          </a:p>
          <a:p>
            <a:pPr algn="l" defTabSz="821531">
              <a:lnSpc>
                <a:spcPct val="100000"/>
              </a:lnSpc>
              <a:spcBef>
                <a:spcPts val="600"/>
              </a:spcBef>
            </a:pPr>
            <a:r>
              <a:rPr lang="en-US" sz="2000" b="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41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4004658" y="13289446"/>
            <a:ext cx="268586" cy="384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101" name="Agenda"/>
          <p:cNvSpPr txBox="1"/>
          <p:nvPr/>
        </p:nvSpPr>
        <p:spPr>
          <a:xfrm>
            <a:off x="3044700" y="3894751"/>
            <a:ext cx="4424634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7000" cap="none" spc="-209"/>
            </a:lvl1pPr>
          </a:lstStyle>
          <a:p>
            <a:r>
              <a:rPr lang="en-US" dirty="0"/>
              <a:t>Q&amp;A</a:t>
            </a:r>
            <a:endParaRPr dirty="0"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89" y="2797130"/>
            <a:ext cx="828787" cy="6188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588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656" name="Insert Name…"/>
          <p:cNvSpPr txBox="1"/>
          <p:nvPr/>
        </p:nvSpPr>
        <p:spPr>
          <a:xfrm>
            <a:off x="5541803" y="7501849"/>
            <a:ext cx="4647914" cy="86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251" tIns="52251" rIns="52251" bIns="52251"/>
          <a:lstStyle>
            <a:lvl1pPr algn="ctr">
              <a:lnSpc>
                <a:spcPct val="100000"/>
              </a:lnSpc>
              <a:defRPr sz="2800" cap="none" spc="-84">
                <a:solidFill>
                  <a:srgbClr val="000000"/>
                </a:solidFill>
              </a:defRPr>
            </a:lvl1pPr>
            <a:lvl2pPr indent="0" algn="ctr" defTabSz="825500">
              <a:spcBef>
                <a:spcPts val="800"/>
              </a:spcBef>
              <a:defRPr sz="1400" spc="153">
                <a:solidFill>
                  <a:srgbClr val="48545B"/>
                </a:solidFill>
              </a:defRPr>
            </a:lvl2pPr>
          </a:lstStyle>
          <a:p>
            <a:r>
              <a:rPr lang="en-US" dirty="0"/>
              <a:t>Alexandru Olaru</a:t>
            </a:r>
            <a:endParaRPr dirty="0"/>
          </a:p>
        </p:txBody>
      </p:sp>
      <p:sp>
        <p:nvSpPr>
          <p:cNvPr id="657" name="Line"/>
          <p:cNvSpPr/>
          <p:nvPr/>
        </p:nvSpPr>
        <p:spPr>
          <a:xfrm flipV="1">
            <a:off x="11061700" y="4745022"/>
            <a:ext cx="1" cy="4090608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pic>
        <p:nvPicPr>
          <p:cNvPr id="10" name="Picture 13" descr="Picture 13">
            <a:extLst>
              <a:ext uri="{FF2B5EF4-FFF2-40B4-BE49-F238E27FC236}">
                <a16:creationId xmlns:a16="http://schemas.microsoft.com/office/drawing/2014/main" id="{1042FBB5-C2EF-48D7-BD2D-67F8F45B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413" y="2008187"/>
            <a:ext cx="2716574" cy="89844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&quot;What is simply dummy text of the printing and typesetting industry has been the industry's standard dummy text ever since the 1500s when an unknown printer took a galley of type and scrambled it to make a type specimen book it has. What is simply dummy ">
            <a:extLst>
              <a:ext uri="{FF2B5EF4-FFF2-40B4-BE49-F238E27FC236}">
                <a16:creationId xmlns:a16="http://schemas.microsoft.com/office/drawing/2014/main" id="{145EABFA-107E-4186-9B2F-0B80D1BD60CE}"/>
              </a:ext>
            </a:extLst>
          </p:cNvPr>
          <p:cNvSpPr txBox="1"/>
          <p:nvPr/>
        </p:nvSpPr>
        <p:spPr>
          <a:xfrm>
            <a:off x="5943599" y="8031152"/>
            <a:ext cx="4647909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21531">
              <a:lnSpc>
                <a:spcPct val="100000"/>
              </a:lnSpc>
              <a:defRPr sz="1400" b="0" cap="none" spc="0">
                <a:solidFill>
                  <a:srgbClr val="5E5E5E"/>
                </a:solidFill>
              </a:defRPr>
            </a:pPr>
            <a:r>
              <a:rPr lang="en-US" sz="2000" dirty="0">
                <a:hlinkClick r:id="rId4"/>
              </a:rPr>
              <a:t>mircea-alexandru.olaru@endava.com</a:t>
            </a:r>
            <a:endParaRPr sz="2000" dirty="0">
              <a:hlinkClick r:id="rId4"/>
            </a:endParaRPr>
          </a:p>
        </p:txBody>
      </p:sp>
      <p:sp>
        <p:nvSpPr>
          <p:cNvPr id="18" name="Title Goes Here…">
            <a:extLst>
              <a:ext uri="{FF2B5EF4-FFF2-40B4-BE49-F238E27FC236}">
                <a16:creationId xmlns:a16="http://schemas.microsoft.com/office/drawing/2014/main" id="{DFBCCFDC-DBCB-4330-8F57-E90D7861822F}"/>
              </a:ext>
            </a:extLst>
          </p:cNvPr>
          <p:cNvSpPr txBox="1"/>
          <p:nvPr/>
        </p:nvSpPr>
        <p:spPr>
          <a:xfrm>
            <a:off x="6467328" y="5682064"/>
            <a:ext cx="36004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5000" cap="none" spc="-150">
                <a:solidFill>
                  <a:srgbClr val="1D1D1D"/>
                </a:solidFill>
              </a:defRPr>
            </a:pPr>
            <a:r>
              <a:rPr lang="en-US" dirty="0"/>
              <a:t>Thank you!</a:t>
            </a:r>
          </a:p>
        </p:txBody>
      </p:sp>
      <p:pic>
        <p:nvPicPr>
          <p:cNvPr id="1026" name="Picture 2" descr="What is the Use of Unit Testing? - The Official 360logica Blog">
            <a:extLst>
              <a:ext uri="{FF2B5EF4-FFF2-40B4-BE49-F238E27FC236}">
                <a16:creationId xmlns:a16="http://schemas.microsoft.com/office/drawing/2014/main" id="{4FEED2BF-A9D2-572C-E9B4-AAEBCD7E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900" y="4409484"/>
            <a:ext cx="7782394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Endava 2020">
      <a:dk1>
        <a:srgbClr val="48535B"/>
      </a:dk1>
      <a:lt1>
        <a:srgbClr val="FFFFFF"/>
      </a:lt1>
      <a:dk2>
        <a:srgbClr val="000000"/>
      </a:dk2>
      <a:lt2>
        <a:srgbClr val="F0F3F3"/>
      </a:lt2>
      <a:accent1>
        <a:srgbClr val="DE411A"/>
      </a:accent1>
      <a:accent2>
        <a:srgbClr val="379BD7"/>
      </a:accent2>
      <a:accent3>
        <a:srgbClr val="233237"/>
      </a:accent3>
      <a:accent4>
        <a:srgbClr val="C31900"/>
      </a:accent4>
      <a:accent5>
        <a:srgbClr val="EC6861"/>
      </a:accent5>
      <a:accent6>
        <a:srgbClr val="0AC3E6"/>
      </a:accent6>
      <a:hlink>
        <a:srgbClr val="285078"/>
      </a:hlink>
      <a:folHlink>
        <a:srgbClr val="7151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a:spPr>
      <a:bodyPr lIns="71437" tIns="71437" rIns="71437" bIns="71437">
        <a:spAutoFit/>
      </a:bodyPr>
      <a:lstStyle>
        <a:defPPr algn="l" defTabSz="821531">
          <a:lnSpc>
            <a:spcPct val="100000"/>
          </a:lnSpc>
          <a:spcBef>
            <a:spcPts val="3000"/>
          </a:spcBef>
          <a:defRPr sz="2000" b="0" cap="none" spc="0" dirty="0">
            <a:solidFill>
              <a:srgbClr val="5E5E5E"/>
            </a:solidFill>
            <a:latin typeface="Arial" panose="020B0604020202020204" pitchFamily="34" charset="0"/>
            <a:ea typeface="Helvetica Light"/>
            <a:cs typeface="Arial" panose="020B0604020202020204" pitchFamily="34" charset="0"/>
            <a:sym typeface="Helvetica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70262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all" spc="18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24C9EFDDA4574FB5B977863045B9E8" ma:contentTypeVersion="1817" ma:contentTypeDescription="Create a new document." ma:contentTypeScope="" ma:versionID="6b3e232f9b2548785b6aa3d9f8eeb524">
  <xsd:schema xmlns:xsd="http://www.w3.org/2001/XMLSchema" xmlns:xs="http://www.w3.org/2001/XMLSchema" xmlns:p="http://schemas.microsoft.com/office/2006/metadata/properties" xmlns:ns1="http://schemas.microsoft.com/sharepoint/v3" xmlns:ns2="9a90466d-298e-42c6-9514-fada4205df45" xmlns:ns3="b00bdadb-5151-4b9a-bcb6-794e3648a446" xmlns:ns4="72899ffe-c9be-4b57-81d3-c0709dcc2e4b" targetNamespace="http://schemas.microsoft.com/office/2006/metadata/properties" ma:root="true" ma:fieldsID="22c54d16fecb5957114f3293637d6e37" ns1:_="" ns2:_="" ns3:_="" ns4:_="">
    <xsd:import namespace="http://schemas.microsoft.com/sharepoint/v3"/>
    <xsd:import namespace="9a90466d-298e-42c6-9514-fada4205df45"/>
    <xsd:import namespace="b00bdadb-5151-4b9a-bcb6-794e3648a446"/>
    <xsd:import namespace="72899ffe-c9be-4b57-81d3-c0709dcc2e4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3:DLCPolicyLabelValue" minOccurs="0"/>
                <xsd:element ref="ns3:DLCPolicyLabelClientValue" minOccurs="0"/>
                <xsd:element ref="ns3:DLCPolicyLabelLock" minOccurs="0"/>
                <xsd:element ref="ns3:MediaServiceLocation" minOccurs="0"/>
                <xsd:element ref="ns1:_dlc_ExpireDateSaved" minOccurs="0"/>
                <xsd:element ref="ns1:_dlc_ExpireDat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24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5" nillable="true" ma:displayName="Expiration Date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0466d-298e-42c6-9514-fada4205df4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bdadb-5151-4b9a-bcb6-794e3648a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DLCPolicyLabelValue" ma:index="20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21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22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  <xsd:element name="MediaServiceLocation" ma:index="2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99ffe-c9be-4b57-81d3-c0709dcc2e4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90466d-298e-42c6-9514-fada4205df45">27SRNQJM56W6-168782361-314882</_dlc_DocId>
    <_dlc_DocIdUrl xmlns="9a90466d-298e-42c6-9514-fada4205df45">
      <Url>https://endava.sharepoint.com/Group/SalesAndMarketing/_layouts/15/DocIdRedir.aspx?ID=27SRNQJM56W6-168782361-314882</Url>
      <Description>27SRNQJM56W6-168782361-314882</Description>
    </_dlc_DocIdUrl>
    <DLCPolicyLabelClientValue xmlns="b00bdadb-5151-4b9a-bcb6-794e3648a446" xsi:nil="true"/>
    <DLCPolicyLabelLock xmlns="b00bdadb-5151-4b9a-bcb6-794e3648a446" xsi:nil="true"/>
  </documentManagement>
</p:properties>
</file>

<file path=customXml/itemProps1.xml><?xml version="1.0" encoding="utf-8"?>
<ds:datastoreItem xmlns:ds="http://schemas.openxmlformats.org/officeDocument/2006/customXml" ds:itemID="{19683F7C-F819-47A2-B645-4CB8FB664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a90466d-298e-42c6-9514-fada4205df45"/>
    <ds:schemaRef ds:uri="b00bdadb-5151-4b9a-bcb6-794e3648a446"/>
    <ds:schemaRef ds:uri="72899ffe-c9be-4b57-81d3-c0709dcc2e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BDF74B-9CF7-4AA9-9E46-A5E60BA26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63CE5-3DCE-4934-9982-DBB0AAED674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A252F39-48A3-44C1-A017-18E80F9E3DED}">
  <ds:schemaRefs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274df27e-4aba-4b06-8c8a-a0211f2f3712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34ff38e-bfc9-4a31-9d6c-a7833dcba625"/>
    <ds:schemaRef ds:uri="9a90466d-298e-42c6-9514-fada4205df45"/>
    <ds:schemaRef ds:uri="b00bdadb-5151-4b9a-bcb6-794e3648a4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253</Words>
  <Application>Microsoft Office PowerPoint</Application>
  <PresentationFormat>Custom</PresentationFormat>
  <Paragraphs>62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Roxana Perju</dc:creator>
  <cp:lastModifiedBy>Mircea Alexandru Olaru</cp:lastModifiedBy>
  <cp:revision>73</cp:revision>
  <dcterms:modified xsi:type="dcterms:W3CDTF">2023-05-02T09:06:43Z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0x010100F424C9EFDDA4574FB5B977863045B9E8</vt:lpwstr>
  </property>
  <property fmtid="{D5CDD505-2E9C-101B-9397-08002B2CF9AE}" pid="3" name="_dlc_DocIdItemGuid">
    <vt:lpwstr>cdb6bf2c-0d7e-4270-8902-829be0d9bc4b</vt:lpwstr>
  </property>
  <property fmtid="{D5CDD505-2E9C-101B-9397-08002B2CF9AE}" pid="4" name="_dlc_policyId">
    <vt:lpwstr/>
  </property>
  <property fmtid="{D5CDD505-2E9C-101B-9397-08002B2CF9AE}" pid="5" name="ItemRetentionFormula">
    <vt:lpwstr/>
  </property>
</Properties>
</file>