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9775"/>
            <a:ext cx="8229600" cy="1470025"/>
          </a:xfrm>
        </p:spPr>
        <p:txBody>
          <a:bodyPr/>
          <a:lstStyle/>
          <a:p>
            <a:r>
              <a:rPr lang="en-US" dirty="0" smtClean="0"/>
              <a:t>Welcome to Get My Driver Card 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73" y="3581400"/>
            <a:ext cx="3276600" cy="2057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Mystique”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</a:p>
          <a:p>
            <a:pPr algn="just"/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Rayna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Pavlova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Teodora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Filipova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3" y="3048000"/>
            <a:ext cx="5122427" cy="35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45" y="2644676"/>
            <a:ext cx="4336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Project purpose 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represents business demo application for EU </a:t>
            </a:r>
            <a:r>
              <a:rPr lang="en-US" dirty="0"/>
              <a:t>digital </a:t>
            </a:r>
            <a:r>
              <a:rPr lang="en-US" dirty="0" err="1"/>
              <a:t>tachograph</a:t>
            </a:r>
            <a:r>
              <a:rPr lang="en-US" dirty="0"/>
              <a:t> </a:t>
            </a:r>
            <a:r>
              <a:rPr lang="en-US" dirty="0" smtClean="0"/>
              <a:t>application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includes user application part and administrative part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07" y="1973502"/>
            <a:ext cx="2447493" cy="43510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HeroicExtremeLef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Mystique team – Get My Driver Card Application (demo)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81200"/>
            <a:ext cx="2528888" cy="449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6" y="1981199"/>
            <a:ext cx="2556164" cy="45551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92" y="1981200"/>
            <a:ext cx="2572707" cy="45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2500261" cy="4444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8" y="2057400"/>
            <a:ext cx="2500262" cy="4444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36" y="2057400"/>
            <a:ext cx="2500262" cy="444490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3" y="1981200"/>
            <a:ext cx="2506858" cy="4456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72" y="1981200"/>
            <a:ext cx="2506858" cy="4456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81200"/>
            <a:ext cx="2506858" cy="44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2571750" cy="45720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143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26563"/>
            <a:ext cx="2559621" cy="4550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79" y="1926563"/>
            <a:ext cx="2559621" cy="45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10000" y="76200"/>
            <a:ext cx="3514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66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Administrator Interface  - Log in and </a:t>
            </a:r>
            <a:r>
              <a:rPr lang="en-US" sz="2400" b="1" dirty="0" err="1" smtClean="0"/>
              <a:t>applicationa</a:t>
            </a:r>
            <a:r>
              <a:rPr lang="en-US" sz="2400" b="1" dirty="0" smtClean="0"/>
              <a:t>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7800"/>
            <a:ext cx="2660175" cy="47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12" y="1694782"/>
            <a:ext cx="2660175" cy="472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8636"/>
            <a:ext cx="2660175" cy="47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b="1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sz="3600" b="1" dirty="0" smtClean="0"/>
              <a:t>Any questions?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524625" cy="25373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6527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b="1" dirty="0" smtClean="0"/>
              <a:t>Thank you! </a:t>
            </a:r>
            <a:r>
              <a:rPr lang="en-US" sz="3600" b="1" dirty="0" smtClean="0">
                <a:sym typeface="Wingdings" pitchFamily="2" charset="2"/>
              </a:rPr>
              <a:t>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124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 to Get My Driver Card (demo)</vt:lpstr>
      <vt:lpstr>           Mystique team –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in Warehouse “TheHulk”</dc:title>
  <dc:creator>R&amp;T</dc:creator>
  <cp:lastModifiedBy>R&amp;T</cp:lastModifiedBy>
  <cp:revision>18</cp:revision>
  <dcterms:created xsi:type="dcterms:W3CDTF">2018-07-09T09:05:52Z</dcterms:created>
  <dcterms:modified xsi:type="dcterms:W3CDTF">2018-11-12T07:45:17Z</dcterms:modified>
</cp:coreProperties>
</file>