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66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3DC0-C4C6-46F8-AA9C-6C90636B351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A5C1-3016-407B-9DB1-E26FE5C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3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3DC0-C4C6-46F8-AA9C-6C90636B351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A5C1-3016-407B-9DB1-E26FE5C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2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3DC0-C4C6-46F8-AA9C-6C90636B351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A5C1-3016-407B-9DB1-E26FE5C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5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3DC0-C4C6-46F8-AA9C-6C90636B351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A5C1-3016-407B-9DB1-E26FE5C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1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3DC0-C4C6-46F8-AA9C-6C90636B351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A5C1-3016-407B-9DB1-E26FE5C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2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3DC0-C4C6-46F8-AA9C-6C90636B351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A5C1-3016-407B-9DB1-E26FE5C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1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3DC0-C4C6-46F8-AA9C-6C90636B351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A5C1-3016-407B-9DB1-E26FE5C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5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3DC0-C4C6-46F8-AA9C-6C90636B351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A5C1-3016-407B-9DB1-E26FE5C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5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3DC0-C4C6-46F8-AA9C-6C90636B351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A5C1-3016-407B-9DB1-E26FE5C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7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3DC0-C4C6-46F8-AA9C-6C90636B351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A5C1-3016-407B-9DB1-E26FE5C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1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3DC0-C4C6-46F8-AA9C-6C90636B351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A5C1-3016-407B-9DB1-E26FE5C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2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43DC0-C4C6-46F8-AA9C-6C90636B351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7A5C1-3016-407B-9DB1-E26FE5C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39775"/>
            <a:ext cx="8229600" cy="1470025"/>
          </a:xfrm>
        </p:spPr>
        <p:txBody>
          <a:bodyPr/>
          <a:lstStyle/>
          <a:p>
            <a:r>
              <a:rPr lang="en-US" dirty="0" smtClean="0"/>
              <a:t>Get </a:t>
            </a:r>
            <a:r>
              <a:rPr lang="en-US" dirty="0" smtClean="0"/>
              <a:t>My Driver Card (demo)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2673" y="3581400"/>
            <a:ext cx="3276600" cy="20574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Mystique”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team</a:t>
            </a:r>
          </a:p>
          <a:p>
            <a:pPr algn="just"/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Rayna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Pavlova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Teodora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Filipova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3" y="3048000"/>
            <a:ext cx="5122427" cy="354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8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8145" y="2644676"/>
            <a:ext cx="43364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	Project purpose </a:t>
            </a:r>
          </a:p>
          <a:p>
            <a:endParaRPr lang="en-US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represents business demo application for EU </a:t>
            </a:r>
            <a:r>
              <a:rPr lang="en-US" dirty="0"/>
              <a:t>digital </a:t>
            </a:r>
            <a:r>
              <a:rPr lang="en-US" dirty="0" err="1"/>
              <a:t>tachograph</a:t>
            </a:r>
            <a:r>
              <a:rPr lang="en-US" dirty="0"/>
              <a:t> </a:t>
            </a:r>
            <a:r>
              <a:rPr lang="en-US" dirty="0" smtClean="0"/>
              <a:t>application 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includes user application part and administrative part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907" y="1973502"/>
            <a:ext cx="2447493" cy="435109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HeroicExtremeLeftFacing"/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           Mystique team – Get My Driver Card Application (demo)</a:t>
            </a:r>
            <a:endParaRPr 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48" y="228600"/>
            <a:ext cx="1871452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8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0" y="76200"/>
            <a:ext cx="3514246" cy="114300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Mystique team </a:t>
            </a:r>
            <a:b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Get My Driver Card Application (demo)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48" y="228600"/>
            <a:ext cx="1871452" cy="12954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User Interface – Start a new card application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1981200"/>
            <a:ext cx="2528888" cy="4495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236" y="1981199"/>
            <a:ext cx="2556164" cy="45551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892" y="1981200"/>
            <a:ext cx="2572707" cy="455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57400"/>
            <a:ext cx="2500261" cy="44449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38" y="2057400"/>
            <a:ext cx="2500262" cy="44449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136" y="2057400"/>
            <a:ext cx="2500262" cy="4444909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User Interface – Start a new card application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810000" y="76200"/>
            <a:ext cx="3514246" cy="114300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Mystique team </a:t>
            </a:r>
            <a:b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Get My Driver Card Application (demo)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48" y="228600"/>
            <a:ext cx="1871452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6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0" y="76200"/>
            <a:ext cx="3514246" cy="114300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Mystique team </a:t>
            </a:r>
            <a:b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Get My Driver Card Application (demo)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48" y="228600"/>
            <a:ext cx="1871452" cy="12954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95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User Interface – Start a new card application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43" y="1981200"/>
            <a:ext cx="2506858" cy="44566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72" y="1981200"/>
            <a:ext cx="2506858" cy="44566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981200"/>
            <a:ext cx="2506858" cy="445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3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0" y="76200"/>
            <a:ext cx="3514246" cy="114300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Mystique team </a:t>
            </a:r>
            <a:b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Get My Driver Card Application (demo)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48" y="228600"/>
            <a:ext cx="1871452" cy="1295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05000"/>
            <a:ext cx="2571750" cy="457200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1430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User Interface – Start a new card application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26563"/>
            <a:ext cx="2559621" cy="45504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179" y="1926563"/>
            <a:ext cx="2559621" cy="455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1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000" y="76200"/>
            <a:ext cx="3514246" cy="114300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Mystique team </a:t>
            </a:r>
            <a:b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Get My Driver Card Application (demo)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48" y="228600"/>
            <a:ext cx="1871452" cy="12954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3810000" y="76200"/>
            <a:ext cx="351424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b="1" smtClean="0">
                <a:solidFill>
                  <a:schemeClr val="bg1">
                    <a:lumMod val="75000"/>
                  </a:schemeClr>
                </a:solidFill>
              </a:rPr>
              <a:t>                                 </a:t>
            </a:r>
            <a:r>
              <a:rPr lang="en-US" sz="1600" b="1" smtClean="0">
                <a:solidFill>
                  <a:schemeClr val="bg1">
                    <a:lumMod val="75000"/>
                  </a:schemeClr>
                </a:solidFill>
              </a:rPr>
              <a:t>Mystique team </a:t>
            </a:r>
            <a:br>
              <a:rPr lang="en-US" sz="1600" b="1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b="1" smtClean="0">
                <a:solidFill>
                  <a:schemeClr val="bg1">
                    <a:lumMod val="75000"/>
                  </a:schemeClr>
                </a:solidFill>
              </a:rPr>
              <a:t>Get My Driver Card Application (demo)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48" y="228600"/>
            <a:ext cx="1871452" cy="129540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668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Administrator Interface  - Log in and </a:t>
            </a:r>
            <a:r>
              <a:rPr lang="en-US" sz="2400" b="1" dirty="0" err="1" smtClean="0"/>
              <a:t>applicationa</a:t>
            </a:r>
            <a:r>
              <a:rPr lang="en-US" sz="2400" b="1" dirty="0" smtClean="0"/>
              <a:t> 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47800"/>
            <a:ext cx="2660175" cy="472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912" y="1694782"/>
            <a:ext cx="2660175" cy="472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08636"/>
            <a:ext cx="2660175" cy="47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6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0" y="76200"/>
            <a:ext cx="3514246" cy="114300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Mystique team </a:t>
            </a:r>
            <a:b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Get My Driver Card Application (demo)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48" y="228600"/>
            <a:ext cx="1871452" cy="12954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066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400" b="1" dirty="0" smtClean="0"/>
          </a:p>
          <a:p>
            <a:pPr marL="0" indent="0" algn="ctr">
              <a:buFont typeface="Arial" pitchFamily="34" charset="0"/>
              <a:buNone/>
            </a:pPr>
            <a:r>
              <a:rPr lang="en-US" sz="3600" b="1" dirty="0" smtClean="0"/>
              <a:t>Any questions?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67000"/>
            <a:ext cx="6524625" cy="253735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16527" y="5562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3600" b="1" dirty="0" smtClean="0"/>
              <a:t>Thank you! </a:t>
            </a:r>
            <a:r>
              <a:rPr lang="en-US" sz="3600" b="1" dirty="0" smtClean="0">
                <a:sym typeface="Wingdings" pitchFamily="2" charset="2"/>
              </a:rPr>
              <a:t>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01247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95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Get My Driver Card (demo)</vt:lpstr>
      <vt:lpstr>           Mystique team – Get My Driver Card Application (demo)</vt:lpstr>
      <vt:lpstr>                                 Mystique team  Get My Driver Card Application (demo)</vt:lpstr>
      <vt:lpstr>                                 Mystique team  Get My Driver Card Application (demo)</vt:lpstr>
      <vt:lpstr>                                 Mystique team  Get My Driver Card Application (demo)</vt:lpstr>
      <vt:lpstr>                                 Mystique team  Get My Driver Card Application (demo)</vt:lpstr>
      <vt:lpstr>                                 Mystique team  Get My Driver Card Application (demo)</vt:lpstr>
      <vt:lpstr>                                 Mystique team  Get My Driver Card Application (demo)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in Warehouse “TheHulk”</dc:title>
  <dc:creator>R&amp;T</dc:creator>
  <cp:lastModifiedBy>R&amp;T</cp:lastModifiedBy>
  <cp:revision>20</cp:revision>
  <dcterms:created xsi:type="dcterms:W3CDTF">2018-07-09T09:05:52Z</dcterms:created>
  <dcterms:modified xsi:type="dcterms:W3CDTF">2018-11-12T10:07:30Z</dcterms:modified>
</cp:coreProperties>
</file>