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5"/>
  </p:notesMasterIdLst>
  <p:sldIdLst>
    <p:sldId id="256" r:id="rId5"/>
    <p:sldId id="322" r:id="rId6"/>
    <p:sldId id="321" r:id="rId7"/>
    <p:sldId id="280" r:id="rId8"/>
    <p:sldId id="281" r:id="rId9"/>
    <p:sldId id="282" r:id="rId10"/>
    <p:sldId id="283" r:id="rId11"/>
    <p:sldId id="284" r:id="rId12"/>
    <p:sldId id="323" r:id="rId13"/>
    <p:sldId id="293" r:id="rId14"/>
    <p:sldId id="294" r:id="rId15"/>
    <p:sldId id="295" r:id="rId16"/>
    <p:sldId id="296" r:id="rId17"/>
    <p:sldId id="297" r:id="rId18"/>
    <p:sldId id="299" r:id="rId19"/>
    <p:sldId id="306" r:id="rId20"/>
    <p:sldId id="325" r:id="rId21"/>
    <p:sldId id="326" r:id="rId22"/>
    <p:sldId id="327" r:id="rId23"/>
    <p:sldId id="320"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0C976-CE38-481B-A1AD-63F8CF20AEFC}" v="40" dt="2022-10-09T20:06:12.07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125" autoAdjust="0"/>
  </p:normalViewPr>
  <p:slideViewPr>
    <p:cSldViewPr>
      <p:cViewPr varScale="1">
        <p:scale>
          <a:sx n="114" d="100"/>
          <a:sy n="114" d="100"/>
        </p:scale>
        <p:origin x="666" y="102"/>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16E114A-6B20-4444-88C5-98A85DF28585}" type="datetimeFigureOut">
              <a:rPr lang="en-US" smtClean="0"/>
              <a:t>10/10/2022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3FF152-E5C6-4661-8D9B-79CC18EBE6CA}" type="slidenum">
              <a:rPr lang="en-US" smtClean="0"/>
              <a:t>‹#›</a:t>
            </a:fld>
            <a:endParaRPr lang="en-US"/>
          </a:p>
        </p:txBody>
      </p:sp>
    </p:spTree>
    <p:extLst>
      <p:ext uri="{BB962C8B-B14F-4D97-AF65-F5344CB8AC3E}">
        <p14:creationId xmlns:p14="http://schemas.microsoft.com/office/powerpoint/2010/main" val="43769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3FF152-E5C6-4661-8D9B-79CC18EBE6CA}" type="slidenum">
              <a:rPr lang="en-US" smtClean="0"/>
              <a:t>1</a:t>
            </a:fld>
            <a:endParaRPr lang="en-US"/>
          </a:p>
        </p:txBody>
      </p:sp>
    </p:spTree>
    <p:extLst>
      <p:ext uri="{BB962C8B-B14F-4D97-AF65-F5344CB8AC3E}">
        <p14:creationId xmlns:p14="http://schemas.microsoft.com/office/powerpoint/2010/main" val="391679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3FF152-E5C6-4661-8D9B-79CC18EBE6CA}" type="slidenum">
              <a:rPr lang="en-US" smtClean="0"/>
              <a:t>10</a:t>
            </a:fld>
            <a:endParaRPr lang="en-US"/>
          </a:p>
        </p:txBody>
      </p:sp>
    </p:spTree>
    <p:extLst>
      <p:ext uri="{BB962C8B-B14F-4D97-AF65-F5344CB8AC3E}">
        <p14:creationId xmlns:p14="http://schemas.microsoft.com/office/powerpoint/2010/main" val="1362205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3FF152-E5C6-4661-8D9B-79CC18EBE6CA}" type="slidenum">
              <a:rPr lang="en-US" smtClean="0"/>
              <a:t>11</a:t>
            </a:fld>
            <a:endParaRPr lang="en-US"/>
          </a:p>
        </p:txBody>
      </p:sp>
    </p:spTree>
    <p:extLst>
      <p:ext uri="{BB962C8B-B14F-4D97-AF65-F5344CB8AC3E}">
        <p14:creationId xmlns:p14="http://schemas.microsoft.com/office/powerpoint/2010/main" val="214338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3FF152-E5C6-4661-8D9B-79CC18EBE6CA}" type="slidenum">
              <a:rPr lang="en-US" smtClean="0"/>
              <a:t>20</a:t>
            </a:fld>
            <a:endParaRPr lang="en-US"/>
          </a:p>
        </p:txBody>
      </p:sp>
    </p:spTree>
    <p:extLst>
      <p:ext uri="{BB962C8B-B14F-4D97-AF65-F5344CB8AC3E}">
        <p14:creationId xmlns:p14="http://schemas.microsoft.com/office/powerpoint/2010/main" val="167234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2082088" y="2542539"/>
            <a:ext cx="8027822" cy="13030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81801" y="3701796"/>
            <a:ext cx="11428397" cy="939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7" name="Holder 7"/>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68567" y="0"/>
            <a:ext cx="6123432"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334798" y="0"/>
            <a:ext cx="2142490" cy="1030605"/>
          </a:xfrm>
          <a:custGeom>
            <a:avLst/>
            <a:gdLst/>
            <a:ahLst/>
            <a:cxnLst/>
            <a:rect l="l" t="t" r="r" b="b"/>
            <a:pathLst>
              <a:path w="2142490" h="1030605">
                <a:moveTo>
                  <a:pt x="531583" y="764730"/>
                </a:moveTo>
                <a:lnTo>
                  <a:pt x="527291" y="716978"/>
                </a:lnTo>
                <a:lnTo>
                  <a:pt x="514946" y="672020"/>
                </a:lnTo>
                <a:lnTo>
                  <a:pt x="495287" y="630631"/>
                </a:lnTo>
                <a:lnTo>
                  <a:pt x="469061" y="593547"/>
                </a:lnTo>
                <a:lnTo>
                  <a:pt x="437032" y="561517"/>
                </a:lnTo>
                <a:lnTo>
                  <a:pt x="399935" y="535305"/>
                </a:lnTo>
                <a:lnTo>
                  <a:pt x="358533" y="515645"/>
                </a:lnTo>
                <a:lnTo>
                  <a:pt x="313563" y="503313"/>
                </a:lnTo>
                <a:lnTo>
                  <a:pt x="265798" y="499021"/>
                </a:lnTo>
                <a:lnTo>
                  <a:pt x="218008" y="503313"/>
                </a:lnTo>
                <a:lnTo>
                  <a:pt x="173050" y="515645"/>
                </a:lnTo>
                <a:lnTo>
                  <a:pt x="131635" y="535305"/>
                </a:lnTo>
                <a:lnTo>
                  <a:pt x="94538" y="561517"/>
                </a:lnTo>
                <a:lnTo>
                  <a:pt x="62509" y="593547"/>
                </a:lnTo>
                <a:lnTo>
                  <a:pt x="36283" y="630631"/>
                </a:lnTo>
                <a:lnTo>
                  <a:pt x="16624" y="672020"/>
                </a:lnTo>
                <a:lnTo>
                  <a:pt x="4279" y="716978"/>
                </a:lnTo>
                <a:lnTo>
                  <a:pt x="0" y="764730"/>
                </a:lnTo>
                <a:lnTo>
                  <a:pt x="4279" y="812495"/>
                </a:lnTo>
                <a:lnTo>
                  <a:pt x="16624" y="857453"/>
                </a:lnTo>
                <a:lnTo>
                  <a:pt x="36283" y="898855"/>
                </a:lnTo>
                <a:lnTo>
                  <a:pt x="62509" y="935939"/>
                </a:lnTo>
                <a:lnTo>
                  <a:pt x="94538" y="967968"/>
                </a:lnTo>
                <a:lnTo>
                  <a:pt x="131635" y="994181"/>
                </a:lnTo>
                <a:lnTo>
                  <a:pt x="173050" y="1013828"/>
                </a:lnTo>
                <a:lnTo>
                  <a:pt x="218008" y="1026172"/>
                </a:lnTo>
                <a:lnTo>
                  <a:pt x="265798" y="1030452"/>
                </a:lnTo>
                <a:lnTo>
                  <a:pt x="313563" y="1026172"/>
                </a:lnTo>
                <a:lnTo>
                  <a:pt x="358533" y="1013828"/>
                </a:lnTo>
                <a:lnTo>
                  <a:pt x="399935" y="994181"/>
                </a:lnTo>
                <a:lnTo>
                  <a:pt x="437032" y="967968"/>
                </a:lnTo>
                <a:lnTo>
                  <a:pt x="469061" y="935939"/>
                </a:lnTo>
                <a:lnTo>
                  <a:pt x="495287" y="898855"/>
                </a:lnTo>
                <a:lnTo>
                  <a:pt x="514946" y="857453"/>
                </a:lnTo>
                <a:lnTo>
                  <a:pt x="527291" y="812495"/>
                </a:lnTo>
                <a:lnTo>
                  <a:pt x="531583" y="764730"/>
                </a:lnTo>
                <a:close/>
              </a:path>
              <a:path w="2142490" h="1030605">
                <a:moveTo>
                  <a:pt x="2142236" y="499719"/>
                </a:moveTo>
                <a:lnTo>
                  <a:pt x="2091372" y="497332"/>
                </a:lnTo>
                <a:lnTo>
                  <a:pt x="2041880" y="490283"/>
                </a:lnTo>
                <a:lnTo>
                  <a:pt x="1993950" y="478815"/>
                </a:lnTo>
                <a:lnTo>
                  <a:pt x="1947811" y="463118"/>
                </a:lnTo>
                <a:lnTo>
                  <a:pt x="1903679" y="443445"/>
                </a:lnTo>
                <a:lnTo>
                  <a:pt x="1861781" y="419976"/>
                </a:lnTo>
                <a:lnTo>
                  <a:pt x="1822310" y="392963"/>
                </a:lnTo>
                <a:lnTo>
                  <a:pt x="1785518" y="362597"/>
                </a:lnTo>
                <a:lnTo>
                  <a:pt x="1751584" y="329107"/>
                </a:lnTo>
                <a:lnTo>
                  <a:pt x="1720761" y="292709"/>
                </a:lnTo>
                <a:lnTo>
                  <a:pt x="1693240" y="253631"/>
                </a:lnTo>
                <a:lnTo>
                  <a:pt x="1669249" y="212064"/>
                </a:lnTo>
                <a:lnTo>
                  <a:pt x="1649006" y="168249"/>
                </a:lnTo>
                <a:lnTo>
                  <a:pt x="1632737" y="122402"/>
                </a:lnTo>
                <a:lnTo>
                  <a:pt x="1620647" y="74726"/>
                </a:lnTo>
                <a:lnTo>
                  <a:pt x="1613115" y="0"/>
                </a:lnTo>
                <a:lnTo>
                  <a:pt x="1082243" y="0"/>
                </a:lnTo>
                <a:lnTo>
                  <a:pt x="1100569" y="181686"/>
                </a:lnTo>
                <a:lnTo>
                  <a:pt x="1111173" y="228180"/>
                </a:lnTo>
                <a:lnTo>
                  <a:pt x="1123797" y="273875"/>
                </a:lnTo>
                <a:lnTo>
                  <a:pt x="1138389" y="318731"/>
                </a:lnTo>
                <a:lnTo>
                  <a:pt x="1154874" y="362673"/>
                </a:lnTo>
                <a:lnTo>
                  <a:pt x="1173226" y="405688"/>
                </a:lnTo>
                <a:lnTo>
                  <a:pt x="1193393" y="447687"/>
                </a:lnTo>
                <a:lnTo>
                  <a:pt x="1215326" y="488657"/>
                </a:lnTo>
                <a:lnTo>
                  <a:pt x="1238961" y="528523"/>
                </a:lnTo>
                <a:lnTo>
                  <a:pt x="1264259" y="567258"/>
                </a:lnTo>
                <a:lnTo>
                  <a:pt x="1291183" y="604786"/>
                </a:lnTo>
                <a:lnTo>
                  <a:pt x="1319669" y="641083"/>
                </a:lnTo>
                <a:lnTo>
                  <a:pt x="1349667" y="676084"/>
                </a:lnTo>
                <a:lnTo>
                  <a:pt x="1381137" y="709752"/>
                </a:lnTo>
                <a:lnTo>
                  <a:pt x="1414018" y="742022"/>
                </a:lnTo>
                <a:lnTo>
                  <a:pt x="1448269" y="772858"/>
                </a:lnTo>
                <a:lnTo>
                  <a:pt x="1483842" y="802208"/>
                </a:lnTo>
                <a:lnTo>
                  <a:pt x="1520685" y="830021"/>
                </a:lnTo>
                <a:lnTo>
                  <a:pt x="1558747" y="856246"/>
                </a:lnTo>
                <a:lnTo>
                  <a:pt x="1597977" y="880833"/>
                </a:lnTo>
                <a:lnTo>
                  <a:pt x="1638325" y="903744"/>
                </a:lnTo>
                <a:lnTo>
                  <a:pt x="1679752" y="924915"/>
                </a:lnTo>
                <a:lnTo>
                  <a:pt x="1722208" y="944295"/>
                </a:lnTo>
                <a:lnTo>
                  <a:pt x="1765642" y="961859"/>
                </a:lnTo>
                <a:lnTo>
                  <a:pt x="1809991" y="977531"/>
                </a:lnTo>
                <a:lnTo>
                  <a:pt x="1855216" y="991285"/>
                </a:lnTo>
                <a:lnTo>
                  <a:pt x="1901278" y="1003046"/>
                </a:lnTo>
                <a:lnTo>
                  <a:pt x="1948103" y="1012786"/>
                </a:lnTo>
                <a:lnTo>
                  <a:pt x="1995665" y="1020445"/>
                </a:lnTo>
                <a:lnTo>
                  <a:pt x="2043912" y="1025969"/>
                </a:lnTo>
                <a:lnTo>
                  <a:pt x="2092782" y="1029335"/>
                </a:lnTo>
                <a:lnTo>
                  <a:pt x="2142236" y="1030452"/>
                </a:lnTo>
                <a:lnTo>
                  <a:pt x="2142236" y="499719"/>
                </a:lnTo>
                <a:close/>
              </a:path>
            </a:pathLst>
          </a:custGeom>
          <a:solidFill>
            <a:srgbClr val="FFFFFF"/>
          </a:solidFill>
        </p:spPr>
        <p:txBody>
          <a:bodyPr wrap="square" lIns="0" tIns="0" rIns="0" bIns="0" rtlCol="0"/>
          <a:lstStyle/>
          <a:p>
            <a:endParaRPr/>
          </a:p>
        </p:txBody>
      </p:sp>
      <p:sp>
        <p:nvSpPr>
          <p:cNvPr id="18" name="bg object 18"/>
          <p:cNvSpPr/>
          <p:nvPr/>
        </p:nvSpPr>
        <p:spPr>
          <a:xfrm>
            <a:off x="9018193" y="0"/>
            <a:ext cx="531495" cy="1297940"/>
          </a:xfrm>
          <a:custGeom>
            <a:avLst/>
            <a:gdLst/>
            <a:ahLst/>
            <a:cxnLst/>
            <a:rect l="l" t="t" r="r" b="b"/>
            <a:pathLst>
              <a:path w="531495" h="1297940">
                <a:moveTo>
                  <a:pt x="531012" y="0"/>
                </a:moveTo>
                <a:lnTo>
                  <a:pt x="0" y="0"/>
                </a:lnTo>
                <a:lnTo>
                  <a:pt x="0" y="1297368"/>
                </a:lnTo>
                <a:lnTo>
                  <a:pt x="531012" y="1297368"/>
                </a:lnTo>
                <a:lnTo>
                  <a:pt x="531012" y="0"/>
                </a:lnTo>
                <a:close/>
              </a:path>
            </a:pathLst>
          </a:custGeom>
          <a:solidFill>
            <a:srgbClr val="FA4616"/>
          </a:solidFill>
        </p:spPr>
        <p:txBody>
          <a:bodyPr wrap="square" lIns="0" tIns="0" rIns="0" bIns="0" rtlCol="0"/>
          <a:lstStyle/>
          <a:p>
            <a:endParaRPr/>
          </a:p>
        </p:txBody>
      </p:sp>
      <p:sp>
        <p:nvSpPr>
          <p:cNvPr id="19" name="bg object 19"/>
          <p:cNvSpPr/>
          <p:nvPr/>
        </p:nvSpPr>
        <p:spPr>
          <a:xfrm>
            <a:off x="6350495" y="0"/>
            <a:ext cx="5842000" cy="6858000"/>
          </a:xfrm>
          <a:custGeom>
            <a:avLst/>
            <a:gdLst/>
            <a:ahLst/>
            <a:cxnLst/>
            <a:rect l="l" t="t" r="r" b="b"/>
            <a:pathLst>
              <a:path w="5842000" h="6858000">
                <a:moveTo>
                  <a:pt x="1597444" y="1564233"/>
                </a:moveTo>
                <a:lnTo>
                  <a:pt x="0" y="1564233"/>
                </a:lnTo>
                <a:lnTo>
                  <a:pt x="0" y="2095106"/>
                </a:lnTo>
                <a:lnTo>
                  <a:pt x="1597444" y="2095106"/>
                </a:lnTo>
                <a:lnTo>
                  <a:pt x="1597444" y="1564233"/>
                </a:lnTo>
                <a:close/>
              </a:path>
              <a:path w="5842000" h="6858000">
                <a:moveTo>
                  <a:pt x="2133396" y="2635326"/>
                </a:moveTo>
                <a:lnTo>
                  <a:pt x="1602384" y="2635326"/>
                </a:lnTo>
                <a:lnTo>
                  <a:pt x="1602384" y="4232351"/>
                </a:lnTo>
                <a:lnTo>
                  <a:pt x="2133396" y="4232351"/>
                </a:lnTo>
                <a:lnTo>
                  <a:pt x="2133396" y="2635326"/>
                </a:lnTo>
                <a:close/>
              </a:path>
              <a:path w="5842000" h="6858000">
                <a:moveTo>
                  <a:pt x="4789500" y="6327127"/>
                </a:moveTo>
                <a:lnTo>
                  <a:pt x="3192056" y="6327127"/>
                </a:lnTo>
                <a:lnTo>
                  <a:pt x="3192056" y="6858000"/>
                </a:lnTo>
                <a:lnTo>
                  <a:pt x="4789500" y="6858000"/>
                </a:lnTo>
                <a:lnTo>
                  <a:pt x="4789500" y="6327127"/>
                </a:lnTo>
                <a:close/>
              </a:path>
              <a:path w="5842000" h="6858000">
                <a:moveTo>
                  <a:pt x="4796714" y="5020602"/>
                </a:moveTo>
                <a:lnTo>
                  <a:pt x="4792421" y="4972837"/>
                </a:lnTo>
                <a:lnTo>
                  <a:pt x="4780077" y="4927892"/>
                </a:lnTo>
                <a:lnTo>
                  <a:pt x="4760417" y="4886490"/>
                </a:lnTo>
                <a:lnTo>
                  <a:pt x="4734191" y="4849406"/>
                </a:lnTo>
                <a:lnTo>
                  <a:pt x="4702162" y="4817376"/>
                </a:lnTo>
                <a:lnTo>
                  <a:pt x="4665065" y="4791164"/>
                </a:lnTo>
                <a:lnTo>
                  <a:pt x="4623663" y="4771504"/>
                </a:lnTo>
                <a:lnTo>
                  <a:pt x="4578693" y="4759172"/>
                </a:lnTo>
                <a:lnTo>
                  <a:pt x="4530928" y="4754880"/>
                </a:lnTo>
                <a:lnTo>
                  <a:pt x="4483138" y="4759172"/>
                </a:lnTo>
                <a:lnTo>
                  <a:pt x="4438180" y="4771504"/>
                </a:lnTo>
                <a:lnTo>
                  <a:pt x="4396765" y="4791164"/>
                </a:lnTo>
                <a:lnTo>
                  <a:pt x="4359681" y="4817376"/>
                </a:lnTo>
                <a:lnTo>
                  <a:pt x="4327639" y="4849406"/>
                </a:lnTo>
                <a:lnTo>
                  <a:pt x="4301426" y="4886490"/>
                </a:lnTo>
                <a:lnTo>
                  <a:pt x="4281767" y="4927892"/>
                </a:lnTo>
                <a:lnTo>
                  <a:pt x="4269422" y="4972837"/>
                </a:lnTo>
                <a:lnTo>
                  <a:pt x="4265142" y="5020602"/>
                </a:lnTo>
                <a:lnTo>
                  <a:pt x="4269422" y="5068367"/>
                </a:lnTo>
                <a:lnTo>
                  <a:pt x="4281767" y="5113325"/>
                </a:lnTo>
                <a:lnTo>
                  <a:pt x="4301426" y="5154714"/>
                </a:lnTo>
                <a:lnTo>
                  <a:pt x="4327639" y="5191798"/>
                </a:lnTo>
                <a:lnTo>
                  <a:pt x="4359681" y="5223827"/>
                </a:lnTo>
                <a:lnTo>
                  <a:pt x="4396765" y="5250040"/>
                </a:lnTo>
                <a:lnTo>
                  <a:pt x="4438180" y="5269700"/>
                </a:lnTo>
                <a:lnTo>
                  <a:pt x="4483138" y="5282031"/>
                </a:lnTo>
                <a:lnTo>
                  <a:pt x="4530928" y="5286311"/>
                </a:lnTo>
                <a:lnTo>
                  <a:pt x="4578693" y="5282031"/>
                </a:lnTo>
                <a:lnTo>
                  <a:pt x="4623663" y="5269700"/>
                </a:lnTo>
                <a:lnTo>
                  <a:pt x="4665065" y="5250040"/>
                </a:lnTo>
                <a:lnTo>
                  <a:pt x="4702162" y="5223827"/>
                </a:lnTo>
                <a:lnTo>
                  <a:pt x="4734191" y="5191798"/>
                </a:lnTo>
                <a:lnTo>
                  <a:pt x="4760417" y="5154714"/>
                </a:lnTo>
                <a:lnTo>
                  <a:pt x="4780077" y="5113325"/>
                </a:lnTo>
                <a:lnTo>
                  <a:pt x="4792421" y="5068367"/>
                </a:lnTo>
                <a:lnTo>
                  <a:pt x="4796714" y="5020602"/>
                </a:lnTo>
                <a:close/>
              </a:path>
              <a:path w="5842000" h="6858000">
                <a:moveTo>
                  <a:pt x="5841504" y="4225925"/>
                </a:moveTo>
                <a:lnTo>
                  <a:pt x="5310492" y="4225925"/>
                </a:lnTo>
                <a:lnTo>
                  <a:pt x="5310492" y="5822950"/>
                </a:lnTo>
                <a:lnTo>
                  <a:pt x="5841504" y="5822950"/>
                </a:lnTo>
                <a:lnTo>
                  <a:pt x="5841504" y="4225925"/>
                </a:lnTo>
                <a:close/>
              </a:path>
              <a:path w="5842000" h="6858000">
                <a:moveTo>
                  <a:pt x="5841504" y="1564233"/>
                </a:moveTo>
                <a:lnTo>
                  <a:pt x="5310492" y="1564233"/>
                </a:lnTo>
                <a:lnTo>
                  <a:pt x="5310492" y="3161258"/>
                </a:lnTo>
                <a:lnTo>
                  <a:pt x="5841504" y="3161258"/>
                </a:lnTo>
                <a:lnTo>
                  <a:pt x="5841504" y="1564233"/>
                </a:lnTo>
                <a:close/>
              </a:path>
              <a:path w="5842000" h="6858000">
                <a:moveTo>
                  <a:pt x="5841504" y="0"/>
                </a:moveTo>
                <a:lnTo>
                  <a:pt x="5604281" y="0"/>
                </a:lnTo>
                <a:lnTo>
                  <a:pt x="5596737" y="74790"/>
                </a:lnTo>
                <a:lnTo>
                  <a:pt x="5584634" y="122466"/>
                </a:lnTo>
                <a:lnTo>
                  <a:pt x="5568366" y="168313"/>
                </a:lnTo>
                <a:lnTo>
                  <a:pt x="5548122" y="212128"/>
                </a:lnTo>
                <a:lnTo>
                  <a:pt x="5524131" y="253695"/>
                </a:lnTo>
                <a:lnTo>
                  <a:pt x="5496611" y="292773"/>
                </a:lnTo>
                <a:lnTo>
                  <a:pt x="5465788" y="329171"/>
                </a:lnTo>
                <a:lnTo>
                  <a:pt x="5431866" y="362661"/>
                </a:lnTo>
                <a:lnTo>
                  <a:pt x="5395061" y="393026"/>
                </a:lnTo>
                <a:lnTo>
                  <a:pt x="5355590" y="420039"/>
                </a:lnTo>
                <a:lnTo>
                  <a:pt x="5313692" y="443509"/>
                </a:lnTo>
                <a:lnTo>
                  <a:pt x="5269560" y="463181"/>
                </a:lnTo>
                <a:lnTo>
                  <a:pt x="5223421" y="478878"/>
                </a:lnTo>
                <a:lnTo>
                  <a:pt x="5175504" y="490347"/>
                </a:lnTo>
                <a:lnTo>
                  <a:pt x="5125999" y="497395"/>
                </a:lnTo>
                <a:lnTo>
                  <a:pt x="5075161" y="499783"/>
                </a:lnTo>
                <a:lnTo>
                  <a:pt x="5024298" y="497395"/>
                </a:lnTo>
                <a:lnTo>
                  <a:pt x="4974806" y="490347"/>
                </a:lnTo>
                <a:lnTo>
                  <a:pt x="4926876" y="478878"/>
                </a:lnTo>
                <a:lnTo>
                  <a:pt x="4880749" y="463181"/>
                </a:lnTo>
                <a:lnTo>
                  <a:pt x="4836617" y="443509"/>
                </a:lnTo>
                <a:lnTo>
                  <a:pt x="4794707" y="420039"/>
                </a:lnTo>
                <a:lnTo>
                  <a:pt x="4755248" y="393026"/>
                </a:lnTo>
                <a:lnTo>
                  <a:pt x="4718443" y="362661"/>
                </a:lnTo>
                <a:lnTo>
                  <a:pt x="4684522" y="329171"/>
                </a:lnTo>
                <a:lnTo>
                  <a:pt x="4653686" y="292773"/>
                </a:lnTo>
                <a:lnTo>
                  <a:pt x="4626165" y="253695"/>
                </a:lnTo>
                <a:lnTo>
                  <a:pt x="4602175" y="212128"/>
                </a:lnTo>
                <a:lnTo>
                  <a:pt x="4581931" y="168313"/>
                </a:lnTo>
                <a:lnTo>
                  <a:pt x="4565662" y="122466"/>
                </a:lnTo>
                <a:lnTo>
                  <a:pt x="4553572" y="74790"/>
                </a:lnTo>
                <a:lnTo>
                  <a:pt x="4546028" y="0"/>
                </a:lnTo>
                <a:lnTo>
                  <a:pt x="4015168" y="0"/>
                </a:lnTo>
                <a:lnTo>
                  <a:pt x="4033494" y="181749"/>
                </a:lnTo>
                <a:lnTo>
                  <a:pt x="4044099" y="228244"/>
                </a:lnTo>
                <a:lnTo>
                  <a:pt x="4056723" y="273939"/>
                </a:lnTo>
                <a:lnTo>
                  <a:pt x="4071315" y="318795"/>
                </a:lnTo>
                <a:lnTo>
                  <a:pt x="4087799" y="362737"/>
                </a:lnTo>
                <a:lnTo>
                  <a:pt x="4106151" y="405752"/>
                </a:lnTo>
                <a:lnTo>
                  <a:pt x="4126319" y="447751"/>
                </a:lnTo>
                <a:lnTo>
                  <a:pt x="4148251" y="488721"/>
                </a:lnTo>
                <a:lnTo>
                  <a:pt x="4171886" y="528586"/>
                </a:lnTo>
                <a:lnTo>
                  <a:pt x="4197185" y="567321"/>
                </a:lnTo>
                <a:lnTo>
                  <a:pt x="4224109" y="604850"/>
                </a:lnTo>
                <a:lnTo>
                  <a:pt x="4252595" y="641146"/>
                </a:lnTo>
                <a:lnTo>
                  <a:pt x="4282592" y="676148"/>
                </a:lnTo>
                <a:lnTo>
                  <a:pt x="4314063" y="709815"/>
                </a:lnTo>
                <a:lnTo>
                  <a:pt x="4346943" y="742086"/>
                </a:lnTo>
                <a:lnTo>
                  <a:pt x="4381195" y="772922"/>
                </a:lnTo>
                <a:lnTo>
                  <a:pt x="4416768" y="802271"/>
                </a:lnTo>
                <a:lnTo>
                  <a:pt x="4453610" y="830084"/>
                </a:lnTo>
                <a:lnTo>
                  <a:pt x="4491672" y="856310"/>
                </a:lnTo>
                <a:lnTo>
                  <a:pt x="4530903" y="880897"/>
                </a:lnTo>
                <a:lnTo>
                  <a:pt x="4571250" y="903808"/>
                </a:lnTo>
                <a:lnTo>
                  <a:pt x="4612678" y="924979"/>
                </a:lnTo>
                <a:lnTo>
                  <a:pt x="4655134" y="944359"/>
                </a:lnTo>
                <a:lnTo>
                  <a:pt x="4698568" y="961923"/>
                </a:lnTo>
                <a:lnTo>
                  <a:pt x="4742916" y="977595"/>
                </a:lnTo>
                <a:lnTo>
                  <a:pt x="4788141" y="991349"/>
                </a:lnTo>
                <a:lnTo>
                  <a:pt x="4834204" y="1003109"/>
                </a:lnTo>
                <a:lnTo>
                  <a:pt x="4881029" y="1012850"/>
                </a:lnTo>
                <a:lnTo>
                  <a:pt x="4928590" y="1020508"/>
                </a:lnTo>
                <a:lnTo>
                  <a:pt x="4976838" y="1026033"/>
                </a:lnTo>
                <a:lnTo>
                  <a:pt x="5025707" y="1029398"/>
                </a:lnTo>
                <a:lnTo>
                  <a:pt x="5075161" y="1030516"/>
                </a:lnTo>
                <a:lnTo>
                  <a:pt x="5126672" y="1029296"/>
                </a:lnTo>
                <a:lnTo>
                  <a:pt x="5177548" y="1025652"/>
                </a:lnTo>
                <a:lnTo>
                  <a:pt x="5227752" y="1019657"/>
                </a:lnTo>
                <a:lnTo>
                  <a:pt x="5277193" y="1011351"/>
                </a:lnTo>
                <a:lnTo>
                  <a:pt x="5325846" y="1000798"/>
                </a:lnTo>
                <a:lnTo>
                  <a:pt x="5373649" y="988060"/>
                </a:lnTo>
                <a:lnTo>
                  <a:pt x="5420525" y="973188"/>
                </a:lnTo>
                <a:lnTo>
                  <a:pt x="5466448" y="956221"/>
                </a:lnTo>
                <a:lnTo>
                  <a:pt x="5511343" y="937247"/>
                </a:lnTo>
                <a:lnTo>
                  <a:pt x="5555158" y="916292"/>
                </a:lnTo>
                <a:lnTo>
                  <a:pt x="5597830" y="893419"/>
                </a:lnTo>
                <a:lnTo>
                  <a:pt x="5639333" y="868705"/>
                </a:lnTo>
                <a:lnTo>
                  <a:pt x="5679579" y="842175"/>
                </a:lnTo>
                <a:lnTo>
                  <a:pt x="5718518" y="813904"/>
                </a:lnTo>
                <a:lnTo>
                  <a:pt x="5756110" y="783945"/>
                </a:lnTo>
                <a:lnTo>
                  <a:pt x="5792292" y="752348"/>
                </a:lnTo>
                <a:lnTo>
                  <a:pt x="5827001" y="719162"/>
                </a:lnTo>
                <a:lnTo>
                  <a:pt x="5841504" y="703224"/>
                </a:lnTo>
                <a:lnTo>
                  <a:pt x="5841504" y="0"/>
                </a:lnTo>
                <a:close/>
              </a:path>
            </a:pathLst>
          </a:custGeom>
          <a:solidFill>
            <a:srgbClr val="FFFFFF"/>
          </a:solidFill>
        </p:spPr>
        <p:txBody>
          <a:bodyPr wrap="square" lIns="0" tIns="0" rIns="0" bIns="0" rtlCol="0"/>
          <a:lstStyle/>
          <a:p>
            <a:endParaRPr/>
          </a:p>
        </p:txBody>
      </p:sp>
      <p:sp>
        <p:nvSpPr>
          <p:cNvPr id="20" name="bg object 20"/>
          <p:cNvSpPr/>
          <p:nvPr/>
        </p:nvSpPr>
        <p:spPr>
          <a:xfrm>
            <a:off x="7422680" y="4743729"/>
            <a:ext cx="2126615" cy="1062990"/>
          </a:xfrm>
          <a:custGeom>
            <a:avLst/>
            <a:gdLst/>
            <a:ahLst/>
            <a:cxnLst/>
            <a:rect l="l" t="t" r="r" b="b"/>
            <a:pathLst>
              <a:path w="2126615" h="1062989">
                <a:moveTo>
                  <a:pt x="2126526" y="0"/>
                </a:moveTo>
                <a:lnTo>
                  <a:pt x="1595653" y="0"/>
                </a:lnTo>
                <a:lnTo>
                  <a:pt x="1593477" y="48445"/>
                </a:lnTo>
                <a:lnTo>
                  <a:pt x="1587076" y="95673"/>
                </a:lnTo>
                <a:lnTo>
                  <a:pt x="1576636" y="141493"/>
                </a:lnTo>
                <a:lnTo>
                  <a:pt x="1562346" y="185720"/>
                </a:lnTo>
                <a:lnTo>
                  <a:pt x="1544394" y="228164"/>
                </a:lnTo>
                <a:lnTo>
                  <a:pt x="1522967" y="268638"/>
                </a:lnTo>
                <a:lnTo>
                  <a:pt x="1498254" y="306954"/>
                </a:lnTo>
                <a:lnTo>
                  <a:pt x="1470443" y="342925"/>
                </a:lnTo>
                <a:lnTo>
                  <a:pt x="1439721" y="376361"/>
                </a:lnTo>
                <a:lnTo>
                  <a:pt x="1406276" y="407075"/>
                </a:lnTo>
                <a:lnTo>
                  <a:pt x="1370297" y="434880"/>
                </a:lnTo>
                <a:lnTo>
                  <a:pt x="1331971" y="459587"/>
                </a:lnTo>
                <a:lnTo>
                  <a:pt x="1291486" y="481009"/>
                </a:lnTo>
                <a:lnTo>
                  <a:pt x="1249030" y="498957"/>
                </a:lnTo>
                <a:lnTo>
                  <a:pt x="1204791" y="513244"/>
                </a:lnTo>
                <a:lnTo>
                  <a:pt x="1158957" y="523681"/>
                </a:lnTo>
                <a:lnTo>
                  <a:pt x="1111716" y="530081"/>
                </a:lnTo>
                <a:lnTo>
                  <a:pt x="1063256" y="532257"/>
                </a:lnTo>
                <a:lnTo>
                  <a:pt x="1014798" y="530081"/>
                </a:lnTo>
                <a:lnTo>
                  <a:pt x="967558" y="523681"/>
                </a:lnTo>
                <a:lnTo>
                  <a:pt x="921726" y="513244"/>
                </a:lnTo>
                <a:lnTo>
                  <a:pt x="877487" y="498957"/>
                </a:lnTo>
                <a:lnTo>
                  <a:pt x="835032" y="481009"/>
                </a:lnTo>
                <a:lnTo>
                  <a:pt x="794547" y="459587"/>
                </a:lnTo>
                <a:lnTo>
                  <a:pt x="756221" y="434880"/>
                </a:lnTo>
                <a:lnTo>
                  <a:pt x="720241" y="407075"/>
                </a:lnTo>
                <a:lnTo>
                  <a:pt x="686796" y="376361"/>
                </a:lnTo>
                <a:lnTo>
                  <a:pt x="656074" y="342925"/>
                </a:lnTo>
                <a:lnTo>
                  <a:pt x="628262" y="306954"/>
                </a:lnTo>
                <a:lnTo>
                  <a:pt x="603548"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2"/>
                </a:lnTo>
                <a:lnTo>
                  <a:pt x="26570" y="237202"/>
                </a:lnTo>
                <a:lnTo>
                  <a:pt x="37980" y="282583"/>
                </a:lnTo>
                <a:lnTo>
                  <a:pt x="51312" y="327168"/>
                </a:lnTo>
                <a:lnTo>
                  <a:pt x="66519" y="370910"/>
                </a:lnTo>
                <a:lnTo>
                  <a:pt x="83555" y="413762"/>
                </a:lnTo>
                <a:lnTo>
                  <a:pt x="102373" y="455677"/>
                </a:lnTo>
                <a:lnTo>
                  <a:pt x="122925" y="496608"/>
                </a:lnTo>
                <a:lnTo>
                  <a:pt x="145165" y="536509"/>
                </a:lnTo>
                <a:lnTo>
                  <a:pt x="169045" y="575333"/>
                </a:lnTo>
                <a:lnTo>
                  <a:pt x="194520" y="613032"/>
                </a:lnTo>
                <a:lnTo>
                  <a:pt x="221542" y="649559"/>
                </a:lnTo>
                <a:lnTo>
                  <a:pt x="250063" y="684869"/>
                </a:lnTo>
                <a:lnTo>
                  <a:pt x="280038" y="718913"/>
                </a:lnTo>
                <a:lnTo>
                  <a:pt x="311419" y="751645"/>
                </a:lnTo>
                <a:lnTo>
                  <a:pt x="344160" y="783018"/>
                </a:lnTo>
                <a:lnTo>
                  <a:pt x="378213" y="812986"/>
                </a:lnTo>
                <a:lnTo>
                  <a:pt x="413531" y="841500"/>
                </a:lnTo>
                <a:lnTo>
                  <a:pt x="450068" y="868515"/>
                </a:lnTo>
                <a:lnTo>
                  <a:pt x="487776" y="893984"/>
                </a:lnTo>
                <a:lnTo>
                  <a:pt x="526609" y="917859"/>
                </a:lnTo>
                <a:lnTo>
                  <a:pt x="566520" y="940093"/>
                </a:lnTo>
                <a:lnTo>
                  <a:pt x="607462" y="960640"/>
                </a:lnTo>
                <a:lnTo>
                  <a:pt x="649388" y="979453"/>
                </a:lnTo>
                <a:lnTo>
                  <a:pt x="692251" y="996485"/>
                </a:lnTo>
                <a:lnTo>
                  <a:pt x="736004" y="1011688"/>
                </a:lnTo>
                <a:lnTo>
                  <a:pt x="780600" y="1025017"/>
                </a:lnTo>
                <a:lnTo>
                  <a:pt x="825992" y="1036424"/>
                </a:lnTo>
                <a:lnTo>
                  <a:pt x="872134" y="1045862"/>
                </a:lnTo>
                <a:lnTo>
                  <a:pt x="918978" y="1053284"/>
                </a:lnTo>
                <a:lnTo>
                  <a:pt x="966478" y="1058644"/>
                </a:lnTo>
                <a:lnTo>
                  <a:pt x="1014586" y="1061894"/>
                </a:lnTo>
                <a:lnTo>
                  <a:pt x="1063256" y="1062988"/>
                </a:lnTo>
                <a:lnTo>
                  <a:pt x="1111927" y="1061894"/>
                </a:lnTo>
                <a:lnTo>
                  <a:pt x="1160037" y="1058644"/>
                </a:lnTo>
                <a:lnTo>
                  <a:pt x="1207537" y="1053284"/>
                </a:lnTo>
                <a:lnTo>
                  <a:pt x="1254382" y="1045862"/>
                </a:lnTo>
                <a:lnTo>
                  <a:pt x="1300525" y="1036424"/>
                </a:lnTo>
                <a:lnTo>
                  <a:pt x="1345918" y="1025017"/>
                </a:lnTo>
                <a:lnTo>
                  <a:pt x="1390515" y="1011688"/>
                </a:lnTo>
                <a:lnTo>
                  <a:pt x="1434268" y="996485"/>
                </a:lnTo>
                <a:lnTo>
                  <a:pt x="1477132" y="979453"/>
                </a:lnTo>
                <a:lnTo>
                  <a:pt x="1519058" y="960640"/>
                </a:lnTo>
                <a:lnTo>
                  <a:pt x="1560001" y="940093"/>
                </a:lnTo>
                <a:lnTo>
                  <a:pt x="1599912" y="917859"/>
                </a:lnTo>
                <a:lnTo>
                  <a:pt x="1638746" y="893984"/>
                </a:lnTo>
                <a:lnTo>
                  <a:pt x="1676455" y="868515"/>
                </a:lnTo>
                <a:lnTo>
                  <a:pt x="1712992" y="841500"/>
                </a:lnTo>
                <a:lnTo>
                  <a:pt x="1748310" y="812986"/>
                </a:lnTo>
                <a:lnTo>
                  <a:pt x="1782363" y="783018"/>
                </a:lnTo>
                <a:lnTo>
                  <a:pt x="1815104" y="751645"/>
                </a:lnTo>
                <a:lnTo>
                  <a:pt x="1846485" y="718913"/>
                </a:lnTo>
                <a:lnTo>
                  <a:pt x="1876461" y="684869"/>
                </a:lnTo>
                <a:lnTo>
                  <a:pt x="1904982" y="649559"/>
                </a:lnTo>
                <a:lnTo>
                  <a:pt x="1932004" y="613032"/>
                </a:lnTo>
                <a:lnTo>
                  <a:pt x="1957479" y="575333"/>
                </a:lnTo>
                <a:lnTo>
                  <a:pt x="1981360" y="536509"/>
                </a:lnTo>
                <a:lnTo>
                  <a:pt x="2003600" y="496608"/>
                </a:lnTo>
                <a:lnTo>
                  <a:pt x="2024152" y="455677"/>
                </a:lnTo>
                <a:lnTo>
                  <a:pt x="2042970" y="413762"/>
                </a:lnTo>
                <a:lnTo>
                  <a:pt x="2060006" y="370910"/>
                </a:lnTo>
                <a:lnTo>
                  <a:pt x="2075213" y="327168"/>
                </a:lnTo>
                <a:lnTo>
                  <a:pt x="2088545" y="282583"/>
                </a:lnTo>
                <a:lnTo>
                  <a:pt x="2099955" y="237202"/>
                </a:lnTo>
                <a:lnTo>
                  <a:pt x="2109395" y="191072"/>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21" name="bg object 21"/>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22" name="bg object 22"/>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23" name="bg object 23"/>
          <p:cNvSpPr/>
          <p:nvPr/>
        </p:nvSpPr>
        <p:spPr>
          <a:xfrm>
            <a:off x="0" y="0"/>
            <a:ext cx="6096000" cy="6858000"/>
          </a:xfrm>
          <a:custGeom>
            <a:avLst/>
            <a:gdLst/>
            <a:ahLst/>
            <a:cxnLst/>
            <a:rect l="l" t="t" r="r" b="b"/>
            <a:pathLst>
              <a:path w="6096000" h="6858000">
                <a:moveTo>
                  <a:pt x="6096000" y="0"/>
                </a:moveTo>
                <a:lnTo>
                  <a:pt x="0" y="0"/>
                </a:lnTo>
                <a:lnTo>
                  <a:pt x="0" y="6857999"/>
                </a:lnTo>
                <a:lnTo>
                  <a:pt x="6096000" y="6857999"/>
                </a:lnTo>
                <a:lnTo>
                  <a:pt x="6096000" y="0"/>
                </a:lnTo>
                <a:close/>
              </a:path>
            </a:pathLst>
          </a:custGeom>
          <a:solidFill>
            <a:srgbClr val="FFFFFF"/>
          </a:solidFill>
        </p:spPr>
        <p:txBody>
          <a:bodyPr wrap="square" lIns="0" tIns="0" rIns="0" bIns="0" rtlCol="0"/>
          <a:lstStyle/>
          <a:p>
            <a:endParaRPr/>
          </a:p>
        </p:txBody>
      </p:sp>
      <p:sp>
        <p:nvSpPr>
          <p:cNvPr id="24" name="bg object 24"/>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5" name="Holder 5"/>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4" name="Holder 4"/>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34566" y="823466"/>
            <a:ext cx="9522866" cy="82105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2937789" y="2243834"/>
            <a:ext cx="6316421" cy="1732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6" name="Holder 6"/>
          <p:cNvSpPr>
            <a:spLocks noGrp="1"/>
          </p:cNvSpPr>
          <p:nvPr>
            <p:ph type="sldNum" sz="quarter" idx="7"/>
          </p:nvPr>
        </p:nvSpPr>
        <p:spPr>
          <a:xfrm>
            <a:off x="11673623" y="6469165"/>
            <a:ext cx="174625" cy="125095"/>
          </a:xfrm>
          <a:prstGeom prst="rect">
            <a:avLst/>
          </a:prstGeom>
        </p:spPr>
        <p:txBody>
          <a:bodyPr wrap="square" lIns="0" tIns="0" rIns="0" bIns="0">
            <a:spAutoFit/>
          </a:bodyPr>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coleta.staicu@unibuc.ro"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www.linkedin.com/in/adelina-nicoleta-staicu-8b1244104/" TargetMode="External"/><Relationship Id="rId4" Type="http://schemas.openxmlformats.org/officeDocument/2006/relationships/hyperlink" Target="http://mind-sherpa.ne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DFE3E3"/>
          </a:solidFill>
        </p:spPr>
        <p:txBody>
          <a:bodyPr wrap="square" lIns="0" tIns="0" rIns="0" bIns="0" rtlCol="0"/>
          <a:lstStyle/>
          <a:p>
            <a:endParaRPr/>
          </a:p>
        </p:txBody>
      </p:sp>
      <p:sp>
        <p:nvSpPr>
          <p:cNvPr id="3" name="object 3"/>
          <p:cNvSpPr/>
          <p:nvPr/>
        </p:nvSpPr>
        <p:spPr>
          <a:xfrm>
            <a:off x="1192809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4" name="object 4"/>
          <p:cNvSpPr/>
          <p:nvPr/>
        </p:nvSpPr>
        <p:spPr>
          <a:xfrm>
            <a:off x="1166182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5" name="object 5"/>
          <p:cNvSpPr/>
          <p:nvPr/>
        </p:nvSpPr>
        <p:spPr>
          <a:xfrm>
            <a:off x="1139567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6" name="object 6"/>
          <p:cNvSpPr/>
          <p:nvPr/>
        </p:nvSpPr>
        <p:spPr>
          <a:xfrm>
            <a:off x="11139995" y="6600275"/>
            <a:ext cx="19050" cy="29845"/>
          </a:xfrm>
          <a:custGeom>
            <a:avLst/>
            <a:gdLst/>
            <a:ahLst/>
            <a:cxnLst/>
            <a:rect l="l" t="t" r="r" b="b"/>
            <a:pathLst>
              <a:path w="19050" h="29845">
                <a:moveTo>
                  <a:pt x="0" y="29495"/>
                </a:moveTo>
                <a:lnTo>
                  <a:pt x="19011" y="29495"/>
                </a:lnTo>
                <a:lnTo>
                  <a:pt x="19011"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7" name="object 7"/>
          <p:cNvSpPr/>
          <p:nvPr/>
        </p:nvSpPr>
        <p:spPr>
          <a:xfrm>
            <a:off x="9532124" y="6600275"/>
            <a:ext cx="10795" cy="29845"/>
          </a:xfrm>
          <a:custGeom>
            <a:avLst/>
            <a:gdLst/>
            <a:ahLst/>
            <a:cxnLst/>
            <a:rect l="l" t="t" r="r" b="b"/>
            <a:pathLst>
              <a:path w="10795" h="29845">
                <a:moveTo>
                  <a:pt x="0" y="29495"/>
                </a:moveTo>
                <a:lnTo>
                  <a:pt x="10439" y="29495"/>
                </a:lnTo>
                <a:lnTo>
                  <a:pt x="10439"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8" name="object 8"/>
          <p:cNvSpPr/>
          <p:nvPr/>
        </p:nvSpPr>
        <p:spPr>
          <a:xfrm>
            <a:off x="926585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899958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0" name="object 10"/>
          <p:cNvSpPr/>
          <p:nvPr/>
        </p:nvSpPr>
        <p:spPr>
          <a:xfrm>
            <a:off x="873332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1" name="object 11"/>
          <p:cNvSpPr/>
          <p:nvPr/>
        </p:nvSpPr>
        <p:spPr>
          <a:xfrm>
            <a:off x="846716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2" name="object 12"/>
          <p:cNvSpPr/>
          <p:nvPr/>
        </p:nvSpPr>
        <p:spPr>
          <a:xfrm>
            <a:off x="820089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3" name="object 13"/>
          <p:cNvSpPr/>
          <p:nvPr/>
        </p:nvSpPr>
        <p:spPr>
          <a:xfrm>
            <a:off x="793462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4" name="object 14"/>
          <p:cNvSpPr/>
          <p:nvPr/>
        </p:nvSpPr>
        <p:spPr>
          <a:xfrm>
            <a:off x="766847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5" name="object 15"/>
          <p:cNvSpPr/>
          <p:nvPr/>
        </p:nvSpPr>
        <p:spPr>
          <a:xfrm>
            <a:off x="740220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6" name="object 16"/>
          <p:cNvSpPr/>
          <p:nvPr/>
        </p:nvSpPr>
        <p:spPr>
          <a:xfrm>
            <a:off x="713605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686978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8" name="object 18"/>
          <p:cNvSpPr/>
          <p:nvPr/>
        </p:nvSpPr>
        <p:spPr>
          <a:xfrm>
            <a:off x="660363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9" name="object 19"/>
          <p:cNvSpPr/>
          <p:nvPr/>
        </p:nvSpPr>
        <p:spPr>
          <a:xfrm>
            <a:off x="633736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0" name="object 20"/>
          <p:cNvSpPr/>
          <p:nvPr/>
        </p:nvSpPr>
        <p:spPr>
          <a:xfrm>
            <a:off x="607971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1" name="object 21"/>
          <p:cNvSpPr/>
          <p:nvPr/>
        </p:nvSpPr>
        <p:spPr>
          <a:xfrm>
            <a:off x="581345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2" name="object 22"/>
          <p:cNvSpPr/>
          <p:nvPr/>
        </p:nvSpPr>
        <p:spPr>
          <a:xfrm>
            <a:off x="554729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3" name="object 23"/>
          <p:cNvSpPr/>
          <p:nvPr/>
        </p:nvSpPr>
        <p:spPr>
          <a:xfrm>
            <a:off x="528102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4" name="object 24"/>
          <p:cNvSpPr/>
          <p:nvPr/>
        </p:nvSpPr>
        <p:spPr>
          <a:xfrm>
            <a:off x="5014760" y="6600275"/>
            <a:ext cx="29845" cy="29845"/>
          </a:xfrm>
          <a:custGeom>
            <a:avLst/>
            <a:gdLst/>
            <a:ahLst/>
            <a:cxnLst/>
            <a:rect l="l" t="t" r="r" b="b"/>
            <a:pathLst>
              <a:path w="29845" h="29845">
                <a:moveTo>
                  <a:pt x="29717" y="0"/>
                </a:moveTo>
                <a:lnTo>
                  <a:pt x="0" y="0"/>
                </a:lnTo>
                <a:lnTo>
                  <a:pt x="0" y="29495"/>
                </a:lnTo>
                <a:lnTo>
                  <a:pt x="29717" y="29495"/>
                </a:lnTo>
                <a:lnTo>
                  <a:pt x="29717" y="0"/>
                </a:lnTo>
                <a:close/>
              </a:path>
            </a:pathLst>
          </a:custGeom>
          <a:solidFill>
            <a:srgbClr val="000000">
              <a:alpha val="19999"/>
            </a:srgbClr>
          </a:solidFill>
        </p:spPr>
        <p:txBody>
          <a:bodyPr wrap="square" lIns="0" tIns="0" rIns="0" bIns="0" rtlCol="0"/>
          <a:lstStyle/>
          <a:p>
            <a:endParaRPr/>
          </a:p>
        </p:txBody>
      </p:sp>
      <p:sp>
        <p:nvSpPr>
          <p:cNvPr id="25" name="object 25"/>
          <p:cNvSpPr/>
          <p:nvPr/>
        </p:nvSpPr>
        <p:spPr>
          <a:xfrm>
            <a:off x="474860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6" name="object 26"/>
          <p:cNvSpPr/>
          <p:nvPr/>
        </p:nvSpPr>
        <p:spPr>
          <a:xfrm>
            <a:off x="4482338"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7" name="object 27"/>
          <p:cNvSpPr/>
          <p:nvPr/>
        </p:nvSpPr>
        <p:spPr>
          <a:xfrm>
            <a:off x="4216184"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8" name="object 28"/>
          <p:cNvSpPr/>
          <p:nvPr/>
        </p:nvSpPr>
        <p:spPr>
          <a:xfrm>
            <a:off x="394991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9" name="object 29"/>
          <p:cNvSpPr/>
          <p:nvPr/>
        </p:nvSpPr>
        <p:spPr>
          <a:xfrm>
            <a:off x="368374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0" name="object 30"/>
          <p:cNvSpPr/>
          <p:nvPr/>
        </p:nvSpPr>
        <p:spPr>
          <a:xfrm>
            <a:off x="341748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1" name="object 31"/>
          <p:cNvSpPr/>
          <p:nvPr/>
        </p:nvSpPr>
        <p:spPr>
          <a:xfrm>
            <a:off x="315122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2" name="object 32"/>
          <p:cNvSpPr/>
          <p:nvPr/>
        </p:nvSpPr>
        <p:spPr>
          <a:xfrm>
            <a:off x="288495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3" name="object 33"/>
          <p:cNvSpPr/>
          <p:nvPr/>
        </p:nvSpPr>
        <p:spPr>
          <a:xfrm>
            <a:off x="2618790"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4" name="object 34"/>
          <p:cNvSpPr/>
          <p:nvPr/>
        </p:nvSpPr>
        <p:spPr>
          <a:xfrm>
            <a:off x="235253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5" name="object 35"/>
          <p:cNvSpPr/>
          <p:nvPr/>
        </p:nvSpPr>
        <p:spPr>
          <a:xfrm>
            <a:off x="208626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6" name="object 36"/>
          <p:cNvSpPr/>
          <p:nvPr/>
        </p:nvSpPr>
        <p:spPr>
          <a:xfrm>
            <a:off x="1820113"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7" name="object 37"/>
          <p:cNvSpPr/>
          <p:nvPr/>
        </p:nvSpPr>
        <p:spPr>
          <a:xfrm>
            <a:off x="1553844"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8" name="object 3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9" name="object 39"/>
          <p:cNvSpPr/>
          <p:nvPr/>
        </p:nvSpPr>
        <p:spPr>
          <a:xfrm>
            <a:off x="1021420"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000000">
              <a:alpha val="19999"/>
            </a:srgbClr>
          </a:solidFill>
        </p:spPr>
        <p:txBody>
          <a:bodyPr wrap="square" lIns="0" tIns="0" rIns="0" bIns="0" rtlCol="0"/>
          <a:lstStyle/>
          <a:p>
            <a:endParaRPr/>
          </a:p>
        </p:txBody>
      </p:sp>
      <p:sp>
        <p:nvSpPr>
          <p:cNvPr id="40" name="object 40"/>
          <p:cNvSpPr/>
          <p:nvPr/>
        </p:nvSpPr>
        <p:spPr>
          <a:xfrm>
            <a:off x="755260"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1" name="object 41"/>
          <p:cNvSpPr/>
          <p:nvPr/>
        </p:nvSpPr>
        <p:spPr>
          <a:xfrm>
            <a:off x="48899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000000">
              <a:alpha val="19999"/>
            </a:srgbClr>
          </a:solidFill>
        </p:spPr>
        <p:txBody>
          <a:bodyPr wrap="square" lIns="0" tIns="0" rIns="0" bIns="0" rtlCol="0"/>
          <a:lstStyle/>
          <a:p>
            <a:endParaRPr/>
          </a:p>
        </p:txBody>
      </p:sp>
      <p:sp>
        <p:nvSpPr>
          <p:cNvPr id="42" name="object 42"/>
          <p:cNvSpPr/>
          <p:nvPr/>
        </p:nvSpPr>
        <p:spPr>
          <a:xfrm>
            <a:off x="252893"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3" name="object 43"/>
          <p:cNvSpPr/>
          <p:nvPr/>
        </p:nvSpPr>
        <p:spPr>
          <a:xfrm>
            <a:off x="1192809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4" name="object 44"/>
          <p:cNvSpPr/>
          <p:nvPr/>
        </p:nvSpPr>
        <p:spPr>
          <a:xfrm>
            <a:off x="1166182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5" name="object 45"/>
          <p:cNvSpPr/>
          <p:nvPr/>
        </p:nvSpPr>
        <p:spPr>
          <a:xfrm>
            <a:off x="1139567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6" name="object 46"/>
          <p:cNvSpPr/>
          <p:nvPr/>
        </p:nvSpPr>
        <p:spPr>
          <a:xfrm>
            <a:off x="11139995" y="6334511"/>
            <a:ext cx="19050" cy="29845"/>
          </a:xfrm>
          <a:custGeom>
            <a:avLst/>
            <a:gdLst/>
            <a:ahLst/>
            <a:cxnLst/>
            <a:rect l="l" t="t" r="r" b="b"/>
            <a:pathLst>
              <a:path w="19050" h="29845">
                <a:moveTo>
                  <a:pt x="0" y="29602"/>
                </a:moveTo>
                <a:lnTo>
                  <a:pt x="19011" y="29602"/>
                </a:lnTo>
                <a:lnTo>
                  <a:pt x="19011"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7" name="object 47"/>
          <p:cNvSpPr/>
          <p:nvPr/>
        </p:nvSpPr>
        <p:spPr>
          <a:xfrm>
            <a:off x="9532124" y="6334511"/>
            <a:ext cx="10795" cy="29845"/>
          </a:xfrm>
          <a:custGeom>
            <a:avLst/>
            <a:gdLst/>
            <a:ahLst/>
            <a:cxnLst/>
            <a:rect l="l" t="t" r="r" b="b"/>
            <a:pathLst>
              <a:path w="10795" h="29845">
                <a:moveTo>
                  <a:pt x="0" y="29602"/>
                </a:moveTo>
                <a:lnTo>
                  <a:pt x="10439" y="29602"/>
                </a:lnTo>
                <a:lnTo>
                  <a:pt x="10439"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8" name="object 48"/>
          <p:cNvSpPr/>
          <p:nvPr/>
        </p:nvSpPr>
        <p:spPr>
          <a:xfrm>
            <a:off x="926585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49" name="object 49"/>
          <p:cNvSpPr/>
          <p:nvPr/>
        </p:nvSpPr>
        <p:spPr>
          <a:xfrm>
            <a:off x="899958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0" name="object 50"/>
          <p:cNvSpPr/>
          <p:nvPr/>
        </p:nvSpPr>
        <p:spPr>
          <a:xfrm>
            <a:off x="873332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1" name="object 51"/>
          <p:cNvSpPr/>
          <p:nvPr/>
        </p:nvSpPr>
        <p:spPr>
          <a:xfrm>
            <a:off x="846716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2" name="object 52"/>
          <p:cNvSpPr/>
          <p:nvPr/>
        </p:nvSpPr>
        <p:spPr>
          <a:xfrm>
            <a:off x="820089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3" name="object 53"/>
          <p:cNvSpPr/>
          <p:nvPr/>
        </p:nvSpPr>
        <p:spPr>
          <a:xfrm>
            <a:off x="793462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4" name="object 54"/>
          <p:cNvSpPr/>
          <p:nvPr/>
        </p:nvSpPr>
        <p:spPr>
          <a:xfrm>
            <a:off x="766847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5" name="object 55"/>
          <p:cNvSpPr/>
          <p:nvPr/>
        </p:nvSpPr>
        <p:spPr>
          <a:xfrm>
            <a:off x="740220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6" name="object 56"/>
          <p:cNvSpPr/>
          <p:nvPr/>
        </p:nvSpPr>
        <p:spPr>
          <a:xfrm>
            <a:off x="713605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7" name="object 57"/>
          <p:cNvSpPr/>
          <p:nvPr/>
        </p:nvSpPr>
        <p:spPr>
          <a:xfrm>
            <a:off x="686978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8" name="object 58"/>
          <p:cNvSpPr/>
          <p:nvPr/>
        </p:nvSpPr>
        <p:spPr>
          <a:xfrm>
            <a:off x="660363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9" name="object 59"/>
          <p:cNvSpPr/>
          <p:nvPr/>
        </p:nvSpPr>
        <p:spPr>
          <a:xfrm>
            <a:off x="633736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0" name="object 60"/>
          <p:cNvSpPr/>
          <p:nvPr/>
        </p:nvSpPr>
        <p:spPr>
          <a:xfrm>
            <a:off x="607971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1" name="object 61"/>
          <p:cNvSpPr/>
          <p:nvPr/>
        </p:nvSpPr>
        <p:spPr>
          <a:xfrm>
            <a:off x="581345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2" name="object 62"/>
          <p:cNvSpPr/>
          <p:nvPr/>
        </p:nvSpPr>
        <p:spPr>
          <a:xfrm>
            <a:off x="554729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3" name="object 63"/>
          <p:cNvSpPr/>
          <p:nvPr/>
        </p:nvSpPr>
        <p:spPr>
          <a:xfrm>
            <a:off x="528102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4" name="object 64"/>
          <p:cNvSpPr/>
          <p:nvPr/>
        </p:nvSpPr>
        <p:spPr>
          <a:xfrm>
            <a:off x="5014760" y="6334511"/>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65" name="object 65"/>
          <p:cNvSpPr/>
          <p:nvPr/>
        </p:nvSpPr>
        <p:spPr>
          <a:xfrm>
            <a:off x="474860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6" name="object 66"/>
          <p:cNvSpPr/>
          <p:nvPr/>
        </p:nvSpPr>
        <p:spPr>
          <a:xfrm>
            <a:off x="4482338"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7" name="object 67"/>
          <p:cNvSpPr/>
          <p:nvPr/>
        </p:nvSpPr>
        <p:spPr>
          <a:xfrm>
            <a:off x="4216184"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8" name="object 68"/>
          <p:cNvSpPr/>
          <p:nvPr/>
        </p:nvSpPr>
        <p:spPr>
          <a:xfrm>
            <a:off x="394991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9" name="object 69"/>
          <p:cNvSpPr/>
          <p:nvPr/>
        </p:nvSpPr>
        <p:spPr>
          <a:xfrm>
            <a:off x="368374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0" name="object 70"/>
          <p:cNvSpPr/>
          <p:nvPr/>
        </p:nvSpPr>
        <p:spPr>
          <a:xfrm>
            <a:off x="341748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1" name="object 71"/>
          <p:cNvSpPr/>
          <p:nvPr/>
        </p:nvSpPr>
        <p:spPr>
          <a:xfrm>
            <a:off x="315122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2" name="object 72"/>
          <p:cNvSpPr/>
          <p:nvPr/>
        </p:nvSpPr>
        <p:spPr>
          <a:xfrm>
            <a:off x="288495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3" name="object 73"/>
          <p:cNvSpPr/>
          <p:nvPr/>
        </p:nvSpPr>
        <p:spPr>
          <a:xfrm>
            <a:off x="2618790"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4" name="object 74"/>
          <p:cNvSpPr/>
          <p:nvPr/>
        </p:nvSpPr>
        <p:spPr>
          <a:xfrm>
            <a:off x="235253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5" name="object 75"/>
          <p:cNvSpPr/>
          <p:nvPr/>
        </p:nvSpPr>
        <p:spPr>
          <a:xfrm>
            <a:off x="208626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6" name="object 76"/>
          <p:cNvSpPr/>
          <p:nvPr/>
        </p:nvSpPr>
        <p:spPr>
          <a:xfrm>
            <a:off x="1820113"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7" name="object 77"/>
          <p:cNvSpPr/>
          <p:nvPr/>
        </p:nvSpPr>
        <p:spPr>
          <a:xfrm>
            <a:off x="1553844"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8" name="object 78"/>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9" name="object 79"/>
          <p:cNvSpPr/>
          <p:nvPr/>
        </p:nvSpPr>
        <p:spPr>
          <a:xfrm>
            <a:off x="1021420"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80" name="object 80"/>
          <p:cNvSpPr/>
          <p:nvPr/>
        </p:nvSpPr>
        <p:spPr>
          <a:xfrm>
            <a:off x="755260"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1" name="object 81"/>
          <p:cNvSpPr/>
          <p:nvPr/>
        </p:nvSpPr>
        <p:spPr>
          <a:xfrm>
            <a:off x="48899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82" name="object 82"/>
          <p:cNvSpPr/>
          <p:nvPr/>
        </p:nvSpPr>
        <p:spPr>
          <a:xfrm>
            <a:off x="252893"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3" name="object 83"/>
          <p:cNvSpPr/>
          <p:nvPr/>
        </p:nvSpPr>
        <p:spPr>
          <a:xfrm>
            <a:off x="1192809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4" name="object 84"/>
          <p:cNvSpPr/>
          <p:nvPr/>
        </p:nvSpPr>
        <p:spPr>
          <a:xfrm>
            <a:off x="1166182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5" name="object 85"/>
          <p:cNvSpPr/>
          <p:nvPr/>
        </p:nvSpPr>
        <p:spPr>
          <a:xfrm>
            <a:off x="1139567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6" name="object 86"/>
          <p:cNvSpPr/>
          <p:nvPr/>
        </p:nvSpPr>
        <p:spPr>
          <a:xfrm>
            <a:off x="1112940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7" name="object 87"/>
          <p:cNvSpPr/>
          <p:nvPr/>
        </p:nvSpPr>
        <p:spPr>
          <a:xfrm>
            <a:off x="10863135" y="6068745"/>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88" name="object 88"/>
          <p:cNvSpPr/>
          <p:nvPr/>
        </p:nvSpPr>
        <p:spPr>
          <a:xfrm>
            <a:off x="1059696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89" name="object 89"/>
          <p:cNvSpPr/>
          <p:nvPr/>
        </p:nvSpPr>
        <p:spPr>
          <a:xfrm>
            <a:off x="1033071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90" name="object 90"/>
          <p:cNvSpPr/>
          <p:nvPr/>
        </p:nvSpPr>
        <p:spPr>
          <a:xfrm>
            <a:off x="1006454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1" name="object 91"/>
          <p:cNvSpPr/>
          <p:nvPr/>
        </p:nvSpPr>
        <p:spPr>
          <a:xfrm>
            <a:off x="979827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2" name="object 92"/>
          <p:cNvSpPr/>
          <p:nvPr/>
        </p:nvSpPr>
        <p:spPr>
          <a:xfrm>
            <a:off x="9532124"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3" name="object 93"/>
          <p:cNvSpPr/>
          <p:nvPr/>
        </p:nvSpPr>
        <p:spPr>
          <a:xfrm>
            <a:off x="926585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4" name="object 94"/>
          <p:cNvSpPr/>
          <p:nvPr/>
        </p:nvSpPr>
        <p:spPr>
          <a:xfrm>
            <a:off x="899958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5" name="object 95"/>
          <p:cNvSpPr/>
          <p:nvPr/>
        </p:nvSpPr>
        <p:spPr>
          <a:xfrm>
            <a:off x="873332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6" name="object 96"/>
          <p:cNvSpPr/>
          <p:nvPr/>
        </p:nvSpPr>
        <p:spPr>
          <a:xfrm>
            <a:off x="846716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7" name="object 97"/>
          <p:cNvSpPr/>
          <p:nvPr/>
        </p:nvSpPr>
        <p:spPr>
          <a:xfrm>
            <a:off x="820089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8" name="object 98"/>
          <p:cNvSpPr/>
          <p:nvPr/>
        </p:nvSpPr>
        <p:spPr>
          <a:xfrm>
            <a:off x="793462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9" name="object 99"/>
          <p:cNvSpPr/>
          <p:nvPr/>
        </p:nvSpPr>
        <p:spPr>
          <a:xfrm>
            <a:off x="766847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0" name="object 100"/>
          <p:cNvSpPr/>
          <p:nvPr/>
        </p:nvSpPr>
        <p:spPr>
          <a:xfrm>
            <a:off x="740220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1" name="object 101"/>
          <p:cNvSpPr/>
          <p:nvPr/>
        </p:nvSpPr>
        <p:spPr>
          <a:xfrm>
            <a:off x="713605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2" name="object 102"/>
          <p:cNvSpPr/>
          <p:nvPr/>
        </p:nvSpPr>
        <p:spPr>
          <a:xfrm>
            <a:off x="686978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3" name="object 103"/>
          <p:cNvSpPr/>
          <p:nvPr/>
        </p:nvSpPr>
        <p:spPr>
          <a:xfrm>
            <a:off x="660363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4" name="object 104"/>
          <p:cNvSpPr/>
          <p:nvPr/>
        </p:nvSpPr>
        <p:spPr>
          <a:xfrm>
            <a:off x="633736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5" name="object 105"/>
          <p:cNvSpPr/>
          <p:nvPr/>
        </p:nvSpPr>
        <p:spPr>
          <a:xfrm>
            <a:off x="607971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6" name="object 106"/>
          <p:cNvSpPr/>
          <p:nvPr/>
        </p:nvSpPr>
        <p:spPr>
          <a:xfrm>
            <a:off x="581345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7" name="object 107"/>
          <p:cNvSpPr/>
          <p:nvPr/>
        </p:nvSpPr>
        <p:spPr>
          <a:xfrm>
            <a:off x="554729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8" name="object 108"/>
          <p:cNvSpPr/>
          <p:nvPr/>
        </p:nvSpPr>
        <p:spPr>
          <a:xfrm>
            <a:off x="528102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9" name="object 109"/>
          <p:cNvSpPr/>
          <p:nvPr/>
        </p:nvSpPr>
        <p:spPr>
          <a:xfrm>
            <a:off x="5014760" y="6068745"/>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10" name="object 110"/>
          <p:cNvSpPr/>
          <p:nvPr/>
        </p:nvSpPr>
        <p:spPr>
          <a:xfrm>
            <a:off x="474860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1" name="object 111"/>
          <p:cNvSpPr/>
          <p:nvPr/>
        </p:nvSpPr>
        <p:spPr>
          <a:xfrm>
            <a:off x="4482338"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2" name="object 112"/>
          <p:cNvSpPr/>
          <p:nvPr/>
        </p:nvSpPr>
        <p:spPr>
          <a:xfrm>
            <a:off x="4216184"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3" name="object 113"/>
          <p:cNvSpPr/>
          <p:nvPr/>
        </p:nvSpPr>
        <p:spPr>
          <a:xfrm>
            <a:off x="394991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4" name="object 114"/>
          <p:cNvSpPr/>
          <p:nvPr/>
        </p:nvSpPr>
        <p:spPr>
          <a:xfrm>
            <a:off x="368374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5" name="object 115"/>
          <p:cNvSpPr/>
          <p:nvPr/>
        </p:nvSpPr>
        <p:spPr>
          <a:xfrm>
            <a:off x="341748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6" name="object 116"/>
          <p:cNvSpPr/>
          <p:nvPr/>
        </p:nvSpPr>
        <p:spPr>
          <a:xfrm>
            <a:off x="315122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7" name="object 117"/>
          <p:cNvSpPr/>
          <p:nvPr/>
        </p:nvSpPr>
        <p:spPr>
          <a:xfrm>
            <a:off x="288495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8" name="object 118"/>
          <p:cNvSpPr/>
          <p:nvPr/>
        </p:nvSpPr>
        <p:spPr>
          <a:xfrm>
            <a:off x="2618790"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9" name="object 119"/>
          <p:cNvSpPr/>
          <p:nvPr/>
        </p:nvSpPr>
        <p:spPr>
          <a:xfrm>
            <a:off x="235253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0" name="object 120"/>
          <p:cNvSpPr/>
          <p:nvPr/>
        </p:nvSpPr>
        <p:spPr>
          <a:xfrm>
            <a:off x="208626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1" name="object 121"/>
          <p:cNvSpPr/>
          <p:nvPr/>
        </p:nvSpPr>
        <p:spPr>
          <a:xfrm>
            <a:off x="1820113"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2" name="object 122"/>
          <p:cNvSpPr/>
          <p:nvPr/>
        </p:nvSpPr>
        <p:spPr>
          <a:xfrm>
            <a:off x="1553844"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3" name="object 123"/>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24" name="object 124"/>
          <p:cNvSpPr/>
          <p:nvPr/>
        </p:nvSpPr>
        <p:spPr>
          <a:xfrm>
            <a:off x="1021420"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25" name="object 125"/>
          <p:cNvSpPr/>
          <p:nvPr/>
        </p:nvSpPr>
        <p:spPr>
          <a:xfrm>
            <a:off x="755260"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6" name="object 126"/>
          <p:cNvSpPr/>
          <p:nvPr/>
        </p:nvSpPr>
        <p:spPr>
          <a:xfrm>
            <a:off x="48899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27" name="object 127"/>
          <p:cNvSpPr/>
          <p:nvPr/>
        </p:nvSpPr>
        <p:spPr>
          <a:xfrm>
            <a:off x="252893"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8" name="object 128"/>
          <p:cNvSpPr/>
          <p:nvPr/>
        </p:nvSpPr>
        <p:spPr>
          <a:xfrm>
            <a:off x="11928093"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29" name="object 129"/>
          <p:cNvSpPr/>
          <p:nvPr/>
        </p:nvSpPr>
        <p:spPr>
          <a:xfrm>
            <a:off x="11661826"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30" name="object 130"/>
          <p:cNvSpPr/>
          <p:nvPr/>
        </p:nvSpPr>
        <p:spPr>
          <a:xfrm>
            <a:off x="1139567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1" name="object 131"/>
          <p:cNvSpPr/>
          <p:nvPr/>
        </p:nvSpPr>
        <p:spPr>
          <a:xfrm>
            <a:off x="1112940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2" name="object 132"/>
          <p:cNvSpPr/>
          <p:nvPr/>
        </p:nvSpPr>
        <p:spPr>
          <a:xfrm>
            <a:off x="10863135" y="5802980"/>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133" name="object 133"/>
          <p:cNvSpPr/>
          <p:nvPr/>
        </p:nvSpPr>
        <p:spPr>
          <a:xfrm>
            <a:off x="1059696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4" name="object 134"/>
          <p:cNvSpPr/>
          <p:nvPr/>
        </p:nvSpPr>
        <p:spPr>
          <a:xfrm>
            <a:off x="1033071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5" name="object 135"/>
          <p:cNvSpPr/>
          <p:nvPr/>
        </p:nvSpPr>
        <p:spPr>
          <a:xfrm>
            <a:off x="1006454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6" name="object 136"/>
          <p:cNvSpPr/>
          <p:nvPr/>
        </p:nvSpPr>
        <p:spPr>
          <a:xfrm>
            <a:off x="979827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7" name="object 137"/>
          <p:cNvSpPr/>
          <p:nvPr/>
        </p:nvSpPr>
        <p:spPr>
          <a:xfrm>
            <a:off x="9532124"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8" name="object 138"/>
          <p:cNvSpPr/>
          <p:nvPr/>
        </p:nvSpPr>
        <p:spPr>
          <a:xfrm>
            <a:off x="926585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9" name="object 139"/>
          <p:cNvSpPr/>
          <p:nvPr/>
        </p:nvSpPr>
        <p:spPr>
          <a:xfrm>
            <a:off x="899958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0" name="object 140"/>
          <p:cNvSpPr/>
          <p:nvPr/>
        </p:nvSpPr>
        <p:spPr>
          <a:xfrm>
            <a:off x="873332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1" name="object 141"/>
          <p:cNvSpPr/>
          <p:nvPr/>
        </p:nvSpPr>
        <p:spPr>
          <a:xfrm>
            <a:off x="846716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2" name="object 142"/>
          <p:cNvSpPr/>
          <p:nvPr/>
        </p:nvSpPr>
        <p:spPr>
          <a:xfrm>
            <a:off x="820089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3" name="object 143"/>
          <p:cNvSpPr/>
          <p:nvPr/>
        </p:nvSpPr>
        <p:spPr>
          <a:xfrm>
            <a:off x="793462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4" name="object 144"/>
          <p:cNvSpPr/>
          <p:nvPr/>
        </p:nvSpPr>
        <p:spPr>
          <a:xfrm>
            <a:off x="766847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5" name="object 145"/>
          <p:cNvSpPr/>
          <p:nvPr/>
        </p:nvSpPr>
        <p:spPr>
          <a:xfrm>
            <a:off x="740220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6" name="object 146"/>
          <p:cNvSpPr/>
          <p:nvPr/>
        </p:nvSpPr>
        <p:spPr>
          <a:xfrm>
            <a:off x="713605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7" name="object 147"/>
          <p:cNvSpPr/>
          <p:nvPr/>
        </p:nvSpPr>
        <p:spPr>
          <a:xfrm>
            <a:off x="686978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8" name="object 148"/>
          <p:cNvSpPr/>
          <p:nvPr/>
        </p:nvSpPr>
        <p:spPr>
          <a:xfrm>
            <a:off x="660363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9" name="object 149"/>
          <p:cNvSpPr/>
          <p:nvPr/>
        </p:nvSpPr>
        <p:spPr>
          <a:xfrm>
            <a:off x="633736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0" name="object 150"/>
          <p:cNvSpPr/>
          <p:nvPr/>
        </p:nvSpPr>
        <p:spPr>
          <a:xfrm>
            <a:off x="607971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1" name="object 151"/>
          <p:cNvSpPr/>
          <p:nvPr/>
        </p:nvSpPr>
        <p:spPr>
          <a:xfrm>
            <a:off x="581345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2" name="object 152"/>
          <p:cNvSpPr/>
          <p:nvPr/>
        </p:nvSpPr>
        <p:spPr>
          <a:xfrm>
            <a:off x="554729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3" name="object 153"/>
          <p:cNvSpPr/>
          <p:nvPr/>
        </p:nvSpPr>
        <p:spPr>
          <a:xfrm>
            <a:off x="528102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4" name="object 154"/>
          <p:cNvSpPr/>
          <p:nvPr/>
        </p:nvSpPr>
        <p:spPr>
          <a:xfrm>
            <a:off x="5014760" y="5802980"/>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55" name="object 155"/>
          <p:cNvSpPr/>
          <p:nvPr/>
        </p:nvSpPr>
        <p:spPr>
          <a:xfrm>
            <a:off x="474860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6" name="object 156"/>
          <p:cNvSpPr/>
          <p:nvPr/>
        </p:nvSpPr>
        <p:spPr>
          <a:xfrm>
            <a:off x="4482338"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7" name="object 157"/>
          <p:cNvSpPr/>
          <p:nvPr/>
        </p:nvSpPr>
        <p:spPr>
          <a:xfrm>
            <a:off x="4216184"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8" name="object 158"/>
          <p:cNvSpPr/>
          <p:nvPr/>
        </p:nvSpPr>
        <p:spPr>
          <a:xfrm>
            <a:off x="394991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9" name="object 159"/>
          <p:cNvSpPr/>
          <p:nvPr/>
        </p:nvSpPr>
        <p:spPr>
          <a:xfrm>
            <a:off x="368374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0" name="object 160"/>
          <p:cNvSpPr/>
          <p:nvPr/>
        </p:nvSpPr>
        <p:spPr>
          <a:xfrm>
            <a:off x="341748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1" name="object 161"/>
          <p:cNvSpPr/>
          <p:nvPr/>
        </p:nvSpPr>
        <p:spPr>
          <a:xfrm>
            <a:off x="315122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2" name="object 162"/>
          <p:cNvSpPr/>
          <p:nvPr/>
        </p:nvSpPr>
        <p:spPr>
          <a:xfrm>
            <a:off x="288495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3" name="object 163"/>
          <p:cNvSpPr/>
          <p:nvPr/>
        </p:nvSpPr>
        <p:spPr>
          <a:xfrm>
            <a:off x="2618790"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4" name="object 164"/>
          <p:cNvSpPr/>
          <p:nvPr/>
        </p:nvSpPr>
        <p:spPr>
          <a:xfrm>
            <a:off x="235253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5" name="object 165"/>
          <p:cNvSpPr/>
          <p:nvPr/>
        </p:nvSpPr>
        <p:spPr>
          <a:xfrm>
            <a:off x="208626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6" name="object 166"/>
          <p:cNvSpPr/>
          <p:nvPr/>
        </p:nvSpPr>
        <p:spPr>
          <a:xfrm>
            <a:off x="1820113"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7" name="object 167"/>
          <p:cNvSpPr/>
          <p:nvPr/>
        </p:nvSpPr>
        <p:spPr>
          <a:xfrm>
            <a:off x="1553844"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8" name="object 168"/>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9" name="object 169"/>
          <p:cNvSpPr/>
          <p:nvPr/>
        </p:nvSpPr>
        <p:spPr>
          <a:xfrm>
            <a:off x="1021420"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70" name="object 170"/>
          <p:cNvSpPr/>
          <p:nvPr/>
        </p:nvSpPr>
        <p:spPr>
          <a:xfrm>
            <a:off x="755260"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1" name="object 171"/>
          <p:cNvSpPr/>
          <p:nvPr/>
        </p:nvSpPr>
        <p:spPr>
          <a:xfrm>
            <a:off x="48899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72" name="object 172"/>
          <p:cNvSpPr/>
          <p:nvPr/>
        </p:nvSpPr>
        <p:spPr>
          <a:xfrm>
            <a:off x="252893"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3" name="object 173"/>
          <p:cNvSpPr/>
          <p:nvPr/>
        </p:nvSpPr>
        <p:spPr>
          <a:xfrm>
            <a:off x="1139567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4" name="object 174"/>
          <p:cNvSpPr/>
          <p:nvPr/>
        </p:nvSpPr>
        <p:spPr>
          <a:xfrm>
            <a:off x="1112940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5" name="object 175"/>
          <p:cNvSpPr/>
          <p:nvPr/>
        </p:nvSpPr>
        <p:spPr>
          <a:xfrm>
            <a:off x="10863135" y="5537327"/>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176" name="object 176"/>
          <p:cNvSpPr/>
          <p:nvPr/>
        </p:nvSpPr>
        <p:spPr>
          <a:xfrm>
            <a:off x="1059696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7" name="object 177"/>
          <p:cNvSpPr/>
          <p:nvPr/>
        </p:nvSpPr>
        <p:spPr>
          <a:xfrm>
            <a:off x="1033071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8" name="object 178"/>
          <p:cNvSpPr/>
          <p:nvPr/>
        </p:nvSpPr>
        <p:spPr>
          <a:xfrm>
            <a:off x="1006454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9" name="object 179"/>
          <p:cNvSpPr/>
          <p:nvPr/>
        </p:nvSpPr>
        <p:spPr>
          <a:xfrm>
            <a:off x="979827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0" name="object 180"/>
          <p:cNvSpPr/>
          <p:nvPr/>
        </p:nvSpPr>
        <p:spPr>
          <a:xfrm>
            <a:off x="9532124"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1" name="object 181"/>
          <p:cNvSpPr/>
          <p:nvPr/>
        </p:nvSpPr>
        <p:spPr>
          <a:xfrm>
            <a:off x="926585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2" name="object 182"/>
          <p:cNvSpPr/>
          <p:nvPr/>
        </p:nvSpPr>
        <p:spPr>
          <a:xfrm>
            <a:off x="899958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3" name="object 183"/>
          <p:cNvSpPr/>
          <p:nvPr/>
        </p:nvSpPr>
        <p:spPr>
          <a:xfrm>
            <a:off x="873332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4" name="object 184"/>
          <p:cNvSpPr/>
          <p:nvPr/>
        </p:nvSpPr>
        <p:spPr>
          <a:xfrm>
            <a:off x="846716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5" name="object 185"/>
          <p:cNvSpPr/>
          <p:nvPr/>
        </p:nvSpPr>
        <p:spPr>
          <a:xfrm>
            <a:off x="820089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6" name="object 186"/>
          <p:cNvSpPr/>
          <p:nvPr/>
        </p:nvSpPr>
        <p:spPr>
          <a:xfrm>
            <a:off x="793462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7" name="object 187"/>
          <p:cNvSpPr/>
          <p:nvPr/>
        </p:nvSpPr>
        <p:spPr>
          <a:xfrm>
            <a:off x="766847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8" name="object 188"/>
          <p:cNvSpPr/>
          <p:nvPr/>
        </p:nvSpPr>
        <p:spPr>
          <a:xfrm>
            <a:off x="740220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9" name="object 189"/>
          <p:cNvSpPr/>
          <p:nvPr/>
        </p:nvSpPr>
        <p:spPr>
          <a:xfrm>
            <a:off x="713605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0" name="object 190"/>
          <p:cNvSpPr/>
          <p:nvPr/>
        </p:nvSpPr>
        <p:spPr>
          <a:xfrm>
            <a:off x="686978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1" name="object 191"/>
          <p:cNvSpPr/>
          <p:nvPr/>
        </p:nvSpPr>
        <p:spPr>
          <a:xfrm>
            <a:off x="660363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2" name="object 192"/>
          <p:cNvSpPr/>
          <p:nvPr/>
        </p:nvSpPr>
        <p:spPr>
          <a:xfrm>
            <a:off x="633736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3" name="object 193"/>
          <p:cNvSpPr/>
          <p:nvPr/>
        </p:nvSpPr>
        <p:spPr>
          <a:xfrm>
            <a:off x="607971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4" name="object 194"/>
          <p:cNvSpPr/>
          <p:nvPr/>
        </p:nvSpPr>
        <p:spPr>
          <a:xfrm>
            <a:off x="581345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5" name="object 195"/>
          <p:cNvSpPr/>
          <p:nvPr/>
        </p:nvSpPr>
        <p:spPr>
          <a:xfrm>
            <a:off x="554729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6" name="object 196"/>
          <p:cNvSpPr/>
          <p:nvPr/>
        </p:nvSpPr>
        <p:spPr>
          <a:xfrm>
            <a:off x="528102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7" name="object 197"/>
          <p:cNvSpPr/>
          <p:nvPr/>
        </p:nvSpPr>
        <p:spPr>
          <a:xfrm>
            <a:off x="5014760" y="5537327"/>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198" name="object 198"/>
          <p:cNvSpPr/>
          <p:nvPr/>
        </p:nvSpPr>
        <p:spPr>
          <a:xfrm>
            <a:off x="474860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9" name="object 199"/>
          <p:cNvSpPr/>
          <p:nvPr/>
        </p:nvSpPr>
        <p:spPr>
          <a:xfrm>
            <a:off x="4482338"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0" name="object 200"/>
          <p:cNvSpPr/>
          <p:nvPr/>
        </p:nvSpPr>
        <p:spPr>
          <a:xfrm>
            <a:off x="4216184"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1" name="object 201"/>
          <p:cNvSpPr/>
          <p:nvPr/>
        </p:nvSpPr>
        <p:spPr>
          <a:xfrm>
            <a:off x="394991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2" name="object 202"/>
          <p:cNvSpPr/>
          <p:nvPr/>
        </p:nvSpPr>
        <p:spPr>
          <a:xfrm>
            <a:off x="368374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3" name="object 203"/>
          <p:cNvSpPr/>
          <p:nvPr/>
        </p:nvSpPr>
        <p:spPr>
          <a:xfrm>
            <a:off x="341748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4" name="object 204"/>
          <p:cNvSpPr/>
          <p:nvPr/>
        </p:nvSpPr>
        <p:spPr>
          <a:xfrm>
            <a:off x="315122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5" name="object 205"/>
          <p:cNvSpPr/>
          <p:nvPr/>
        </p:nvSpPr>
        <p:spPr>
          <a:xfrm>
            <a:off x="288495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6" name="object 206"/>
          <p:cNvSpPr/>
          <p:nvPr/>
        </p:nvSpPr>
        <p:spPr>
          <a:xfrm>
            <a:off x="2618790"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7" name="object 207"/>
          <p:cNvSpPr/>
          <p:nvPr/>
        </p:nvSpPr>
        <p:spPr>
          <a:xfrm>
            <a:off x="235253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8" name="object 208"/>
          <p:cNvSpPr/>
          <p:nvPr/>
        </p:nvSpPr>
        <p:spPr>
          <a:xfrm>
            <a:off x="208626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9" name="object 209"/>
          <p:cNvSpPr/>
          <p:nvPr/>
        </p:nvSpPr>
        <p:spPr>
          <a:xfrm>
            <a:off x="1820113"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0" name="object 210"/>
          <p:cNvSpPr/>
          <p:nvPr/>
        </p:nvSpPr>
        <p:spPr>
          <a:xfrm>
            <a:off x="1553844"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1" name="object 211"/>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12" name="object 212"/>
          <p:cNvSpPr/>
          <p:nvPr/>
        </p:nvSpPr>
        <p:spPr>
          <a:xfrm>
            <a:off x="1021420"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000000">
              <a:alpha val="19999"/>
            </a:srgbClr>
          </a:solidFill>
        </p:spPr>
        <p:txBody>
          <a:bodyPr wrap="square" lIns="0" tIns="0" rIns="0" bIns="0" rtlCol="0"/>
          <a:lstStyle/>
          <a:p>
            <a:endParaRPr/>
          </a:p>
        </p:txBody>
      </p:sp>
      <p:sp>
        <p:nvSpPr>
          <p:cNvPr id="213" name="object 213"/>
          <p:cNvSpPr/>
          <p:nvPr/>
        </p:nvSpPr>
        <p:spPr>
          <a:xfrm>
            <a:off x="755260"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4" name="object 214"/>
          <p:cNvSpPr/>
          <p:nvPr/>
        </p:nvSpPr>
        <p:spPr>
          <a:xfrm>
            <a:off x="48899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215" name="object 215"/>
          <p:cNvSpPr/>
          <p:nvPr/>
        </p:nvSpPr>
        <p:spPr>
          <a:xfrm>
            <a:off x="252893"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6" name="object 216"/>
          <p:cNvSpPr/>
          <p:nvPr/>
        </p:nvSpPr>
        <p:spPr>
          <a:xfrm>
            <a:off x="1139567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7" name="object 217"/>
          <p:cNvSpPr/>
          <p:nvPr/>
        </p:nvSpPr>
        <p:spPr>
          <a:xfrm>
            <a:off x="1112940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8" name="object 218"/>
          <p:cNvSpPr/>
          <p:nvPr/>
        </p:nvSpPr>
        <p:spPr>
          <a:xfrm>
            <a:off x="10863135" y="527155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19" name="object 219"/>
          <p:cNvSpPr/>
          <p:nvPr/>
        </p:nvSpPr>
        <p:spPr>
          <a:xfrm>
            <a:off x="1059696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0" name="object 220"/>
          <p:cNvSpPr/>
          <p:nvPr/>
        </p:nvSpPr>
        <p:spPr>
          <a:xfrm>
            <a:off x="1033071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21" name="object 221"/>
          <p:cNvSpPr/>
          <p:nvPr/>
        </p:nvSpPr>
        <p:spPr>
          <a:xfrm>
            <a:off x="1006454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2" name="object 222"/>
          <p:cNvSpPr/>
          <p:nvPr/>
        </p:nvSpPr>
        <p:spPr>
          <a:xfrm>
            <a:off x="979827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3" name="object 223"/>
          <p:cNvSpPr/>
          <p:nvPr/>
        </p:nvSpPr>
        <p:spPr>
          <a:xfrm>
            <a:off x="9532124"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4" name="object 224"/>
          <p:cNvSpPr/>
          <p:nvPr/>
        </p:nvSpPr>
        <p:spPr>
          <a:xfrm>
            <a:off x="926585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5" name="object 225"/>
          <p:cNvSpPr/>
          <p:nvPr/>
        </p:nvSpPr>
        <p:spPr>
          <a:xfrm>
            <a:off x="899958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6" name="object 226"/>
          <p:cNvSpPr/>
          <p:nvPr/>
        </p:nvSpPr>
        <p:spPr>
          <a:xfrm>
            <a:off x="873332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7" name="object 227"/>
          <p:cNvSpPr/>
          <p:nvPr/>
        </p:nvSpPr>
        <p:spPr>
          <a:xfrm>
            <a:off x="846716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8" name="object 228"/>
          <p:cNvSpPr/>
          <p:nvPr/>
        </p:nvSpPr>
        <p:spPr>
          <a:xfrm>
            <a:off x="820089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9" name="object 229"/>
          <p:cNvSpPr/>
          <p:nvPr/>
        </p:nvSpPr>
        <p:spPr>
          <a:xfrm>
            <a:off x="793462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0" name="object 230"/>
          <p:cNvSpPr/>
          <p:nvPr/>
        </p:nvSpPr>
        <p:spPr>
          <a:xfrm>
            <a:off x="766847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1" name="object 231"/>
          <p:cNvSpPr/>
          <p:nvPr/>
        </p:nvSpPr>
        <p:spPr>
          <a:xfrm>
            <a:off x="740220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2" name="object 232"/>
          <p:cNvSpPr/>
          <p:nvPr/>
        </p:nvSpPr>
        <p:spPr>
          <a:xfrm>
            <a:off x="713605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3" name="object 233"/>
          <p:cNvSpPr/>
          <p:nvPr/>
        </p:nvSpPr>
        <p:spPr>
          <a:xfrm>
            <a:off x="686978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4" name="object 234"/>
          <p:cNvSpPr/>
          <p:nvPr/>
        </p:nvSpPr>
        <p:spPr>
          <a:xfrm>
            <a:off x="660363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5" name="object 235"/>
          <p:cNvSpPr/>
          <p:nvPr/>
        </p:nvSpPr>
        <p:spPr>
          <a:xfrm>
            <a:off x="633736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6" name="object 236"/>
          <p:cNvSpPr/>
          <p:nvPr/>
        </p:nvSpPr>
        <p:spPr>
          <a:xfrm>
            <a:off x="607971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7" name="object 237"/>
          <p:cNvSpPr/>
          <p:nvPr/>
        </p:nvSpPr>
        <p:spPr>
          <a:xfrm>
            <a:off x="581345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8" name="object 238"/>
          <p:cNvSpPr/>
          <p:nvPr/>
        </p:nvSpPr>
        <p:spPr>
          <a:xfrm>
            <a:off x="554729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9" name="object 239"/>
          <p:cNvSpPr/>
          <p:nvPr/>
        </p:nvSpPr>
        <p:spPr>
          <a:xfrm>
            <a:off x="528102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0" name="object 240"/>
          <p:cNvSpPr/>
          <p:nvPr/>
        </p:nvSpPr>
        <p:spPr>
          <a:xfrm>
            <a:off x="5014760" y="527155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41" name="object 241"/>
          <p:cNvSpPr/>
          <p:nvPr/>
        </p:nvSpPr>
        <p:spPr>
          <a:xfrm>
            <a:off x="474860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2" name="object 242"/>
          <p:cNvSpPr/>
          <p:nvPr/>
        </p:nvSpPr>
        <p:spPr>
          <a:xfrm>
            <a:off x="4482338"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3" name="object 243"/>
          <p:cNvSpPr/>
          <p:nvPr/>
        </p:nvSpPr>
        <p:spPr>
          <a:xfrm>
            <a:off x="4216184"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4" name="object 244"/>
          <p:cNvSpPr/>
          <p:nvPr/>
        </p:nvSpPr>
        <p:spPr>
          <a:xfrm>
            <a:off x="394991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5" name="object 245"/>
          <p:cNvSpPr/>
          <p:nvPr/>
        </p:nvSpPr>
        <p:spPr>
          <a:xfrm>
            <a:off x="368374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6" name="object 246"/>
          <p:cNvSpPr/>
          <p:nvPr/>
        </p:nvSpPr>
        <p:spPr>
          <a:xfrm>
            <a:off x="341748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7" name="object 247"/>
          <p:cNvSpPr/>
          <p:nvPr/>
        </p:nvSpPr>
        <p:spPr>
          <a:xfrm>
            <a:off x="315122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8" name="object 248"/>
          <p:cNvSpPr/>
          <p:nvPr/>
        </p:nvSpPr>
        <p:spPr>
          <a:xfrm>
            <a:off x="288495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9" name="object 249"/>
          <p:cNvSpPr/>
          <p:nvPr/>
        </p:nvSpPr>
        <p:spPr>
          <a:xfrm>
            <a:off x="2618790"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0" name="object 250"/>
          <p:cNvSpPr/>
          <p:nvPr/>
        </p:nvSpPr>
        <p:spPr>
          <a:xfrm>
            <a:off x="235253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1" name="object 251"/>
          <p:cNvSpPr/>
          <p:nvPr/>
        </p:nvSpPr>
        <p:spPr>
          <a:xfrm>
            <a:off x="208626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2" name="object 252"/>
          <p:cNvSpPr/>
          <p:nvPr/>
        </p:nvSpPr>
        <p:spPr>
          <a:xfrm>
            <a:off x="1820113"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3" name="object 253"/>
          <p:cNvSpPr/>
          <p:nvPr/>
        </p:nvSpPr>
        <p:spPr>
          <a:xfrm>
            <a:off x="1553844"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4" name="object 254"/>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5" name="object 255"/>
          <p:cNvSpPr/>
          <p:nvPr/>
        </p:nvSpPr>
        <p:spPr>
          <a:xfrm>
            <a:off x="1021420"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000000">
              <a:alpha val="19999"/>
            </a:srgbClr>
          </a:solidFill>
        </p:spPr>
        <p:txBody>
          <a:bodyPr wrap="square" lIns="0" tIns="0" rIns="0" bIns="0" rtlCol="0"/>
          <a:lstStyle/>
          <a:p>
            <a:endParaRPr/>
          </a:p>
        </p:txBody>
      </p:sp>
      <p:sp>
        <p:nvSpPr>
          <p:cNvPr id="256" name="object 256"/>
          <p:cNvSpPr/>
          <p:nvPr/>
        </p:nvSpPr>
        <p:spPr>
          <a:xfrm>
            <a:off x="755260"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7" name="object 257"/>
          <p:cNvSpPr/>
          <p:nvPr/>
        </p:nvSpPr>
        <p:spPr>
          <a:xfrm>
            <a:off x="48899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258" name="object 258"/>
          <p:cNvSpPr/>
          <p:nvPr/>
        </p:nvSpPr>
        <p:spPr>
          <a:xfrm>
            <a:off x="252893"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9" name="object 259"/>
          <p:cNvSpPr/>
          <p:nvPr/>
        </p:nvSpPr>
        <p:spPr>
          <a:xfrm>
            <a:off x="1139567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0" name="object 260"/>
          <p:cNvSpPr/>
          <p:nvPr/>
        </p:nvSpPr>
        <p:spPr>
          <a:xfrm>
            <a:off x="1112940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1" name="object 261"/>
          <p:cNvSpPr/>
          <p:nvPr/>
        </p:nvSpPr>
        <p:spPr>
          <a:xfrm>
            <a:off x="10863135" y="500579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62" name="object 262"/>
          <p:cNvSpPr/>
          <p:nvPr/>
        </p:nvSpPr>
        <p:spPr>
          <a:xfrm>
            <a:off x="1059696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3" name="object 263"/>
          <p:cNvSpPr/>
          <p:nvPr/>
        </p:nvSpPr>
        <p:spPr>
          <a:xfrm>
            <a:off x="1033071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4" name="object 264"/>
          <p:cNvSpPr/>
          <p:nvPr/>
        </p:nvSpPr>
        <p:spPr>
          <a:xfrm>
            <a:off x="1006454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5" name="object 265"/>
          <p:cNvSpPr/>
          <p:nvPr/>
        </p:nvSpPr>
        <p:spPr>
          <a:xfrm>
            <a:off x="979827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6" name="object 266"/>
          <p:cNvSpPr/>
          <p:nvPr/>
        </p:nvSpPr>
        <p:spPr>
          <a:xfrm>
            <a:off x="9532124"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7" name="object 267"/>
          <p:cNvSpPr/>
          <p:nvPr/>
        </p:nvSpPr>
        <p:spPr>
          <a:xfrm>
            <a:off x="926585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8" name="object 268"/>
          <p:cNvSpPr/>
          <p:nvPr/>
        </p:nvSpPr>
        <p:spPr>
          <a:xfrm>
            <a:off x="899958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9" name="object 269"/>
          <p:cNvSpPr/>
          <p:nvPr/>
        </p:nvSpPr>
        <p:spPr>
          <a:xfrm>
            <a:off x="873332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0" name="object 270"/>
          <p:cNvSpPr/>
          <p:nvPr/>
        </p:nvSpPr>
        <p:spPr>
          <a:xfrm>
            <a:off x="846716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1" name="object 271"/>
          <p:cNvSpPr/>
          <p:nvPr/>
        </p:nvSpPr>
        <p:spPr>
          <a:xfrm>
            <a:off x="820089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2" name="object 272"/>
          <p:cNvSpPr/>
          <p:nvPr/>
        </p:nvSpPr>
        <p:spPr>
          <a:xfrm>
            <a:off x="793462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3" name="object 273"/>
          <p:cNvSpPr/>
          <p:nvPr/>
        </p:nvSpPr>
        <p:spPr>
          <a:xfrm>
            <a:off x="766847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4" name="object 274"/>
          <p:cNvSpPr/>
          <p:nvPr/>
        </p:nvSpPr>
        <p:spPr>
          <a:xfrm>
            <a:off x="740220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5" name="object 275"/>
          <p:cNvSpPr/>
          <p:nvPr/>
        </p:nvSpPr>
        <p:spPr>
          <a:xfrm>
            <a:off x="713605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6" name="object 276"/>
          <p:cNvSpPr/>
          <p:nvPr/>
        </p:nvSpPr>
        <p:spPr>
          <a:xfrm>
            <a:off x="686978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7" name="object 277"/>
          <p:cNvSpPr/>
          <p:nvPr/>
        </p:nvSpPr>
        <p:spPr>
          <a:xfrm>
            <a:off x="660363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8" name="object 278"/>
          <p:cNvSpPr/>
          <p:nvPr/>
        </p:nvSpPr>
        <p:spPr>
          <a:xfrm>
            <a:off x="633736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9" name="object 279"/>
          <p:cNvSpPr/>
          <p:nvPr/>
        </p:nvSpPr>
        <p:spPr>
          <a:xfrm>
            <a:off x="607971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0" name="object 280"/>
          <p:cNvSpPr/>
          <p:nvPr/>
        </p:nvSpPr>
        <p:spPr>
          <a:xfrm>
            <a:off x="581345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1" name="object 281"/>
          <p:cNvSpPr/>
          <p:nvPr/>
        </p:nvSpPr>
        <p:spPr>
          <a:xfrm>
            <a:off x="554729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2" name="object 282"/>
          <p:cNvSpPr/>
          <p:nvPr/>
        </p:nvSpPr>
        <p:spPr>
          <a:xfrm>
            <a:off x="528102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3" name="object 283"/>
          <p:cNvSpPr/>
          <p:nvPr/>
        </p:nvSpPr>
        <p:spPr>
          <a:xfrm>
            <a:off x="5014760" y="500579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84" name="object 284"/>
          <p:cNvSpPr/>
          <p:nvPr/>
        </p:nvSpPr>
        <p:spPr>
          <a:xfrm>
            <a:off x="474860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5" name="object 285"/>
          <p:cNvSpPr/>
          <p:nvPr/>
        </p:nvSpPr>
        <p:spPr>
          <a:xfrm>
            <a:off x="4482338"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6" name="object 286"/>
          <p:cNvSpPr/>
          <p:nvPr/>
        </p:nvSpPr>
        <p:spPr>
          <a:xfrm>
            <a:off x="4216184"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7" name="object 287"/>
          <p:cNvSpPr/>
          <p:nvPr/>
        </p:nvSpPr>
        <p:spPr>
          <a:xfrm>
            <a:off x="394991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8" name="object 288"/>
          <p:cNvSpPr/>
          <p:nvPr/>
        </p:nvSpPr>
        <p:spPr>
          <a:xfrm>
            <a:off x="368374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9" name="object 289"/>
          <p:cNvSpPr/>
          <p:nvPr/>
        </p:nvSpPr>
        <p:spPr>
          <a:xfrm>
            <a:off x="341748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0" name="object 290"/>
          <p:cNvSpPr/>
          <p:nvPr/>
        </p:nvSpPr>
        <p:spPr>
          <a:xfrm>
            <a:off x="315122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1" name="object 291"/>
          <p:cNvSpPr/>
          <p:nvPr/>
        </p:nvSpPr>
        <p:spPr>
          <a:xfrm>
            <a:off x="288495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2" name="object 292"/>
          <p:cNvSpPr/>
          <p:nvPr/>
        </p:nvSpPr>
        <p:spPr>
          <a:xfrm>
            <a:off x="2618790"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3" name="object 293"/>
          <p:cNvSpPr/>
          <p:nvPr/>
        </p:nvSpPr>
        <p:spPr>
          <a:xfrm>
            <a:off x="235253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4" name="object 294"/>
          <p:cNvSpPr/>
          <p:nvPr/>
        </p:nvSpPr>
        <p:spPr>
          <a:xfrm>
            <a:off x="208626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5" name="object 295"/>
          <p:cNvSpPr/>
          <p:nvPr/>
        </p:nvSpPr>
        <p:spPr>
          <a:xfrm>
            <a:off x="1820113"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6" name="object 296"/>
          <p:cNvSpPr/>
          <p:nvPr/>
        </p:nvSpPr>
        <p:spPr>
          <a:xfrm>
            <a:off x="1553844"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7" name="object 297"/>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8" name="object 298"/>
          <p:cNvSpPr/>
          <p:nvPr/>
        </p:nvSpPr>
        <p:spPr>
          <a:xfrm>
            <a:off x="1021419"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299" name="object 299"/>
          <p:cNvSpPr/>
          <p:nvPr/>
        </p:nvSpPr>
        <p:spPr>
          <a:xfrm>
            <a:off x="755260"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0" name="object 300"/>
          <p:cNvSpPr/>
          <p:nvPr/>
        </p:nvSpPr>
        <p:spPr>
          <a:xfrm>
            <a:off x="48899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301" name="object 301"/>
          <p:cNvSpPr/>
          <p:nvPr/>
        </p:nvSpPr>
        <p:spPr>
          <a:xfrm>
            <a:off x="252893"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2" name="object 302"/>
          <p:cNvSpPr/>
          <p:nvPr/>
        </p:nvSpPr>
        <p:spPr>
          <a:xfrm>
            <a:off x="1139567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3" name="object 303"/>
          <p:cNvSpPr/>
          <p:nvPr/>
        </p:nvSpPr>
        <p:spPr>
          <a:xfrm>
            <a:off x="1112940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4" name="object 304"/>
          <p:cNvSpPr/>
          <p:nvPr/>
        </p:nvSpPr>
        <p:spPr>
          <a:xfrm>
            <a:off x="10863135" y="4740033"/>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305" name="object 305"/>
          <p:cNvSpPr/>
          <p:nvPr/>
        </p:nvSpPr>
        <p:spPr>
          <a:xfrm>
            <a:off x="1059696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6" name="object 306"/>
          <p:cNvSpPr/>
          <p:nvPr/>
        </p:nvSpPr>
        <p:spPr>
          <a:xfrm>
            <a:off x="1033071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7" name="object 307"/>
          <p:cNvSpPr/>
          <p:nvPr/>
        </p:nvSpPr>
        <p:spPr>
          <a:xfrm>
            <a:off x="1006454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8" name="object 308"/>
          <p:cNvSpPr/>
          <p:nvPr/>
        </p:nvSpPr>
        <p:spPr>
          <a:xfrm>
            <a:off x="979827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9" name="object 309"/>
          <p:cNvSpPr/>
          <p:nvPr/>
        </p:nvSpPr>
        <p:spPr>
          <a:xfrm>
            <a:off x="9532124"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0" name="object 310"/>
          <p:cNvSpPr/>
          <p:nvPr/>
        </p:nvSpPr>
        <p:spPr>
          <a:xfrm>
            <a:off x="926585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1" name="object 311"/>
          <p:cNvSpPr/>
          <p:nvPr/>
        </p:nvSpPr>
        <p:spPr>
          <a:xfrm>
            <a:off x="899958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2" name="object 312"/>
          <p:cNvSpPr/>
          <p:nvPr/>
        </p:nvSpPr>
        <p:spPr>
          <a:xfrm>
            <a:off x="873332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3" name="object 313"/>
          <p:cNvSpPr/>
          <p:nvPr/>
        </p:nvSpPr>
        <p:spPr>
          <a:xfrm>
            <a:off x="846716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4" name="object 314"/>
          <p:cNvSpPr/>
          <p:nvPr/>
        </p:nvSpPr>
        <p:spPr>
          <a:xfrm>
            <a:off x="820089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5" name="object 315"/>
          <p:cNvSpPr/>
          <p:nvPr/>
        </p:nvSpPr>
        <p:spPr>
          <a:xfrm>
            <a:off x="793462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6" name="object 316"/>
          <p:cNvSpPr/>
          <p:nvPr/>
        </p:nvSpPr>
        <p:spPr>
          <a:xfrm>
            <a:off x="766847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7" name="object 317"/>
          <p:cNvSpPr/>
          <p:nvPr/>
        </p:nvSpPr>
        <p:spPr>
          <a:xfrm>
            <a:off x="740220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8" name="object 318"/>
          <p:cNvSpPr/>
          <p:nvPr/>
        </p:nvSpPr>
        <p:spPr>
          <a:xfrm>
            <a:off x="713605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19" name="object 319"/>
          <p:cNvSpPr/>
          <p:nvPr/>
        </p:nvSpPr>
        <p:spPr>
          <a:xfrm>
            <a:off x="686978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0" name="object 320"/>
          <p:cNvSpPr/>
          <p:nvPr/>
        </p:nvSpPr>
        <p:spPr>
          <a:xfrm>
            <a:off x="660363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1" name="object 321"/>
          <p:cNvSpPr/>
          <p:nvPr/>
        </p:nvSpPr>
        <p:spPr>
          <a:xfrm>
            <a:off x="633736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2" name="object 322"/>
          <p:cNvSpPr/>
          <p:nvPr/>
        </p:nvSpPr>
        <p:spPr>
          <a:xfrm>
            <a:off x="607971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3" name="object 323"/>
          <p:cNvSpPr/>
          <p:nvPr/>
        </p:nvSpPr>
        <p:spPr>
          <a:xfrm>
            <a:off x="581345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4" name="object 324"/>
          <p:cNvSpPr/>
          <p:nvPr/>
        </p:nvSpPr>
        <p:spPr>
          <a:xfrm>
            <a:off x="554729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5" name="object 325"/>
          <p:cNvSpPr/>
          <p:nvPr/>
        </p:nvSpPr>
        <p:spPr>
          <a:xfrm>
            <a:off x="528102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6" name="object 326"/>
          <p:cNvSpPr/>
          <p:nvPr/>
        </p:nvSpPr>
        <p:spPr>
          <a:xfrm>
            <a:off x="5014760" y="4740033"/>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327" name="object 327"/>
          <p:cNvSpPr/>
          <p:nvPr/>
        </p:nvSpPr>
        <p:spPr>
          <a:xfrm>
            <a:off x="474860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8" name="object 328"/>
          <p:cNvSpPr/>
          <p:nvPr/>
        </p:nvSpPr>
        <p:spPr>
          <a:xfrm>
            <a:off x="4482338"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9" name="object 329"/>
          <p:cNvSpPr/>
          <p:nvPr/>
        </p:nvSpPr>
        <p:spPr>
          <a:xfrm>
            <a:off x="4216184"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0" name="object 330"/>
          <p:cNvSpPr/>
          <p:nvPr/>
        </p:nvSpPr>
        <p:spPr>
          <a:xfrm>
            <a:off x="394991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1" name="object 331"/>
          <p:cNvSpPr/>
          <p:nvPr/>
        </p:nvSpPr>
        <p:spPr>
          <a:xfrm>
            <a:off x="368374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2" name="object 332"/>
          <p:cNvSpPr/>
          <p:nvPr/>
        </p:nvSpPr>
        <p:spPr>
          <a:xfrm>
            <a:off x="341748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3" name="object 333"/>
          <p:cNvSpPr/>
          <p:nvPr/>
        </p:nvSpPr>
        <p:spPr>
          <a:xfrm>
            <a:off x="315122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4" name="object 334"/>
          <p:cNvSpPr/>
          <p:nvPr/>
        </p:nvSpPr>
        <p:spPr>
          <a:xfrm>
            <a:off x="288495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5" name="object 335"/>
          <p:cNvSpPr/>
          <p:nvPr/>
        </p:nvSpPr>
        <p:spPr>
          <a:xfrm>
            <a:off x="2618790"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6" name="object 336"/>
          <p:cNvSpPr/>
          <p:nvPr/>
        </p:nvSpPr>
        <p:spPr>
          <a:xfrm>
            <a:off x="235253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7" name="object 337"/>
          <p:cNvSpPr/>
          <p:nvPr/>
        </p:nvSpPr>
        <p:spPr>
          <a:xfrm>
            <a:off x="208626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8" name="object 338"/>
          <p:cNvSpPr/>
          <p:nvPr/>
        </p:nvSpPr>
        <p:spPr>
          <a:xfrm>
            <a:off x="1820113"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9" name="object 339"/>
          <p:cNvSpPr/>
          <p:nvPr/>
        </p:nvSpPr>
        <p:spPr>
          <a:xfrm>
            <a:off x="1553844"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40" name="object 340"/>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41" name="object 341"/>
          <p:cNvSpPr/>
          <p:nvPr/>
        </p:nvSpPr>
        <p:spPr>
          <a:xfrm>
            <a:off x="1021419"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000000">
              <a:alpha val="19999"/>
            </a:srgbClr>
          </a:solidFill>
        </p:spPr>
        <p:txBody>
          <a:bodyPr wrap="square" lIns="0" tIns="0" rIns="0" bIns="0" rtlCol="0"/>
          <a:lstStyle/>
          <a:p>
            <a:endParaRPr/>
          </a:p>
        </p:txBody>
      </p:sp>
      <p:sp>
        <p:nvSpPr>
          <p:cNvPr id="342" name="object 342"/>
          <p:cNvSpPr/>
          <p:nvPr/>
        </p:nvSpPr>
        <p:spPr>
          <a:xfrm>
            <a:off x="755258" y="4740033"/>
            <a:ext cx="29845" cy="29845"/>
          </a:xfrm>
          <a:custGeom>
            <a:avLst/>
            <a:gdLst/>
            <a:ahLst/>
            <a:cxnLst/>
            <a:rect l="l" t="t" r="r" b="b"/>
            <a:pathLst>
              <a:path w="29845" h="29845">
                <a:moveTo>
                  <a:pt x="29611" y="0"/>
                </a:moveTo>
                <a:lnTo>
                  <a:pt x="0" y="0"/>
                </a:lnTo>
                <a:lnTo>
                  <a:pt x="0" y="29591"/>
                </a:lnTo>
                <a:lnTo>
                  <a:pt x="29611" y="29591"/>
                </a:lnTo>
                <a:lnTo>
                  <a:pt x="29611" y="0"/>
                </a:lnTo>
                <a:close/>
              </a:path>
            </a:pathLst>
          </a:custGeom>
          <a:solidFill>
            <a:srgbClr val="000000">
              <a:alpha val="19999"/>
            </a:srgbClr>
          </a:solidFill>
        </p:spPr>
        <p:txBody>
          <a:bodyPr wrap="square" lIns="0" tIns="0" rIns="0" bIns="0" rtlCol="0"/>
          <a:lstStyle/>
          <a:p>
            <a:endParaRPr/>
          </a:p>
        </p:txBody>
      </p:sp>
      <p:sp>
        <p:nvSpPr>
          <p:cNvPr id="343" name="object 343"/>
          <p:cNvSpPr/>
          <p:nvPr/>
        </p:nvSpPr>
        <p:spPr>
          <a:xfrm>
            <a:off x="48899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000000">
              <a:alpha val="19999"/>
            </a:srgbClr>
          </a:solidFill>
        </p:spPr>
        <p:txBody>
          <a:bodyPr wrap="square" lIns="0" tIns="0" rIns="0" bIns="0" rtlCol="0"/>
          <a:lstStyle/>
          <a:p>
            <a:endParaRPr/>
          </a:p>
        </p:txBody>
      </p:sp>
      <p:sp>
        <p:nvSpPr>
          <p:cNvPr id="344" name="object 344"/>
          <p:cNvSpPr/>
          <p:nvPr/>
        </p:nvSpPr>
        <p:spPr>
          <a:xfrm>
            <a:off x="252893"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000000">
              <a:alpha val="19999"/>
            </a:srgbClr>
          </a:solidFill>
        </p:spPr>
        <p:txBody>
          <a:bodyPr wrap="square" lIns="0" tIns="0" rIns="0" bIns="0" rtlCol="0"/>
          <a:lstStyle/>
          <a:p>
            <a:endParaRPr/>
          </a:p>
        </p:txBody>
      </p:sp>
      <p:sp>
        <p:nvSpPr>
          <p:cNvPr id="345" name="object 345"/>
          <p:cNvSpPr/>
          <p:nvPr/>
        </p:nvSpPr>
        <p:spPr>
          <a:xfrm>
            <a:off x="1139567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6" name="object 346"/>
          <p:cNvSpPr/>
          <p:nvPr/>
        </p:nvSpPr>
        <p:spPr>
          <a:xfrm>
            <a:off x="1112940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7" name="object 347"/>
          <p:cNvSpPr/>
          <p:nvPr/>
        </p:nvSpPr>
        <p:spPr>
          <a:xfrm>
            <a:off x="10863135" y="4474374"/>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348" name="object 348"/>
          <p:cNvSpPr/>
          <p:nvPr/>
        </p:nvSpPr>
        <p:spPr>
          <a:xfrm>
            <a:off x="1059696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49" name="object 349"/>
          <p:cNvSpPr/>
          <p:nvPr/>
        </p:nvSpPr>
        <p:spPr>
          <a:xfrm>
            <a:off x="1033071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50" name="object 350"/>
          <p:cNvSpPr/>
          <p:nvPr/>
        </p:nvSpPr>
        <p:spPr>
          <a:xfrm>
            <a:off x="1006454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1" name="object 351"/>
          <p:cNvSpPr/>
          <p:nvPr/>
        </p:nvSpPr>
        <p:spPr>
          <a:xfrm>
            <a:off x="979827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2" name="object 352"/>
          <p:cNvSpPr/>
          <p:nvPr/>
        </p:nvSpPr>
        <p:spPr>
          <a:xfrm>
            <a:off x="9532124"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3" name="object 353"/>
          <p:cNvSpPr/>
          <p:nvPr/>
        </p:nvSpPr>
        <p:spPr>
          <a:xfrm>
            <a:off x="926585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4" name="object 354"/>
          <p:cNvSpPr/>
          <p:nvPr/>
        </p:nvSpPr>
        <p:spPr>
          <a:xfrm>
            <a:off x="899958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5" name="object 355"/>
          <p:cNvSpPr/>
          <p:nvPr/>
        </p:nvSpPr>
        <p:spPr>
          <a:xfrm>
            <a:off x="873332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6" name="object 356"/>
          <p:cNvSpPr/>
          <p:nvPr/>
        </p:nvSpPr>
        <p:spPr>
          <a:xfrm>
            <a:off x="846716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7" name="object 357"/>
          <p:cNvSpPr/>
          <p:nvPr/>
        </p:nvSpPr>
        <p:spPr>
          <a:xfrm>
            <a:off x="820089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8" name="object 358"/>
          <p:cNvSpPr/>
          <p:nvPr/>
        </p:nvSpPr>
        <p:spPr>
          <a:xfrm>
            <a:off x="793462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9" name="object 359"/>
          <p:cNvSpPr/>
          <p:nvPr/>
        </p:nvSpPr>
        <p:spPr>
          <a:xfrm>
            <a:off x="766847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0" name="object 360"/>
          <p:cNvSpPr/>
          <p:nvPr/>
        </p:nvSpPr>
        <p:spPr>
          <a:xfrm>
            <a:off x="740220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1" name="object 361"/>
          <p:cNvSpPr/>
          <p:nvPr/>
        </p:nvSpPr>
        <p:spPr>
          <a:xfrm>
            <a:off x="713605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2" name="object 362"/>
          <p:cNvSpPr/>
          <p:nvPr/>
        </p:nvSpPr>
        <p:spPr>
          <a:xfrm>
            <a:off x="686978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3" name="object 363"/>
          <p:cNvSpPr/>
          <p:nvPr/>
        </p:nvSpPr>
        <p:spPr>
          <a:xfrm>
            <a:off x="660363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4" name="object 364"/>
          <p:cNvSpPr/>
          <p:nvPr/>
        </p:nvSpPr>
        <p:spPr>
          <a:xfrm>
            <a:off x="633736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5" name="object 365"/>
          <p:cNvSpPr/>
          <p:nvPr/>
        </p:nvSpPr>
        <p:spPr>
          <a:xfrm>
            <a:off x="607971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6" name="object 366"/>
          <p:cNvSpPr/>
          <p:nvPr/>
        </p:nvSpPr>
        <p:spPr>
          <a:xfrm>
            <a:off x="581345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7" name="object 367"/>
          <p:cNvSpPr/>
          <p:nvPr/>
        </p:nvSpPr>
        <p:spPr>
          <a:xfrm>
            <a:off x="554729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8" name="object 368"/>
          <p:cNvSpPr/>
          <p:nvPr/>
        </p:nvSpPr>
        <p:spPr>
          <a:xfrm>
            <a:off x="528102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9" name="object 369"/>
          <p:cNvSpPr/>
          <p:nvPr/>
        </p:nvSpPr>
        <p:spPr>
          <a:xfrm>
            <a:off x="5014760" y="4474374"/>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370" name="object 370"/>
          <p:cNvSpPr/>
          <p:nvPr/>
        </p:nvSpPr>
        <p:spPr>
          <a:xfrm>
            <a:off x="474860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1" name="object 371"/>
          <p:cNvSpPr/>
          <p:nvPr/>
        </p:nvSpPr>
        <p:spPr>
          <a:xfrm>
            <a:off x="4482338"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2" name="object 372"/>
          <p:cNvSpPr/>
          <p:nvPr/>
        </p:nvSpPr>
        <p:spPr>
          <a:xfrm>
            <a:off x="4216184"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3" name="object 373"/>
          <p:cNvSpPr/>
          <p:nvPr/>
        </p:nvSpPr>
        <p:spPr>
          <a:xfrm>
            <a:off x="394991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4" name="object 374"/>
          <p:cNvSpPr/>
          <p:nvPr/>
        </p:nvSpPr>
        <p:spPr>
          <a:xfrm>
            <a:off x="368374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5" name="object 375"/>
          <p:cNvSpPr/>
          <p:nvPr/>
        </p:nvSpPr>
        <p:spPr>
          <a:xfrm>
            <a:off x="341748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6" name="object 376"/>
          <p:cNvSpPr/>
          <p:nvPr/>
        </p:nvSpPr>
        <p:spPr>
          <a:xfrm>
            <a:off x="315122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7" name="object 377"/>
          <p:cNvSpPr/>
          <p:nvPr/>
        </p:nvSpPr>
        <p:spPr>
          <a:xfrm>
            <a:off x="288495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8" name="object 378"/>
          <p:cNvSpPr/>
          <p:nvPr/>
        </p:nvSpPr>
        <p:spPr>
          <a:xfrm>
            <a:off x="2618790"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9" name="object 379"/>
          <p:cNvSpPr/>
          <p:nvPr/>
        </p:nvSpPr>
        <p:spPr>
          <a:xfrm>
            <a:off x="235253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0" name="object 380"/>
          <p:cNvSpPr/>
          <p:nvPr/>
        </p:nvSpPr>
        <p:spPr>
          <a:xfrm>
            <a:off x="208626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1" name="object 381"/>
          <p:cNvSpPr/>
          <p:nvPr/>
        </p:nvSpPr>
        <p:spPr>
          <a:xfrm>
            <a:off x="1820113"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2" name="object 382"/>
          <p:cNvSpPr/>
          <p:nvPr/>
        </p:nvSpPr>
        <p:spPr>
          <a:xfrm>
            <a:off x="1553844"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3" name="object 383"/>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84" name="object 384"/>
          <p:cNvSpPr/>
          <p:nvPr/>
        </p:nvSpPr>
        <p:spPr>
          <a:xfrm>
            <a:off x="1021419"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385" name="object 385"/>
          <p:cNvSpPr/>
          <p:nvPr/>
        </p:nvSpPr>
        <p:spPr>
          <a:xfrm>
            <a:off x="755258" y="4474374"/>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386" name="object 386"/>
          <p:cNvSpPr/>
          <p:nvPr/>
        </p:nvSpPr>
        <p:spPr>
          <a:xfrm>
            <a:off x="48899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7" name="object 387"/>
          <p:cNvSpPr/>
          <p:nvPr/>
        </p:nvSpPr>
        <p:spPr>
          <a:xfrm>
            <a:off x="252892"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8" name="object 388"/>
          <p:cNvSpPr/>
          <p:nvPr/>
        </p:nvSpPr>
        <p:spPr>
          <a:xfrm>
            <a:off x="11928093"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89" name="object 389"/>
          <p:cNvSpPr/>
          <p:nvPr/>
        </p:nvSpPr>
        <p:spPr>
          <a:xfrm>
            <a:off x="11661826"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90" name="object 390"/>
          <p:cNvSpPr/>
          <p:nvPr/>
        </p:nvSpPr>
        <p:spPr>
          <a:xfrm>
            <a:off x="1139567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1" name="object 391"/>
          <p:cNvSpPr/>
          <p:nvPr/>
        </p:nvSpPr>
        <p:spPr>
          <a:xfrm>
            <a:off x="1112940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2" name="object 392"/>
          <p:cNvSpPr/>
          <p:nvPr/>
        </p:nvSpPr>
        <p:spPr>
          <a:xfrm>
            <a:off x="10863135" y="4208602"/>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393" name="object 393"/>
          <p:cNvSpPr/>
          <p:nvPr/>
        </p:nvSpPr>
        <p:spPr>
          <a:xfrm>
            <a:off x="1059696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4" name="object 394"/>
          <p:cNvSpPr/>
          <p:nvPr/>
        </p:nvSpPr>
        <p:spPr>
          <a:xfrm>
            <a:off x="1033071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5" name="object 395"/>
          <p:cNvSpPr/>
          <p:nvPr/>
        </p:nvSpPr>
        <p:spPr>
          <a:xfrm>
            <a:off x="1006454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6" name="object 396"/>
          <p:cNvSpPr/>
          <p:nvPr/>
        </p:nvSpPr>
        <p:spPr>
          <a:xfrm>
            <a:off x="979827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7" name="object 397"/>
          <p:cNvSpPr/>
          <p:nvPr/>
        </p:nvSpPr>
        <p:spPr>
          <a:xfrm>
            <a:off x="9532124"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8" name="object 398"/>
          <p:cNvSpPr/>
          <p:nvPr/>
        </p:nvSpPr>
        <p:spPr>
          <a:xfrm>
            <a:off x="926585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9" name="object 399"/>
          <p:cNvSpPr/>
          <p:nvPr/>
        </p:nvSpPr>
        <p:spPr>
          <a:xfrm>
            <a:off x="899958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0" name="object 400"/>
          <p:cNvSpPr/>
          <p:nvPr/>
        </p:nvSpPr>
        <p:spPr>
          <a:xfrm>
            <a:off x="873332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1" name="object 401"/>
          <p:cNvSpPr/>
          <p:nvPr/>
        </p:nvSpPr>
        <p:spPr>
          <a:xfrm>
            <a:off x="8467166"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2" name="object 402"/>
          <p:cNvSpPr/>
          <p:nvPr/>
        </p:nvSpPr>
        <p:spPr>
          <a:xfrm>
            <a:off x="8200897" y="4232351"/>
            <a:ext cx="29845" cy="6350"/>
          </a:xfrm>
          <a:custGeom>
            <a:avLst/>
            <a:gdLst/>
            <a:ahLst/>
            <a:cxnLst/>
            <a:rect l="l" t="t" r="r" b="b"/>
            <a:pathLst>
              <a:path w="29845" h="6350">
                <a:moveTo>
                  <a:pt x="0" y="5854"/>
                </a:moveTo>
                <a:lnTo>
                  <a:pt x="29616" y="5854"/>
                </a:lnTo>
                <a:lnTo>
                  <a:pt x="29616" y="0"/>
                </a:lnTo>
                <a:lnTo>
                  <a:pt x="0" y="0"/>
                </a:lnTo>
                <a:lnTo>
                  <a:pt x="0" y="5854"/>
                </a:lnTo>
                <a:close/>
              </a:path>
            </a:pathLst>
          </a:custGeom>
          <a:solidFill>
            <a:srgbClr val="000000">
              <a:alpha val="19999"/>
            </a:srgbClr>
          </a:solidFill>
        </p:spPr>
        <p:txBody>
          <a:bodyPr wrap="square" lIns="0" tIns="0" rIns="0" bIns="0" rtlCol="0"/>
          <a:lstStyle/>
          <a:p>
            <a:endParaRPr/>
          </a:p>
        </p:txBody>
      </p:sp>
      <p:sp>
        <p:nvSpPr>
          <p:cNvPr id="403" name="object 403"/>
          <p:cNvSpPr/>
          <p:nvPr/>
        </p:nvSpPr>
        <p:spPr>
          <a:xfrm>
            <a:off x="7934630"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4" name="object 404"/>
          <p:cNvSpPr/>
          <p:nvPr/>
        </p:nvSpPr>
        <p:spPr>
          <a:xfrm>
            <a:off x="766847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5" name="object 405"/>
          <p:cNvSpPr/>
          <p:nvPr/>
        </p:nvSpPr>
        <p:spPr>
          <a:xfrm>
            <a:off x="7402207"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6" name="object 406"/>
          <p:cNvSpPr/>
          <p:nvPr/>
        </p:nvSpPr>
        <p:spPr>
          <a:xfrm>
            <a:off x="713605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7" name="object 407"/>
          <p:cNvSpPr/>
          <p:nvPr/>
        </p:nvSpPr>
        <p:spPr>
          <a:xfrm>
            <a:off x="686978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8" name="object 408"/>
          <p:cNvSpPr/>
          <p:nvPr/>
        </p:nvSpPr>
        <p:spPr>
          <a:xfrm>
            <a:off x="660363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9" name="object 409"/>
          <p:cNvSpPr/>
          <p:nvPr/>
        </p:nvSpPr>
        <p:spPr>
          <a:xfrm>
            <a:off x="633736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0" name="object 410"/>
          <p:cNvSpPr/>
          <p:nvPr/>
        </p:nvSpPr>
        <p:spPr>
          <a:xfrm>
            <a:off x="607971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1" name="object 411"/>
          <p:cNvSpPr/>
          <p:nvPr/>
        </p:nvSpPr>
        <p:spPr>
          <a:xfrm>
            <a:off x="581345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2" name="object 412"/>
          <p:cNvSpPr/>
          <p:nvPr/>
        </p:nvSpPr>
        <p:spPr>
          <a:xfrm>
            <a:off x="554729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3" name="object 413"/>
          <p:cNvSpPr/>
          <p:nvPr/>
        </p:nvSpPr>
        <p:spPr>
          <a:xfrm>
            <a:off x="528102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4" name="object 414"/>
          <p:cNvSpPr/>
          <p:nvPr/>
        </p:nvSpPr>
        <p:spPr>
          <a:xfrm>
            <a:off x="5014760" y="4208602"/>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15" name="object 415"/>
          <p:cNvSpPr/>
          <p:nvPr/>
        </p:nvSpPr>
        <p:spPr>
          <a:xfrm>
            <a:off x="474860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6" name="object 416"/>
          <p:cNvSpPr/>
          <p:nvPr/>
        </p:nvSpPr>
        <p:spPr>
          <a:xfrm>
            <a:off x="4482338"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7" name="object 417"/>
          <p:cNvSpPr/>
          <p:nvPr/>
        </p:nvSpPr>
        <p:spPr>
          <a:xfrm>
            <a:off x="4216184"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8" name="object 418"/>
          <p:cNvSpPr/>
          <p:nvPr/>
        </p:nvSpPr>
        <p:spPr>
          <a:xfrm>
            <a:off x="394991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9" name="object 419"/>
          <p:cNvSpPr/>
          <p:nvPr/>
        </p:nvSpPr>
        <p:spPr>
          <a:xfrm>
            <a:off x="3683749"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0" name="object 420"/>
          <p:cNvSpPr/>
          <p:nvPr/>
        </p:nvSpPr>
        <p:spPr>
          <a:xfrm>
            <a:off x="341748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1" name="object 421"/>
          <p:cNvSpPr/>
          <p:nvPr/>
        </p:nvSpPr>
        <p:spPr>
          <a:xfrm>
            <a:off x="315122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2" name="object 422"/>
          <p:cNvSpPr/>
          <p:nvPr/>
        </p:nvSpPr>
        <p:spPr>
          <a:xfrm>
            <a:off x="288495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3" name="object 423"/>
          <p:cNvSpPr/>
          <p:nvPr/>
        </p:nvSpPr>
        <p:spPr>
          <a:xfrm>
            <a:off x="2618790"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4" name="object 424"/>
          <p:cNvSpPr/>
          <p:nvPr/>
        </p:nvSpPr>
        <p:spPr>
          <a:xfrm>
            <a:off x="235253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5" name="object 425"/>
          <p:cNvSpPr/>
          <p:nvPr/>
        </p:nvSpPr>
        <p:spPr>
          <a:xfrm>
            <a:off x="208626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6" name="object 426"/>
          <p:cNvSpPr/>
          <p:nvPr/>
        </p:nvSpPr>
        <p:spPr>
          <a:xfrm>
            <a:off x="1820113"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7" name="object 427"/>
          <p:cNvSpPr/>
          <p:nvPr/>
        </p:nvSpPr>
        <p:spPr>
          <a:xfrm>
            <a:off x="1553844"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8" name="object 428"/>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9" name="object 429"/>
          <p:cNvSpPr/>
          <p:nvPr/>
        </p:nvSpPr>
        <p:spPr>
          <a:xfrm>
            <a:off x="1021419"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30" name="object 430"/>
          <p:cNvSpPr/>
          <p:nvPr/>
        </p:nvSpPr>
        <p:spPr>
          <a:xfrm>
            <a:off x="755258" y="4208602"/>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31" name="object 431"/>
          <p:cNvSpPr/>
          <p:nvPr/>
        </p:nvSpPr>
        <p:spPr>
          <a:xfrm>
            <a:off x="48899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2" name="object 432"/>
          <p:cNvSpPr/>
          <p:nvPr/>
        </p:nvSpPr>
        <p:spPr>
          <a:xfrm>
            <a:off x="252892"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3" name="object 433"/>
          <p:cNvSpPr/>
          <p:nvPr/>
        </p:nvSpPr>
        <p:spPr>
          <a:xfrm>
            <a:off x="1192809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4" name="object 434"/>
          <p:cNvSpPr/>
          <p:nvPr/>
        </p:nvSpPr>
        <p:spPr>
          <a:xfrm>
            <a:off x="1166182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5" name="object 435"/>
          <p:cNvSpPr/>
          <p:nvPr/>
        </p:nvSpPr>
        <p:spPr>
          <a:xfrm>
            <a:off x="1139567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6" name="object 436"/>
          <p:cNvSpPr/>
          <p:nvPr/>
        </p:nvSpPr>
        <p:spPr>
          <a:xfrm>
            <a:off x="1112940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7" name="object 437"/>
          <p:cNvSpPr/>
          <p:nvPr/>
        </p:nvSpPr>
        <p:spPr>
          <a:xfrm>
            <a:off x="10863135" y="394284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38" name="object 438"/>
          <p:cNvSpPr/>
          <p:nvPr/>
        </p:nvSpPr>
        <p:spPr>
          <a:xfrm>
            <a:off x="1059696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39" name="object 439"/>
          <p:cNvSpPr/>
          <p:nvPr/>
        </p:nvSpPr>
        <p:spPr>
          <a:xfrm>
            <a:off x="1033071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40" name="object 440"/>
          <p:cNvSpPr/>
          <p:nvPr/>
        </p:nvSpPr>
        <p:spPr>
          <a:xfrm>
            <a:off x="1006454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1" name="object 441"/>
          <p:cNvSpPr/>
          <p:nvPr/>
        </p:nvSpPr>
        <p:spPr>
          <a:xfrm>
            <a:off x="979827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2" name="object 442"/>
          <p:cNvSpPr/>
          <p:nvPr/>
        </p:nvSpPr>
        <p:spPr>
          <a:xfrm>
            <a:off x="9532124"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3" name="object 443"/>
          <p:cNvSpPr/>
          <p:nvPr/>
        </p:nvSpPr>
        <p:spPr>
          <a:xfrm>
            <a:off x="926585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4" name="object 444"/>
          <p:cNvSpPr/>
          <p:nvPr/>
        </p:nvSpPr>
        <p:spPr>
          <a:xfrm>
            <a:off x="899958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5" name="object 445"/>
          <p:cNvSpPr/>
          <p:nvPr/>
        </p:nvSpPr>
        <p:spPr>
          <a:xfrm>
            <a:off x="873332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6" name="object 446"/>
          <p:cNvSpPr/>
          <p:nvPr/>
        </p:nvSpPr>
        <p:spPr>
          <a:xfrm>
            <a:off x="8483892" y="394284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7" name="object 447"/>
          <p:cNvSpPr/>
          <p:nvPr/>
        </p:nvSpPr>
        <p:spPr>
          <a:xfrm>
            <a:off x="7934629" y="394284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8" name="object 448"/>
          <p:cNvSpPr/>
          <p:nvPr/>
        </p:nvSpPr>
        <p:spPr>
          <a:xfrm>
            <a:off x="766847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9" name="object 449"/>
          <p:cNvSpPr/>
          <p:nvPr/>
        </p:nvSpPr>
        <p:spPr>
          <a:xfrm>
            <a:off x="7402207"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0" name="object 450"/>
          <p:cNvSpPr/>
          <p:nvPr/>
        </p:nvSpPr>
        <p:spPr>
          <a:xfrm>
            <a:off x="713605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1" name="object 451"/>
          <p:cNvSpPr/>
          <p:nvPr/>
        </p:nvSpPr>
        <p:spPr>
          <a:xfrm>
            <a:off x="686978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2" name="object 452"/>
          <p:cNvSpPr/>
          <p:nvPr/>
        </p:nvSpPr>
        <p:spPr>
          <a:xfrm>
            <a:off x="660363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3" name="object 453"/>
          <p:cNvSpPr/>
          <p:nvPr/>
        </p:nvSpPr>
        <p:spPr>
          <a:xfrm>
            <a:off x="633736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4" name="object 454"/>
          <p:cNvSpPr/>
          <p:nvPr/>
        </p:nvSpPr>
        <p:spPr>
          <a:xfrm>
            <a:off x="607971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5" name="object 455"/>
          <p:cNvSpPr/>
          <p:nvPr/>
        </p:nvSpPr>
        <p:spPr>
          <a:xfrm>
            <a:off x="581345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6" name="object 456"/>
          <p:cNvSpPr/>
          <p:nvPr/>
        </p:nvSpPr>
        <p:spPr>
          <a:xfrm>
            <a:off x="554729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7" name="object 457"/>
          <p:cNvSpPr/>
          <p:nvPr/>
        </p:nvSpPr>
        <p:spPr>
          <a:xfrm>
            <a:off x="528102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8" name="object 458"/>
          <p:cNvSpPr/>
          <p:nvPr/>
        </p:nvSpPr>
        <p:spPr>
          <a:xfrm>
            <a:off x="5014760" y="394284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59" name="object 459"/>
          <p:cNvSpPr/>
          <p:nvPr/>
        </p:nvSpPr>
        <p:spPr>
          <a:xfrm>
            <a:off x="474860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0" name="object 460"/>
          <p:cNvSpPr/>
          <p:nvPr/>
        </p:nvSpPr>
        <p:spPr>
          <a:xfrm>
            <a:off x="4482338"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1" name="object 461"/>
          <p:cNvSpPr/>
          <p:nvPr/>
        </p:nvSpPr>
        <p:spPr>
          <a:xfrm>
            <a:off x="4216184"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2" name="object 462"/>
          <p:cNvSpPr/>
          <p:nvPr/>
        </p:nvSpPr>
        <p:spPr>
          <a:xfrm>
            <a:off x="394991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3" name="object 463"/>
          <p:cNvSpPr/>
          <p:nvPr/>
        </p:nvSpPr>
        <p:spPr>
          <a:xfrm>
            <a:off x="3683749"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4" name="object 464"/>
          <p:cNvSpPr/>
          <p:nvPr/>
        </p:nvSpPr>
        <p:spPr>
          <a:xfrm>
            <a:off x="341748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5" name="object 465"/>
          <p:cNvSpPr/>
          <p:nvPr/>
        </p:nvSpPr>
        <p:spPr>
          <a:xfrm>
            <a:off x="315122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6" name="object 466"/>
          <p:cNvSpPr/>
          <p:nvPr/>
        </p:nvSpPr>
        <p:spPr>
          <a:xfrm>
            <a:off x="288495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7" name="object 467"/>
          <p:cNvSpPr/>
          <p:nvPr/>
        </p:nvSpPr>
        <p:spPr>
          <a:xfrm>
            <a:off x="2618790"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8" name="object 468"/>
          <p:cNvSpPr/>
          <p:nvPr/>
        </p:nvSpPr>
        <p:spPr>
          <a:xfrm>
            <a:off x="235253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9" name="object 469"/>
          <p:cNvSpPr/>
          <p:nvPr/>
        </p:nvSpPr>
        <p:spPr>
          <a:xfrm>
            <a:off x="208626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0" name="object 470"/>
          <p:cNvSpPr/>
          <p:nvPr/>
        </p:nvSpPr>
        <p:spPr>
          <a:xfrm>
            <a:off x="1820113"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1" name="object 471"/>
          <p:cNvSpPr/>
          <p:nvPr/>
        </p:nvSpPr>
        <p:spPr>
          <a:xfrm>
            <a:off x="1553844"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2" name="object 472"/>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73" name="object 473"/>
          <p:cNvSpPr/>
          <p:nvPr/>
        </p:nvSpPr>
        <p:spPr>
          <a:xfrm>
            <a:off x="1021419"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74" name="object 474"/>
          <p:cNvSpPr/>
          <p:nvPr/>
        </p:nvSpPr>
        <p:spPr>
          <a:xfrm>
            <a:off x="755258" y="394284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75" name="object 475"/>
          <p:cNvSpPr/>
          <p:nvPr/>
        </p:nvSpPr>
        <p:spPr>
          <a:xfrm>
            <a:off x="48899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6" name="object 476"/>
          <p:cNvSpPr/>
          <p:nvPr/>
        </p:nvSpPr>
        <p:spPr>
          <a:xfrm>
            <a:off x="252892"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7" name="object 477"/>
          <p:cNvSpPr/>
          <p:nvPr/>
        </p:nvSpPr>
        <p:spPr>
          <a:xfrm>
            <a:off x="1192809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8" name="object 478"/>
          <p:cNvSpPr/>
          <p:nvPr/>
        </p:nvSpPr>
        <p:spPr>
          <a:xfrm>
            <a:off x="1166182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9" name="object 479"/>
          <p:cNvSpPr/>
          <p:nvPr/>
        </p:nvSpPr>
        <p:spPr>
          <a:xfrm>
            <a:off x="1139567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0" name="object 480"/>
          <p:cNvSpPr/>
          <p:nvPr/>
        </p:nvSpPr>
        <p:spPr>
          <a:xfrm>
            <a:off x="1112940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1" name="object 481"/>
          <p:cNvSpPr/>
          <p:nvPr/>
        </p:nvSpPr>
        <p:spPr>
          <a:xfrm>
            <a:off x="10863135" y="367708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82" name="object 482"/>
          <p:cNvSpPr/>
          <p:nvPr/>
        </p:nvSpPr>
        <p:spPr>
          <a:xfrm>
            <a:off x="1059696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3" name="object 483"/>
          <p:cNvSpPr/>
          <p:nvPr/>
        </p:nvSpPr>
        <p:spPr>
          <a:xfrm>
            <a:off x="1033071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4" name="object 484"/>
          <p:cNvSpPr/>
          <p:nvPr/>
        </p:nvSpPr>
        <p:spPr>
          <a:xfrm>
            <a:off x="1006454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5" name="object 485"/>
          <p:cNvSpPr/>
          <p:nvPr/>
        </p:nvSpPr>
        <p:spPr>
          <a:xfrm>
            <a:off x="979827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6" name="object 486"/>
          <p:cNvSpPr/>
          <p:nvPr/>
        </p:nvSpPr>
        <p:spPr>
          <a:xfrm>
            <a:off x="9532124"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7" name="object 487"/>
          <p:cNvSpPr/>
          <p:nvPr/>
        </p:nvSpPr>
        <p:spPr>
          <a:xfrm>
            <a:off x="926585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8" name="object 488"/>
          <p:cNvSpPr/>
          <p:nvPr/>
        </p:nvSpPr>
        <p:spPr>
          <a:xfrm>
            <a:off x="899958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9" name="object 489"/>
          <p:cNvSpPr/>
          <p:nvPr/>
        </p:nvSpPr>
        <p:spPr>
          <a:xfrm>
            <a:off x="873332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0" name="object 490"/>
          <p:cNvSpPr/>
          <p:nvPr/>
        </p:nvSpPr>
        <p:spPr>
          <a:xfrm>
            <a:off x="8483892" y="367708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1" name="object 491"/>
          <p:cNvSpPr/>
          <p:nvPr/>
        </p:nvSpPr>
        <p:spPr>
          <a:xfrm>
            <a:off x="7934629" y="367708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2" name="object 492"/>
          <p:cNvSpPr/>
          <p:nvPr/>
        </p:nvSpPr>
        <p:spPr>
          <a:xfrm>
            <a:off x="766847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3" name="object 493"/>
          <p:cNvSpPr/>
          <p:nvPr/>
        </p:nvSpPr>
        <p:spPr>
          <a:xfrm>
            <a:off x="7402207"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4" name="object 494"/>
          <p:cNvSpPr/>
          <p:nvPr/>
        </p:nvSpPr>
        <p:spPr>
          <a:xfrm>
            <a:off x="713605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5" name="object 495"/>
          <p:cNvSpPr/>
          <p:nvPr/>
        </p:nvSpPr>
        <p:spPr>
          <a:xfrm>
            <a:off x="686978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6" name="object 496"/>
          <p:cNvSpPr/>
          <p:nvPr/>
        </p:nvSpPr>
        <p:spPr>
          <a:xfrm>
            <a:off x="660363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7" name="object 497"/>
          <p:cNvSpPr/>
          <p:nvPr/>
        </p:nvSpPr>
        <p:spPr>
          <a:xfrm>
            <a:off x="633736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8" name="object 498"/>
          <p:cNvSpPr/>
          <p:nvPr/>
        </p:nvSpPr>
        <p:spPr>
          <a:xfrm>
            <a:off x="607971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9" name="object 499"/>
          <p:cNvSpPr/>
          <p:nvPr/>
        </p:nvSpPr>
        <p:spPr>
          <a:xfrm>
            <a:off x="581345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0" name="object 500"/>
          <p:cNvSpPr/>
          <p:nvPr/>
        </p:nvSpPr>
        <p:spPr>
          <a:xfrm>
            <a:off x="554729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1" name="object 501"/>
          <p:cNvSpPr/>
          <p:nvPr/>
        </p:nvSpPr>
        <p:spPr>
          <a:xfrm>
            <a:off x="528102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2" name="object 502"/>
          <p:cNvSpPr/>
          <p:nvPr/>
        </p:nvSpPr>
        <p:spPr>
          <a:xfrm>
            <a:off x="5014760" y="367708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503" name="object 503"/>
          <p:cNvSpPr/>
          <p:nvPr/>
        </p:nvSpPr>
        <p:spPr>
          <a:xfrm>
            <a:off x="474860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4" name="object 504"/>
          <p:cNvSpPr/>
          <p:nvPr/>
        </p:nvSpPr>
        <p:spPr>
          <a:xfrm>
            <a:off x="4482338"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5" name="object 505"/>
          <p:cNvSpPr/>
          <p:nvPr/>
        </p:nvSpPr>
        <p:spPr>
          <a:xfrm>
            <a:off x="4216184"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6" name="object 506"/>
          <p:cNvSpPr/>
          <p:nvPr/>
        </p:nvSpPr>
        <p:spPr>
          <a:xfrm>
            <a:off x="394991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7" name="object 507"/>
          <p:cNvSpPr/>
          <p:nvPr/>
        </p:nvSpPr>
        <p:spPr>
          <a:xfrm>
            <a:off x="3683749"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8" name="object 508"/>
          <p:cNvSpPr/>
          <p:nvPr/>
        </p:nvSpPr>
        <p:spPr>
          <a:xfrm>
            <a:off x="341748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9" name="object 509"/>
          <p:cNvSpPr/>
          <p:nvPr/>
        </p:nvSpPr>
        <p:spPr>
          <a:xfrm>
            <a:off x="315122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0" name="object 510"/>
          <p:cNvSpPr/>
          <p:nvPr/>
        </p:nvSpPr>
        <p:spPr>
          <a:xfrm>
            <a:off x="288495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1" name="object 511"/>
          <p:cNvSpPr/>
          <p:nvPr/>
        </p:nvSpPr>
        <p:spPr>
          <a:xfrm>
            <a:off x="2618790"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2" name="object 512"/>
          <p:cNvSpPr/>
          <p:nvPr/>
        </p:nvSpPr>
        <p:spPr>
          <a:xfrm>
            <a:off x="235253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3" name="object 513"/>
          <p:cNvSpPr/>
          <p:nvPr/>
        </p:nvSpPr>
        <p:spPr>
          <a:xfrm>
            <a:off x="208626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4" name="object 514"/>
          <p:cNvSpPr/>
          <p:nvPr/>
        </p:nvSpPr>
        <p:spPr>
          <a:xfrm>
            <a:off x="1820113"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5" name="object 515"/>
          <p:cNvSpPr/>
          <p:nvPr/>
        </p:nvSpPr>
        <p:spPr>
          <a:xfrm>
            <a:off x="1553844"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6" name="object 516"/>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7" name="object 517"/>
          <p:cNvSpPr/>
          <p:nvPr/>
        </p:nvSpPr>
        <p:spPr>
          <a:xfrm>
            <a:off x="1021419"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518" name="object 518"/>
          <p:cNvSpPr/>
          <p:nvPr/>
        </p:nvSpPr>
        <p:spPr>
          <a:xfrm>
            <a:off x="755258" y="367708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519" name="object 519"/>
          <p:cNvSpPr/>
          <p:nvPr/>
        </p:nvSpPr>
        <p:spPr>
          <a:xfrm>
            <a:off x="48899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0" name="object 520"/>
          <p:cNvSpPr/>
          <p:nvPr/>
        </p:nvSpPr>
        <p:spPr>
          <a:xfrm>
            <a:off x="252892"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1" name="object 521"/>
          <p:cNvSpPr/>
          <p:nvPr/>
        </p:nvSpPr>
        <p:spPr>
          <a:xfrm>
            <a:off x="1192809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2" name="object 522"/>
          <p:cNvSpPr/>
          <p:nvPr/>
        </p:nvSpPr>
        <p:spPr>
          <a:xfrm>
            <a:off x="1166182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3" name="object 523"/>
          <p:cNvSpPr/>
          <p:nvPr/>
        </p:nvSpPr>
        <p:spPr>
          <a:xfrm>
            <a:off x="607971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4" name="object 524"/>
          <p:cNvSpPr/>
          <p:nvPr/>
        </p:nvSpPr>
        <p:spPr>
          <a:xfrm>
            <a:off x="581345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5" name="object 525"/>
          <p:cNvSpPr/>
          <p:nvPr/>
        </p:nvSpPr>
        <p:spPr>
          <a:xfrm>
            <a:off x="11395671"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6" name="object 526"/>
          <p:cNvSpPr/>
          <p:nvPr/>
        </p:nvSpPr>
        <p:spPr>
          <a:xfrm>
            <a:off x="1112940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7" name="object 527"/>
          <p:cNvSpPr/>
          <p:nvPr/>
        </p:nvSpPr>
        <p:spPr>
          <a:xfrm>
            <a:off x="554729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8" name="object 528"/>
          <p:cNvSpPr/>
          <p:nvPr/>
        </p:nvSpPr>
        <p:spPr>
          <a:xfrm>
            <a:off x="528102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9" name="object 529"/>
          <p:cNvSpPr/>
          <p:nvPr/>
        </p:nvSpPr>
        <p:spPr>
          <a:xfrm>
            <a:off x="10863135" y="3411435"/>
            <a:ext cx="29845" cy="29845"/>
          </a:xfrm>
          <a:custGeom>
            <a:avLst/>
            <a:gdLst/>
            <a:ahLst/>
            <a:cxnLst/>
            <a:rect l="l" t="t" r="r" b="b"/>
            <a:pathLst>
              <a:path w="29845" h="29845">
                <a:moveTo>
                  <a:pt x="29718" y="0"/>
                </a:moveTo>
                <a:lnTo>
                  <a:pt x="0" y="0"/>
                </a:lnTo>
                <a:lnTo>
                  <a:pt x="0" y="29476"/>
                </a:lnTo>
                <a:lnTo>
                  <a:pt x="29718" y="29476"/>
                </a:lnTo>
                <a:lnTo>
                  <a:pt x="29718" y="0"/>
                </a:lnTo>
                <a:close/>
              </a:path>
            </a:pathLst>
          </a:custGeom>
          <a:solidFill>
            <a:srgbClr val="000000">
              <a:alpha val="19999"/>
            </a:srgbClr>
          </a:solidFill>
        </p:spPr>
        <p:txBody>
          <a:bodyPr wrap="square" lIns="0" tIns="0" rIns="0" bIns="0" rtlCol="0"/>
          <a:lstStyle/>
          <a:p>
            <a:endParaRPr/>
          </a:p>
        </p:txBody>
      </p:sp>
      <p:sp>
        <p:nvSpPr>
          <p:cNvPr id="530" name="object 530"/>
          <p:cNvSpPr/>
          <p:nvPr/>
        </p:nvSpPr>
        <p:spPr>
          <a:xfrm>
            <a:off x="5014760" y="3411435"/>
            <a:ext cx="29845" cy="29845"/>
          </a:xfrm>
          <a:custGeom>
            <a:avLst/>
            <a:gdLst/>
            <a:ahLst/>
            <a:cxnLst/>
            <a:rect l="l" t="t" r="r" b="b"/>
            <a:pathLst>
              <a:path w="29845" h="29845">
                <a:moveTo>
                  <a:pt x="29717" y="0"/>
                </a:moveTo>
                <a:lnTo>
                  <a:pt x="0" y="0"/>
                </a:lnTo>
                <a:lnTo>
                  <a:pt x="0" y="29476"/>
                </a:lnTo>
                <a:lnTo>
                  <a:pt x="29717" y="29476"/>
                </a:lnTo>
                <a:lnTo>
                  <a:pt x="29717" y="0"/>
                </a:lnTo>
                <a:close/>
              </a:path>
            </a:pathLst>
          </a:custGeom>
          <a:solidFill>
            <a:srgbClr val="000000">
              <a:alpha val="19999"/>
            </a:srgbClr>
          </a:solidFill>
        </p:spPr>
        <p:txBody>
          <a:bodyPr wrap="square" lIns="0" tIns="0" rIns="0" bIns="0" rtlCol="0"/>
          <a:lstStyle/>
          <a:p>
            <a:endParaRPr/>
          </a:p>
        </p:txBody>
      </p:sp>
      <p:sp>
        <p:nvSpPr>
          <p:cNvPr id="531" name="object 531"/>
          <p:cNvSpPr/>
          <p:nvPr/>
        </p:nvSpPr>
        <p:spPr>
          <a:xfrm>
            <a:off x="1059696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2" name="object 532"/>
          <p:cNvSpPr/>
          <p:nvPr/>
        </p:nvSpPr>
        <p:spPr>
          <a:xfrm>
            <a:off x="474860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3" name="object 533"/>
          <p:cNvSpPr/>
          <p:nvPr/>
        </p:nvSpPr>
        <p:spPr>
          <a:xfrm>
            <a:off x="1033071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4" name="object 534"/>
          <p:cNvSpPr/>
          <p:nvPr/>
        </p:nvSpPr>
        <p:spPr>
          <a:xfrm>
            <a:off x="4482338"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5" name="object 535"/>
          <p:cNvSpPr/>
          <p:nvPr/>
        </p:nvSpPr>
        <p:spPr>
          <a:xfrm>
            <a:off x="1006454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6" name="object 536"/>
          <p:cNvSpPr/>
          <p:nvPr/>
        </p:nvSpPr>
        <p:spPr>
          <a:xfrm>
            <a:off x="4216184"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7" name="object 537"/>
          <p:cNvSpPr/>
          <p:nvPr/>
        </p:nvSpPr>
        <p:spPr>
          <a:xfrm>
            <a:off x="979827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8" name="object 538"/>
          <p:cNvSpPr/>
          <p:nvPr/>
        </p:nvSpPr>
        <p:spPr>
          <a:xfrm>
            <a:off x="3949915"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9" name="object 539"/>
          <p:cNvSpPr/>
          <p:nvPr/>
        </p:nvSpPr>
        <p:spPr>
          <a:xfrm>
            <a:off x="9532124"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0" name="object 540"/>
          <p:cNvSpPr/>
          <p:nvPr/>
        </p:nvSpPr>
        <p:spPr>
          <a:xfrm>
            <a:off x="926585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1" name="object 541"/>
          <p:cNvSpPr/>
          <p:nvPr/>
        </p:nvSpPr>
        <p:spPr>
          <a:xfrm>
            <a:off x="3683749"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2" name="object 542"/>
          <p:cNvSpPr/>
          <p:nvPr/>
        </p:nvSpPr>
        <p:spPr>
          <a:xfrm>
            <a:off x="341748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3" name="object 543"/>
          <p:cNvSpPr/>
          <p:nvPr/>
        </p:nvSpPr>
        <p:spPr>
          <a:xfrm>
            <a:off x="899958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4" name="object 544"/>
          <p:cNvSpPr/>
          <p:nvPr/>
        </p:nvSpPr>
        <p:spPr>
          <a:xfrm>
            <a:off x="3151225"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5" name="object 545"/>
          <p:cNvSpPr/>
          <p:nvPr/>
        </p:nvSpPr>
        <p:spPr>
          <a:xfrm>
            <a:off x="873332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6" name="object 546"/>
          <p:cNvSpPr/>
          <p:nvPr/>
        </p:nvSpPr>
        <p:spPr>
          <a:xfrm>
            <a:off x="2884957"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7" name="object 547"/>
          <p:cNvSpPr/>
          <p:nvPr/>
        </p:nvSpPr>
        <p:spPr>
          <a:xfrm>
            <a:off x="8483892" y="3411423"/>
            <a:ext cx="13335" cy="29845"/>
          </a:xfrm>
          <a:custGeom>
            <a:avLst/>
            <a:gdLst/>
            <a:ahLst/>
            <a:cxnLst/>
            <a:rect l="l" t="t" r="r" b="b"/>
            <a:pathLst>
              <a:path w="13334" h="29845">
                <a:moveTo>
                  <a:pt x="0" y="29489"/>
                </a:moveTo>
                <a:lnTo>
                  <a:pt x="12890" y="29489"/>
                </a:lnTo>
                <a:lnTo>
                  <a:pt x="12890"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48" name="object 548"/>
          <p:cNvSpPr/>
          <p:nvPr/>
        </p:nvSpPr>
        <p:spPr>
          <a:xfrm>
            <a:off x="2618790"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49" name="object 549"/>
          <p:cNvSpPr/>
          <p:nvPr/>
        </p:nvSpPr>
        <p:spPr>
          <a:xfrm>
            <a:off x="2352535"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0" name="object 550"/>
          <p:cNvSpPr/>
          <p:nvPr/>
        </p:nvSpPr>
        <p:spPr>
          <a:xfrm>
            <a:off x="7934629" y="3411423"/>
            <a:ext cx="18415" cy="29845"/>
          </a:xfrm>
          <a:custGeom>
            <a:avLst/>
            <a:gdLst/>
            <a:ahLst/>
            <a:cxnLst/>
            <a:rect l="l" t="t" r="r" b="b"/>
            <a:pathLst>
              <a:path w="18415" h="29845">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51" name="object 551"/>
          <p:cNvSpPr/>
          <p:nvPr/>
        </p:nvSpPr>
        <p:spPr>
          <a:xfrm>
            <a:off x="7668476"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2" name="object 552"/>
          <p:cNvSpPr/>
          <p:nvPr/>
        </p:nvSpPr>
        <p:spPr>
          <a:xfrm>
            <a:off x="2086267"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3" name="object 553"/>
          <p:cNvSpPr/>
          <p:nvPr/>
        </p:nvSpPr>
        <p:spPr>
          <a:xfrm>
            <a:off x="1820113"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4" name="object 554"/>
          <p:cNvSpPr/>
          <p:nvPr/>
        </p:nvSpPr>
        <p:spPr>
          <a:xfrm>
            <a:off x="7402207"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5" name="object 555"/>
          <p:cNvSpPr/>
          <p:nvPr/>
        </p:nvSpPr>
        <p:spPr>
          <a:xfrm>
            <a:off x="1553844"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6" name="object 556"/>
          <p:cNvSpPr/>
          <p:nvPr/>
        </p:nvSpPr>
        <p:spPr>
          <a:xfrm>
            <a:off x="713605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7" name="object 557"/>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8" name="object 558"/>
          <p:cNvSpPr/>
          <p:nvPr/>
        </p:nvSpPr>
        <p:spPr>
          <a:xfrm>
            <a:off x="6869785"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9" name="object 559"/>
          <p:cNvSpPr/>
          <p:nvPr/>
        </p:nvSpPr>
        <p:spPr>
          <a:xfrm>
            <a:off x="1021419" y="3411423"/>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560" name="object 560"/>
          <p:cNvSpPr/>
          <p:nvPr/>
        </p:nvSpPr>
        <p:spPr>
          <a:xfrm>
            <a:off x="6603631"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1" name="object 561"/>
          <p:cNvSpPr/>
          <p:nvPr/>
        </p:nvSpPr>
        <p:spPr>
          <a:xfrm>
            <a:off x="755258" y="3411423"/>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562" name="object 562"/>
          <p:cNvSpPr/>
          <p:nvPr/>
        </p:nvSpPr>
        <p:spPr>
          <a:xfrm>
            <a:off x="633736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3" name="object 563"/>
          <p:cNvSpPr/>
          <p:nvPr/>
        </p:nvSpPr>
        <p:spPr>
          <a:xfrm>
            <a:off x="488990"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4" name="object 564"/>
          <p:cNvSpPr/>
          <p:nvPr/>
        </p:nvSpPr>
        <p:spPr>
          <a:xfrm>
            <a:off x="252892"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5" name="object 565"/>
          <p:cNvSpPr/>
          <p:nvPr/>
        </p:nvSpPr>
        <p:spPr>
          <a:xfrm>
            <a:off x="11928093"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6" name="object 566"/>
          <p:cNvSpPr/>
          <p:nvPr/>
        </p:nvSpPr>
        <p:spPr>
          <a:xfrm>
            <a:off x="607971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7" name="object 567"/>
          <p:cNvSpPr/>
          <p:nvPr/>
        </p:nvSpPr>
        <p:spPr>
          <a:xfrm>
            <a:off x="11661826"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8" name="object 568"/>
          <p:cNvSpPr/>
          <p:nvPr/>
        </p:nvSpPr>
        <p:spPr>
          <a:xfrm>
            <a:off x="5813450"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9" name="object 569"/>
          <p:cNvSpPr/>
          <p:nvPr/>
        </p:nvSpPr>
        <p:spPr>
          <a:xfrm>
            <a:off x="11395671"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0" name="object 570"/>
          <p:cNvSpPr/>
          <p:nvPr/>
        </p:nvSpPr>
        <p:spPr>
          <a:xfrm>
            <a:off x="5547296"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1" name="object 571"/>
          <p:cNvSpPr/>
          <p:nvPr/>
        </p:nvSpPr>
        <p:spPr>
          <a:xfrm>
            <a:off x="11129403"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2" name="object 572"/>
          <p:cNvSpPr/>
          <p:nvPr/>
        </p:nvSpPr>
        <p:spPr>
          <a:xfrm>
            <a:off x="528102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73" name="object 573"/>
          <p:cNvSpPr/>
          <p:nvPr/>
        </p:nvSpPr>
        <p:spPr>
          <a:xfrm>
            <a:off x="10863135" y="3145675"/>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574" name="object 574"/>
          <p:cNvSpPr/>
          <p:nvPr/>
        </p:nvSpPr>
        <p:spPr>
          <a:xfrm>
            <a:off x="5014760" y="3145675"/>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575" name="object 575"/>
          <p:cNvSpPr/>
          <p:nvPr/>
        </p:nvSpPr>
        <p:spPr>
          <a:xfrm>
            <a:off x="1059696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76" name="object 576"/>
          <p:cNvSpPr/>
          <p:nvPr/>
        </p:nvSpPr>
        <p:spPr>
          <a:xfrm>
            <a:off x="4748606"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7" name="object 577"/>
          <p:cNvSpPr/>
          <p:nvPr/>
        </p:nvSpPr>
        <p:spPr>
          <a:xfrm>
            <a:off x="10330713"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8" name="object 578"/>
          <p:cNvSpPr/>
          <p:nvPr/>
        </p:nvSpPr>
        <p:spPr>
          <a:xfrm>
            <a:off x="4482338"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9" name="object 579"/>
          <p:cNvSpPr/>
          <p:nvPr/>
        </p:nvSpPr>
        <p:spPr>
          <a:xfrm>
            <a:off x="10064546"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0" name="object 580"/>
          <p:cNvSpPr/>
          <p:nvPr/>
        </p:nvSpPr>
        <p:spPr>
          <a:xfrm>
            <a:off x="4216184"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1" name="object 581"/>
          <p:cNvSpPr/>
          <p:nvPr/>
        </p:nvSpPr>
        <p:spPr>
          <a:xfrm>
            <a:off x="979827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2" name="object 582"/>
          <p:cNvSpPr/>
          <p:nvPr/>
        </p:nvSpPr>
        <p:spPr>
          <a:xfrm>
            <a:off x="3949915"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3" name="object 583"/>
          <p:cNvSpPr/>
          <p:nvPr/>
        </p:nvSpPr>
        <p:spPr>
          <a:xfrm>
            <a:off x="9532124"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4" name="object 584"/>
          <p:cNvSpPr/>
          <p:nvPr/>
        </p:nvSpPr>
        <p:spPr>
          <a:xfrm>
            <a:off x="3683749"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5" name="object 585"/>
          <p:cNvSpPr/>
          <p:nvPr/>
        </p:nvSpPr>
        <p:spPr>
          <a:xfrm>
            <a:off x="9265856"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6" name="object 586"/>
          <p:cNvSpPr/>
          <p:nvPr/>
        </p:nvSpPr>
        <p:spPr>
          <a:xfrm>
            <a:off x="341748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7" name="object 587"/>
          <p:cNvSpPr/>
          <p:nvPr/>
        </p:nvSpPr>
        <p:spPr>
          <a:xfrm>
            <a:off x="8999588"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8" name="object 588"/>
          <p:cNvSpPr/>
          <p:nvPr/>
        </p:nvSpPr>
        <p:spPr>
          <a:xfrm>
            <a:off x="315122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89" name="object 589"/>
          <p:cNvSpPr/>
          <p:nvPr/>
        </p:nvSpPr>
        <p:spPr>
          <a:xfrm>
            <a:off x="873332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0" name="object 590"/>
          <p:cNvSpPr/>
          <p:nvPr/>
        </p:nvSpPr>
        <p:spPr>
          <a:xfrm>
            <a:off x="2884957"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1" name="object 591"/>
          <p:cNvSpPr/>
          <p:nvPr/>
        </p:nvSpPr>
        <p:spPr>
          <a:xfrm>
            <a:off x="8483892" y="3145663"/>
            <a:ext cx="13335" cy="29845"/>
          </a:xfrm>
          <a:custGeom>
            <a:avLst/>
            <a:gdLst/>
            <a:ahLst/>
            <a:cxnLst/>
            <a:rect l="l" t="t" r="r" b="b"/>
            <a:pathLst>
              <a:path w="13334" h="29844">
                <a:moveTo>
                  <a:pt x="0" y="29502"/>
                </a:moveTo>
                <a:lnTo>
                  <a:pt x="12890" y="29502"/>
                </a:lnTo>
                <a:lnTo>
                  <a:pt x="12890"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592" name="object 592"/>
          <p:cNvSpPr/>
          <p:nvPr/>
        </p:nvSpPr>
        <p:spPr>
          <a:xfrm>
            <a:off x="2618790" y="3145663"/>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3" name="object 593"/>
          <p:cNvSpPr/>
          <p:nvPr/>
        </p:nvSpPr>
        <p:spPr>
          <a:xfrm>
            <a:off x="235253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4" name="object 594"/>
          <p:cNvSpPr/>
          <p:nvPr/>
        </p:nvSpPr>
        <p:spPr>
          <a:xfrm>
            <a:off x="7934629" y="3145663"/>
            <a:ext cx="18415" cy="29845"/>
          </a:xfrm>
          <a:custGeom>
            <a:avLst/>
            <a:gdLst/>
            <a:ahLst/>
            <a:cxnLst/>
            <a:rect l="l" t="t" r="r" b="b"/>
            <a:pathLst>
              <a:path w="18415" h="29844">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95" name="object 595"/>
          <p:cNvSpPr/>
          <p:nvPr/>
        </p:nvSpPr>
        <p:spPr>
          <a:xfrm>
            <a:off x="2086267"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6" name="object 596"/>
          <p:cNvSpPr/>
          <p:nvPr/>
        </p:nvSpPr>
        <p:spPr>
          <a:xfrm>
            <a:off x="7668476"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7" name="object 597"/>
          <p:cNvSpPr/>
          <p:nvPr/>
        </p:nvSpPr>
        <p:spPr>
          <a:xfrm>
            <a:off x="1820113"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8" name="object 598"/>
          <p:cNvSpPr/>
          <p:nvPr/>
        </p:nvSpPr>
        <p:spPr>
          <a:xfrm>
            <a:off x="7402207"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9" name="object 599"/>
          <p:cNvSpPr/>
          <p:nvPr/>
        </p:nvSpPr>
        <p:spPr>
          <a:xfrm>
            <a:off x="1553844"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0" name="object 600"/>
          <p:cNvSpPr/>
          <p:nvPr/>
        </p:nvSpPr>
        <p:spPr>
          <a:xfrm>
            <a:off x="713605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1" name="object 601"/>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602" name="object 602"/>
          <p:cNvSpPr/>
          <p:nvPr/>
        </p:nvSpPr>
        <p:spPr>
          <a:xfrm>
            <a:off x="6869785"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3" name="object 603"/>
          <p:cNvSpPr/>
          <p:nvPr/>
        </p:nvSpPr>
        <p:spPr>
          <a:xfrm>
            <a:off x="1021419"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604" name="object 604"/>
          <p:cNvSpPr/>
          <p:nvPr/>
        </p:nvSpPr>
        <p:spPr>
          <a:xfrm>
            <a:off x="6603631"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5" name="object 605"/>
          <p:cNvSpPr/>
          <p:nvPr/>
        </p:nvSpPr>
        <p:spPr>
          <a:xfrm>
            <a:off x="755258"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6" name="object 606"/>
          <p:cNvSpPr/>
          <p:nvPr/>
        </p:nvSpPr>
        <p:spPr>
          <a:xfrm>
            <a:off x="633736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7" name="object 607"/>
          <p:cNvSpPr/>
          <p:nvPr/>
        </p:nvSpPr>
        <p:spPr>
          <a:xfrm>
            <a:off x="488990"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8" name="object 608"/>
          <p:cNvSpPr/>
          <p:nvPr/>
        </p:nvSpPr>
        <p:spPr>
          <a:xfrm>
            <a:off x="252892"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9" name="object 609"/>
          <p:cNvSpPr/>
          <p:nvPr/>
        </p:nvSpPr>
        <p:spPr>
          <a:xfrm>
            <a:off x="6079718"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0" name="object 610"/>
          <p:cNvSpPr/>
          <p:nvPr/>
        </p:nvSpPr>
        <p:spPr>
          <a:xfrm>
            <a:off x="5813450"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1" name="object 611"/>
          <p:cNvSpPr/>
          <p:nvPr/>
        </p:nvSpPr>
        <p:spPr>
          <a:xfrm>
            <a:off x="11395671"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2" name="object 612"/>
          <p:cNvSpPr/>
          <p:nvPr/>
        </p:nvSpPr>
        <p:spPr>
          <a:xfrm>
            <a:off x="554729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3" name="object 613"/>
          <p:cNvSpPr/>
          <p:nvPr/>
        </p:nvSpPr>
        <p:spPr>
          <a:xfrm>
            <a:off x="11129403"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4" name="object 614"/>
          <p:cNvSpPr/>
          <p:nvPr/>
        </p:nvSpPr>
        <p:spPr>
          <a:xfrm>
            <a:off x="528102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5" name="object 615"/>
          <p:cNvSpPr/>
          <p:nvPr/>
        </p:nvSpPr>
        <p:spPr>
          <a:xfrm>
            <a:off x="10863135" y="2879839"/>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616" name="object 616"/>
          <p:cNvSpPr/>
          <p:nvPr/>
        </p:nvSpPr>
        <p:spPr>
          <a:xfrm>
            <a:off x="5014760" y="2879839"/>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617" name="object 617"/>
          <p:cNvSpPr/>
          <p:nvPr/>
        </p:nvSpPr>
        <p:spPr>
          <a:xfrm>
            <a:off x="1059696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8" name="object 618"/>
          <p:cNvSpPr/>
          <p:nvPr/>
        </p:nvSpPr>
        <p:spPr>
          <a:xfrm>
            <a:off x="474860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9" name="object 619"/>
          <p:cNvSpPr/>
          <p:nvPr/>
        </p:nvSpPr>
        <p:spPr>
          <a:xfrm>
            <a:off x="10330713"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0" name="object 620"/>
          <p:cNvSpPr/>
          <p:nvPr/>
        </p:nvSpPr>
        <p:spPr>
          <a:xfrm>
            <a:off x="4482338"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1" name="object 621"/>
          <p:cNvSpPr/>
          <p:nvPr/>
        </p:nvSpPr>
        <p:spPr>
          <a:xfrm>
            <a:off x="10064546"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2" name="object 622"/>
          <p:cNvSpPr/>
          <p:nvPr/>
        </p:nvSpPr>
        <p:spPr>
          <a:xfrm>
            <a:off x="4216184"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3" name="object 623"/>
          <p:cNvSpPr/>
          <p:nvPr/>
        </p:nvSpPr>
        <p:spPr>
          <a:xfrm>
            <a:off x="9798278"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4" name="object 624"/>
          <p:cNvSpPr/>
          <p:nvPr/>
        </p:nvSpPr>
        <p:spPr>
          <a:xfrm>
            <a:off x="3949915"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5" name="object 625"/>
          <p:cNvSpPr/>
          <p:nvPr/>
        </p:nvSpPr>
        <p:spPr>
          <a:xfrm>
            <a:off x="9532124"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6" name="object 626"/>
          <p:cNvSpPr/>
          <p:nvPr/>
        </p:nvSpPr>
        <p:spPr>
          <a:xfrm>
            <a:off x="3683749"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7" name="object 627"/>
          <p:cNvSpPr/>
          <p:nvPr/>
        </p:nvSpPr>
        <p:spPr>
          <a:xfrm>
            <a:off x="9265856"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8" name="object 628"/>
          <p:cNvSpPr/>
          <p:nvPr/>
        </p:nvSpPr>
        <p:spPr>
          <a:xfrm>
            <a:off x="341748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9" name="object 629"/>
          <p:cNvSpPr/>
          <p:nvPr/>
        </p:nvSpPr>
        <p:spPr>
          <a:xfrm>
            <a:off x="8999588"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0" name="object 630"/>
          <p:cNvSpPr/>
          <p:nvPr/>
        </p:nvSpPr>
        <p:spPr>
          <a:xfrm>
            <a:off x="3151225"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1" name="object 631"/>
          <p:cNvSpPr/>
          <p:nvPr/>
        </p:nvSpPr>
        <p:spPr>
          <a:xfrm>
            <a:off x="873332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2" name="object 632"/>
          <p:cNvSpPr/>
          <p:nvPr/>
        </p:nvSpPr>
        <p:spPr>
          <a:xfrm>
            <a:off x="2884957"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3" name="object 633"/>
          <p:cNvSpPr/>
          <p:nvPr/>
        </p:nvSpPr>
        <p:spPr>
          <a:xfrm>
            <a:off x="8483892" y="2879813"/>
            <a:ext cx="13335" cy="29845"/>
          </a:xfrm>
          <a:custGeom>
            <a:avLst/>
            <a:gdLst/>
            <a:ahLst/>
            <a:cxnLst/>
            <a:rect l="l" t="t" r="r" b="b"/>
            <a:pathLst>
              <a:path w="13334" h="29844">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4" name="object 634"/>
          <p:cNvSpPr/>
          <p:nvPr/>
        </p:nvSpPr>
        <p:spPr>
          <a:xfrm>
            <a:off x="2618790" y="2879813"/>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5" name="object 635"/>
          <p:cNvSpPr/>
          <p:nvPr/>
        </p:nvSpPr>
        <p:spPr>
          <a:xfrm>
            <a:off x="2352535"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6" name="object 636"/>
          <p:cNvSpPr/>
          <p:nvPr/>
        </p:nvSpPr>
        <p:spPr>
          <a:xfrm>
            <a:off x="7934629" y="2879801"/>
            <a:ext cx="18415" cy="29845"/>
          </a:xfrm>
          <a:custGeom>
            <a:avLst/>
            <a:gdLst/>
            <a:ahLst/>
            <a:cxnLst/>
            <a:rect l="l" t="t" r="r" b="b"/>
            <a:pathLst>
              <a:path w="18415" h="29844">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7" name="object 637"/>
          <p:cNvSpPr/>
          <p:nvPr/>
        </p:nvSpPr>
        <p:spPr>
          <a:xfrm>
            <a:off x="2086267"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8" name="object 638"/>
          <p:cNvSpPr/>
          <p:nvPr/>
        </p:nvSpPr>
        <p:spPr>
          <a:xfrm>
            <a:off x="7668476"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9" name="object 639"/>
          <p:cNvSpPr/>
          <p:nvPr/>
        </p:nvSpPr>
        <p:spPr>
          <a:xfrm>
            <a:off x="1820113"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0" name="object 640"/>
          <p:cNvSpPr/>
          <p:nvPr/>
        </p:nvSpPr>
        <p:spPr>
          <a:xfrm>
            <a:off x="7402207"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1" name="object 641"/>
          <p:cNvSpPr/>
          <p:nvPr/>
        </p:nvSpPr>
        <p:spPr>
          <a:xfrm>
            <a:off x="1553844"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2" name="object 642"/>
          <p:cNvSpPr/>
          <p:nvPr/>
        </p:nvSpPr>
        <p:spPr>
          <a:xfrm>
            <a:off x="713605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3" name="object 643"/>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4" name="object 644"/>
          <p:cNvSpPr/>
          <p:nvPr/>
        </p:nvSpPr>
        <p:spPr>
          <a:xfrm>
            <a:off x="6869785"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5" name="object 645"/>
          <p:cNvSpPr/>
          <p:nvPr/>
        </p:nvSpPr>
        <p:spPr>
          <a:xfrm>
            <a:off x="1021419"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46" name="object 646"/>
          <p:cNvSpPr/>
          <p:nvPr/>
        </p:nvSpPr>
        <p:spPr>
          <a:xfrm>
            <a:off x="6603631"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7" name="object 647"/>
          <p:cNvSpPr/>
          <p:nvPr/>
        </p:nvSpPr>
        <p:spPr>
          <a:xfrm>
            <a:off x="755258"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48" name="object 648"/>
          <p:cNvSpPr/>
          <p:nvPr/>
        </p:nvSpPr>
        <p:spPr>
          <a:xfrm>
            <a:off x="633736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9" name="object 649"/>
          <p:cNvSpPr/>
          <p:nvPr/>
        </p:nvSpPr>
        <p:spPr>
          <a:xfrm>
            <a:off x="488990"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0" name="object 650"/>
          <p:cNvSpPr/>
          <p:nvPr/>
        </p:nvSpPr>
        <p:spPr>
          <a:xfrm>
            <a:off x="252892"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1" name="object 651"/>
          <p:cNvSpPr/>
          <p:nvPr/>
        </p:nvSpPr>
        <p:spPr>
          <a:xfrm>
            <a:off x="6079718" y="2614091"/>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2" name="object 652"/>
          <p:cNvSpPr/>
          <p:nvPr/>
        </p:nvSpPr>
        <p:spPr>
          <a:xfrm>
            <a:off x="5813450" y="2614078"/>
            <a:ext cx="29845" cy="29845"/>
          </a:xfrm>
          <a:custGeom>
            <a:avLst/>
            <a:gdLst/>
            <a:ahLst/>
            <a:cxnLst/>
            <a:rect l="l" t="t" r="r" b="b"/>
            <a:pathLst>
              <a:path w="29845" h="29844">
                <a:moveTo>
                  <a:pt x="29616" y="0"/>
                </a:moveTo>
                <a:lnTo>
                  <a:pt x="0" y="0"/>
                </a:lnTo>
                <a:lnTo>
                  <a:pt x="0" y="17995"/>
                </a:lnTo>
                <a:lnTo>
                  <a:pt x="0" y="29641"/>
                </a:lnTo>
                <a:lnTo>
                  <a:pt x="29616" y="29641"/>
                </a:lnTo>
                <a:lnTo>
                  <a:pt x="29616" y="17995"/>
                </a:lnTo>
                <a:lnTo>
                  <a:pt x="29616" y="0"/>
                </a:lnTo>
                <a:close/>
              </a:path>
            </a:pathLst>
          </a:custGeom>
          <a:solidFill>
            <a:srgbClr val="000000">
              <a:alpha val="19999"/>
            </a:srgbClr>
          </a:solidFill>
        </p:spPr>
        <p:txBody>
          <a:bodyPr wrap="square" lIns="0" tIns="0" rIns="0" bIns="0" rtlCol="0"/>
          <a:lstStyle/>
          <a:p>
            <a:endParaRPr/>
          </a:p>
        </p:txBody>
      </p:sp>
      <p:sp>
        <p:nvSpPr>
          <p:cNvPr id="653" name="object 653"/>
          <p:cNvSpPr/>
          <p:nvPr/>
        </p:nvSpPr>
        <p:spPr>
          <a:xfrm>
            <a:off x="11395671" y="2614079"/>
            <a:ext cx="29845" cy="29845"/>
          </a:xfrm>
          <a:custGeom>
            <a:avLst/>
            <a:gdLst/>
            <a:ahLst/>
            <a:cxnLst/>
            <a:rect l="l" t="t" r="r" b="b"/>
            <a:pathLst>
              <a:path w="29845" h="29844">
                <a:moveTo>
                  <a:pt x="29603" y="0"/>
                </a:moveTo>
                <a:lnTo>
                  <a:pt x="0" y="0"/>
                </a:lnTo>
                <a:lnTo>
                  <a:pt x="0" y="29641"/>
                </a:lnTo>
                <a:lnTo>
                  <a:pt x="29603" y="29641"/>
                </a:lnTo>
                <a:lnTo>
                  <a:pt x="29603" y="0"/>
                </a:lnTo>
                <a:close/>
              </a:path>
            </a:pathLst>
          </a:custGeom>
          <a:solidFill>
            <a:srgbClr val="000000">
              <a:alpha val="19999"/>
            </a:srgbClr>
          </a:solidFill>
        </p:spPr>
        <p:txBody>
          <a:bodyPr wrap="square" lIns="0" tIns="0" rIns="0" bIns="0" rtlCol="0"/>
          <a:lstStyle/>
          <a:p>
            <a:endParaRPr/>
          </a:p>
        </p:txBody>
      </p:sp>
      <p:sp>
        <p:nvSpPr>
          <p:cNvPr id="654" name="object 654"/>
          <p:cNvSpPr/>
          <p:nvPr/>
        </p:nvSpPr>
        <p:spPr>
          <a:xfrm>
            <a:off x="5547296" y="2632075"/>
            <a:ext cx="29845" cy="12065"/>
          </a:xfrm>
          <a:custGeom>
            <a:avLst/>
            <a:gdLst/>
            <a:ahLst/>
            <a:cxnLst/>
            <a:rect l="l" t="t" r="r" b="b"/>
            <a:pathLst>
              <a:path w="29845" h="12064">
                <a:moveTo>
                  <a:pt x="0" y="11645"/>
                </a:moveTo>
                <a:lnTo>
                  <a:pt x="29603" y="11645"/>
                </a:lnTo>
                <a:lnTo>
                  <a:pt x="29603" y="0"/>
                </a:lnTo>
                <a:lnTo>
                  <a:pt x="0" y="0"/>
                </a:lnTo>
                <a:lnTo>
                  <a:pt x="0" y="11645"/>
                </a:lnTo>
                <a:close/>
              </a:path>
            </a:pathLst>
          </a:custGeom>
          <a:solidFill>
            <a:srgbClr val="000000">
              <a:alpha val="19999"/>
            </a:srgbClr>
          </a:solidFill>
        </p:spPr>
        <p:txBody>
          <a:bodyPr wrap="square" lIns="0" tIns="0" rIns="0" bIns="0" rtlCol="0"/>
          <a:lstStyle/>
          <a:p>
            <a:endParaRPr/>
          </a:p>
        </p:txBody>
      </p:sp>
      <p:sp>
        <p:nvSpPr>
          <p:cNvPr id="655" name="object 655"/>
          <p:cNvSpPr/>
          <p:nvPr/>
        </p:nvSpPr>
        <p:spPr>
          <a:xfrm>
            <a:off x="11129403" y="2614079"/>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56" name="object 656"/>
          <p:cNvSpPr/>
          <p:nvPr/>
        </p:nvSpPr>
        <p:spPr>
          <a:xfrm>
            <a:off x="5281028" y="2614079"/>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7" name="object 657"/>
          <p:cNvSpPr/>
          <p:nvPr/>
        </p:nvSpPr>
        <p:spPr>
          <a:xfrm>
            <a:off x="10863135" y="2614079"/>
            <a:ext cx="29845" cy="29845"/>
          </a:xfrm>
          <a:custGeom>
            <a:avLst/>
            <a:gdLst/>
            <a:ahLst/>
            <a:cxnLst/>
            <a:rect l="l" t="t" r="r" b="b"/>
            <a:pathLst>
              <a:path w="29845" h="29844">
                <a:moveTo>
                  <a:pt x="29718" y="0"/>
                </a:moveTo>
                <a:lnTo>
                  <a:pt x="0" y="0"/>
                </a:lnTo>
                <a:lnTo>
                  <a:pt x="0" y="29629"/>
                </a:lnTo>
                <a:lnTo>
                  <a:pt x="29718" y="29629"/>
                </a:lnTo>
                <a:lnTo>
                  <a:pt x="29718" y="0"/>
                </a:lnTo>
                <a:close/>
              </a:path>
            </a:pathLst>
          </a:custGeom>
          <a:solidFill>
            <a:srgbClr val="000000">
              <a:alpha val="19999"/>
            </a:srgbClr>
          </a:solidFill>
        </p:spPr>
        <p:txBody>
          <a:bodyPr wrap="square" lIns="0" tIns="0" rIns="0" bIns="0" rtlCol="0"/>
          <a:lstStyle/>
          <a:p>
            <a:endParaRPr/>
          </a:p>
        </p:txBody>
      </p:sp>
      <p:sp>
        <p:nvSpPr>
          <p:cNvPr id="658" name="object 658"/>
          <p:cNvSpPr/>
          <p:nvPr/>
        </p:nvSpPr>
        <p:spPr>
          <a:xfrm>
            <a:off x="5014760" y="2614079"/>
            <a:ext cx="29845" cy="29845"/>
          </a:xfrm>
          <a:custGeom>
            <a:avLst/>
            <a:gdLst/>
            <a:ahLst/>
            <a:cxnLst/>
            <a:rect l="l" t="t" r="r" b="b"/>
            <a:pathLst>
              <a:path w="29845" h="29844">
                <a:moveTo>
                  <a:pt x="29717" y="0"/>
                </a:moveTo>
                <a:lnTo>
                  <a:pt x="0" y="0"/>
                </a:lnTo>
                <a:lnTo>
                  <a:pt x="0" y="29629"/>
                </a:lnTo>
                <a:lnTo>
                  <a:pt x="29717" y="29629"/>
                </a:lnTo>
                <a:lnTo>
                  <a:pt x="29717" y="0"/>
                </a:lnTo>
                <a:close/>
              </a:path>
            </a:pathLst>
          </a:custGeom>
          <a:solidFill>
            <a:srgbClr val="000000">
              <a:alpha val="19999"/>
            </a:srgbClr>
          </a:solidFill>
        </p:spPr>
        <p:txBody>
          <a:bodyPr wrap="square" lIns="0" tIns="0" rIns="0" bIns="0" rtlCol="0"/>
          <a:lstStyle/>
          <a:p>
            <a:endParaRPr/>
          </a:p>
        </p:txBody>
      </p:sp>
      <p:sp>
        <p:nvSpPr>
          <p:cNvPr id="659" name="object 659"/>
          <p:cNvSpPr/>
          <p:nvPr/>
        </p:nvSpPr>
        <p:spPr>
          <a:xfrm>
            <a:off x="10596968"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0" name="object 660"/>
          <p:cNvSpPr/>
          <p:nvPr/>
        </p:nvSpPr>
        <p:spPr>
          <a:xfrm>
            <a:off x="4748606"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1" name="object 661"/>
          <p:cNvSpPr/>
          <p:nvPr/>
        </p:nvSpPr>
        <p:spPr>
          <a:xfrm>
            <a:off x="10330713"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2" name="object 662"/>
          <p:cNvSpPr/>
          <p:nvPr/>
        </p:nvSpPr>
        <p:spPr>
          <a:xfrm>
            <a:off x="4482338"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3" name="object 663"/>
          <p:cNvSpPr/>
          <p:nvPr/>
        </p:nvSpPr>
        <p:spPr>
          <a:xfrm>
            <a:off x="10064546"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4" name="object 664"/>
          <p:cNvSpPr/>
          <p:nvPr/>
        </p:nvSpPr>
        <p:spPr>
          <a:xfrm>
            <a:off x="4216184"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5" name="object 665"/>
          <p:cNvSpPr/>
          <p:nvPr/>
        </p:nvSpPr>
        <p:spPr>
          <a:xfrm>
            <a:off x="9798278" y="2614066"/>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66" name="object 666"/>
          <p:cNvSpPr/>
          <p:nvPr/>
        </p:nvSpPr>
        <p:spPr>
          <a:xfrm>
            <a:off x="3949915" y="2614066"/>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67" name="object 667"/>
          <p:cNvSpPr/>
          <p:nvPr/>
        </p:nvSpPr>
        <p:spPr>
          <a:xfrm>
            <a:off x="9532124"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8" name="object 668"/>
          <p:cNvSpPr/>
          <p:nvPr/>
        </p:nvSpPr>
        <p:spPr>
          <a:xfrm>
            <a:off x="3683749"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9" name="object 669"/>
          <p:cNvSpPr/>
          <p:nvPr/>
        </p:nvSpPr>
        <p:spPr>
          <a:xfrm>
            <a:off x="9265856"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0" name="object 670"/>
          <p:cNvSpPr/>
          <p:nvPr/>
        </p:nvSpPr>
        <p:spPr>
          <a:xfrm>
            <a:off x="3417480"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1" name="object 671"/>
          <p:cNvSpPr/>
          <p:nvPr/>
        </p:nvSpPr>
        <p:spPr>
          <a:xfrm>
            <a:off x="8999588"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2" name="object 672"/>
          <p:cNvSpPr/>
          <p:nvPr/>
        </p:nvSpPr>
        <p:spPr>
          <a:xfrm>
            <a:off x="3151225"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3" name="object 673"/>
          <p:cNvSpPr/>
          <p:nvPr/>
        </p:nvSpPr>
        <p:spPr>
          <a:xfrm>
            <a:off x="8733320"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4" name="object 674"/>
          <p:cNvSpPr/>
          <p:nvPr/>
        </p:nvSpPr>
        <p:spPr>
          <a:xfrm>
            <a:off x="2884957"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5" name="object 675"/>
          <p:cNvSpPr/>
          <p:nvPr/>
        </p:nvSpPr>
        <p:spPr>
          <a:xfrm>
            <a:off x="8467166"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76" name="object 676"/>
          <p:cNvSpPr/>
          <p:nvPr/>
        </p:nvSpPr>
        <p:spPr>
          <a:xfrm>
            <a:off x="2618790" y="2614041"/>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7" name="object 677"/>
          <p:cNvSpPr/>
          <p:nvPr/>
        </p:nvSpPr>
        <p:spPr>
          <a:xfrm>
            <a:off x="8200897" y="2614041"/>
            <a:ext cx="29845" cy="21590"/>
          </a:xfrm>
          <a:custGeom>
            <a:avLst/>
            <a:gdLst/>
            <a:ahLst/>
            <a:cxnLst/>
            <a:rect l="l" t="t" r="r" b="b"/>
            <a:pathLst>
              <a:path w="29845" h="21589">
                <a:moveTo>
                  <a:pt x="0" y="21285"/>
                </a:moveTo>
                <a:lnTo>
                  <a:pt x="29616" y="21285"/>
                </a:lnTo>
                <a:lnTo>
                  <a:pt x="29616" y="0"/>
                </a:lnTo>
                <a:lnTo>
                  <a:pt x="0" y="0"/>
                </a:lnTo>
                <a:lnTo>
                  <a:pt x="0" y="21285"/>
                </a:lnTo>
                <a:close/>
              </a:path>
            </a:pathLst>
          </a:custGeom>
          <a:solidFill>
            <a:srgbClr val="000000">
              <a:alpha val="19999"/>
            </a:srgbClr>
          </a:solidFill>
        </p:spPr>
        <p:txBody>
          <a:bodyPr wrap="square" lIns="0" tIns="0" rIns="0" bIns="0" rtlCol="0"/>
          <a:lstStyle/>
          <a:p>
            <a:endParaRPr/>
          </a:p>
        </p:txBody>
      </p:sp>
      <p:sp>
        <p:nvSpPr>
          <p:cNvPr id="678" name="object 678"/>
          <p:cNvSpPr/>
          <p:nvPr/>
        </p:nvSpPr>
        <p:spPr>
          <a:xfrm>
            <a:off x="2352535"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9" name="object 679"/>
          <p:cNvSpPr/>
          <p:nvPr/>
        </p:nvSpPr>
        <p:spPr>
          <a:xfrm>
            <a:off x="7934630"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80" name="object 680"/>
          <p:cNvSpPr/>
          <p:nvPr/>
        </p:nvSpPr>
        <p:spPr>
          <a:xfrm>
            <a:off x="2086267"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1" name="object 681"/>
          <p:cNvSpPr/>
          <p:nvPr/>
        </p:nvSpPr>
        <p:spPr>
          <a:xfrm>
            <a:off x="7668476" y="261404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82" name="object 682"/>
          <p:cNvSpPr/>
          <p:nvPr/>
        </p:nvSpPr>
        <p:spPr>
          <a:xfrm>
            <a:off x="1820113" y="261404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3" name="object 683"/>
          <p:cNvSpPr/>
          <p:nvPr/>
        </p:nvSpPr>
        <p:spPr>
          <a:xfrm>
            <a:off x="7402207" y="2614028"/>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4" name="object 684"/>
          <p:cNvSpPr/>
          <p:nvPr/>
        </p:nvSpPr>
        <p:spPr>
          <a:xfrm>
            <a:off x="1553844" y="2614028"/>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5" name="object 685"/>
          <p:cNvSpPr/>
          <p:nvPr/>
        </p:nvSpPr>
        <p:spPr>
          <a:xfrm>
            <a:off x="7136053" y="2614028"/>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6" name="object 686"/>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7" name="object 687"/>
          <p:cNvSpPr/>
          <p:nvPr/>
        </p:nvSpPr>
        <p:spPr>
          <a:xfrm>
            <a:off x="6869785"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8" name="object 688"/>
          <p:cNvSpPr/>
          <p:nvPr/>
        </p:nvSpPr>
        <p:spPr>
          <a:xfrm>
            <a:off x="1021419"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89" name="object 689"/>
          <p:cNvSpPr/>
          <p:nvPr/>
        </p:nvSpPr>
        <p:spPr>
          <a:xfrm>
            <a:off x="6603631"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0" name="object 690"/>
          <p:cNvSpPr/>
          <p:nvPr/>
        </p:nvSpPr>
        <p:spPr>
          <a:xfrm>
            <a:off x="755258" y="261402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1" name="object 691"/>
          <p:cNvSpPr/>
          <p:nvPr/>
        </p:nvSpPr>
        <p:spPr>
          <a:xfrm>
            <a:off x="6337363" y="2614015"/>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2" name="object 692"/>
          <p:cNvSpPr/>
          <p:nvPr/>
        </p:nvSpPr>
        <p:spPr>
          <a:xfrm>
            <a:off x="488990"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3" name="object 693"/>
          <p:cNvSpPr/>
          <p:nvPr/>
        </p:nvSpPr>
        <p:spPr>
          <a:xfrm>
            <a:off x="252892"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4" name="object 694"/>
          <p:cNvSpPr/>
          <p:nvPr/>
        </p:nvSpPr>
        <p:spPr>
          <a:xfrm>
            <a:off x="6079718" y="234842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695" name="object 695"/>
          <p:cNvSpPr/>
          <p:nvPr/>
        </p:nvSpPr>
        <p:spPr>
          <a:xfrm>
            <a:off x="5841504" y="2348407"/>
            <a:ext cx="1905" cy="29845"/>
          </a:xfrm>
          <a:custGeom>
            <a:avLst/>
            <a:gdLst/>
            <a:ahLst/>
            <a:cxnLst/>
            <a:rect l="l" t="t" r="r" b="b"/>
            <a:pathLst>
              <a:path w="1904" h="29844">
                <a:moveTo>
                  <a:pt x="0" y="29514"/>
                </a:moveTo>
                <a:lnTo>
                  <a:pt x="1562" y="29514"/>
                </a:lnTo>
                <a:lnTo>
                  <a:pt x="1562" y="0"/>
                </a:lnTo>
                <a:lnTo>
                  <a:pt x="0" y="0"/>
                </a:lnTo>
                <a:lnTo>
                  <a:pt x="0" y="29514"/>
                </a:lnTo>
                <a:close/>
              </a:path>
            </a:pathLst>
          </a:custGeom>
          <a:solidFill>
            <a:srgbClr val="000000">
              <a:alpha val="19999"/>
            </a:srgbClr>
          </a:solidFill>
        </p:spPr>
        <p:txBody>
          <a:bodyPr wrap="square" lIns="0" tIns="0" rIns="0" bIns="0" rtlCol="0"/>
          <a:lstStyle/>
          <a:p>
            <a:endParaRPr/>
          </a:p>
        </p:txBody>
      </p:sp>
      <p:sp>
        <p:nvSpPr>
          <p:cNvPr id="696" name="object 696"/>
          <p:cNvSpPr/>
          <p:nvPr/>
        </p:nvSpPr>
        <p:spPr>
          <a:xfrm>
            <a:off x="11395671"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7" name="object 697"/>
          <p:cNvSpPr/>
          <p:nvPr/>
        </p:nvSpPr>
        <p:spPr>
          <a:xfrm>
            <a:off x="11129403"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8" name="object 698"/>
          <p:cNvSpPr/>
          <p:nvPr/>
        </p:nvSpPr>
        <p:spPr>
          <a:xfrm>
            <a:off x="5281028" y="2348407"/>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699" name="object 699"/>
          <p:cNvSpPr/>
          <p:nvPr/>
        </p:nvSpPr>
        <p:spPr>
          <a:xfrm>
            <a:off x="10863135" y="2348407"/>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700" name="object 700"/>
          <p:cNvSpPr/>
          <p:nvPr/>
        </p:nvSpPr>
        <p:spPr>
          <a:xfrm>
            <a:off x="5014760" y="2348407"/>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701" name="object 701"/>
          <p:cNvSpPr/>
          <p:nvPr/>
        </p:nvSpPr>
        <p:spPr>
          <a:xfrm>
            <a:off x="10596968" y="234840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2" name="object 702"/>
          <p:cNvSpPr/>
          <p:nvPr/>
        </p:nvSpPr>
        <p:spPr>
          <a:xfrm>
            <a:off x="4748606" y="234840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3" name="object 703"/>
          <p:cNvSpPr/>
          <p:nvPr/>
        </p:nvSpPr>
        <p:spPr>
          <a:xfrm>
            <a:off x="10330713"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4" name="object 704"/>
          <p:cNvSpPr/>
          <p:nvPr/>
        </p:nvSpPr>
        <p:spPr>
          <a:xfrm>
            <a:off x="4482338"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5" name="object 705"/>
          <p:cNvSpPr/>
          <p:nvPr/>
        </p:nvSpPr>
        <p:spPr>
          <a:xfrm>
            <a:off x="10064546" y="2348395"/>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06" name="object 706"/>
          <p:cNvSpPr/>
          <p:nvPr/>
        </p:nvSpPr>
        <p:spPr>
          <a:xfrm>
            <a:off x="4216184"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7" name="object 707"/>
          <p:cNvSpPr/>
          <p:nvPr/>
        </p:nvSpPr>
        <p:spPr>
          <a:xfrm>
            <a:off x="9798278"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8" name="object 708"/>
          <p:cNvSpPr/>
          <p:nvPr/>
        </p:nvSpPr>
        <p:spPr>
          <a:xfrm>
            <a:off x="3949915" y="234839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9" name="object 709"/>
          <p:cNvSpPr/>
          <p:nvPr/>
        </p:nvSpPr>
        <p:spPr>
          <a:xfrm>
            <a:off x="9532124"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0" name="object 710"/>
          <p:cNvSpPr/>
          <p:nvPr/>
        </p:nvSpPr>
        <p:spPr>
          <a:xfrm>
            <a:off x="3683749"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1" name="object 711"/>
          <p:cNvSpPr/>
          <p:nvPr/>
        </p:nvSpPr>
        <p:spPr>
          <a:xfrm>
            <a:off x="9265856"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2" name="object 712"/>
          <p:cNvSpPr/>
          <p:nvPr/>
        </p:nvSpPr>
        <p:spPr>
          <a:xfrm>
            <a:off x="3417480"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3" name="object 713"/>
          <p:cNvSpPr/>
          <p:nvPr/>
        </p:nvSpPr>
        <p:spPr>
          <a:xfrm>
            <a:off x="8999588" y="2348382"/>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14" name="object 714"/>
          <p:cNvSpPr/>
          <p:nvPr/>
        </p:nvSpPr>
        <p:spPr>
          <a:xfrm>
            <a:off x="3151225" y="2348382"/>
            <a:ext cx="29845" cy="29845"/>
          </a:xfrm>
          <a:custGeom>
            <a:avLst/>
            <a:gdLst/>
            <a:ahLst/>
            <a:cxnLst/>
            <a:rect l="l" t="t" r="r" b="b"/>
            <a:pathLst>
              <a:path w="29844"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15" name="object 715"/>
          <p:cNvSpPr/>
          <p:nvPr/>
        </p:nvSpPr>
        <p:spPr>
          <a:xfrm>
            <a:off x="8733320"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6" name="object 716"/>
          <p:cNvSpPr/>
          <p:nvPr/>
        </p:nvSpPr>
        <p:spPr>
          <a:xfrm>
            <a:off x="2884957"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17" name="object 717"/>
          <p:cNvSpPr/>
          <p:nvPr/>
        </p:nvSpPr>
        <p:spPr>
          <a:xfrm>
            <a:off x="8467166"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8" name="object 718"/>
          <p:cNvSpPr/>
          <p:nvPr/>
        </p:nvSpPr>
        <p:spPr>
          <a:xfrm>
            <a:off x="2618790" y="2348382"/>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9" name="object 719"/>
          <p:cNvSpPr/>
          <p:nvPr/>
        </p:nvSpPr>
        <p:spPr>
          <a:xfrm>
            <a:off x="8200897"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0" name="object 720"/>
          <p:cNvSpPr/>
          <p:nvPr/>
        </p:nvSpPr>
        <p:spPr>
          <a:xfrm>
            <a:off x="2352535"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1" name="object 721"/>
          <p:cNvSpPr/>
          <p:nvPr/>
        </p:nvSpPr>
        <p:spPr>
          <a:xfrm>
            <a:off x="7934629" y="234838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22" name="object 722"/>
          <p:cNvSpPr/>
          <p:nvPr/>
        </p:nvSpPr>
        <p:spPr>
          <a:xfrm>
            <a:off x="2086267" y="234838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23" name="object 723"/>
          <p:cNvSpPr/>
          <p:nvPr/>
        </p:nvSpPr>
        <p:spPr>
          <a:xfrm>
            <a:off x="7668476"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4" name="object 724"/>
          <p:cNvSpPr/>
          <p:nvPr/>
        </p:nvSpPr>
        <p:spPr>
          <a:xfrm>
            <a:off x="1820113"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5" name="object 725"/>
          <p:cNvSpPr/>
          <p:nvPr/>
        </p:nvSpPr>
        <p:spPr>
          <a:xfrm>
            <a:off x="7402207"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6" name="object 726"/>
          <p:cNvSpPr/>
          <p:nvPr/>
        </p:nvSpPr>
        <p:spPr>
          <a:xfrm>
            <a:off x="1553844"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7" name="object 727"/>
          <p:cNvSpPr/>
          <p:nvPr/>
        </p:nvSpPr>
        <p:spPr>
          <a:xfrm>
            <a:off x="7136053" y="2348369"/>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8" name="object 728"/>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9" name="object 729"/>
          <p:cNvSpPr/>
          <p:nvPr/>
        </p:nvSpPr>
        <p:spPr>
          <a:xfrm>
            <a:off x="6869785"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0" name="object 730"/>
          <p:cNvSpPr/>
          <p:nvPr/>
        </p:nvSpPr>
        <p:spPr>
          <a:xfrm>
            <a:off x="1021419"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731" name="object 731"/>
          <p:cNvSpPr/>
          <p:nvPr/>
        </p:nvSpPr>
        <p:spPr>
          <a:xfrm>
            <a:off x="6603631"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2" name="object 732"/>
          <p:cNvSpPr/>
          <p:nvPr/>
        </p:nvSpPr>
        <p:spPr>
          <a:xfrm>
            <a:off x="755258" y="2348369"/>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733" name="object 733"/>
          <p:cNvSpPr/>
          <p:nvPr/>
        </p:nvSpPr>
        <p:spPr>
          <a:xfrm>
            <a:off x="6337363" y="234835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34" name="object 734"/>
          <p:cNvSpPr/>
          <p:nvPr/>
        </p:nvSpPr>
        <p:spPr>
          <a:xfrm>
            <a:off x="488990"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5" name="object 735"/>
          <p:cNvSpPr/>
          <p:nvPr/>
        </p:nvSpPr>
        <p:spPr>
          <a:xfrm>
            <a:off x="252892"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6" name="object 736"/>
          <p:cNvSpPr/>
          <p:nvPr/>
        </p:nvSpPr>
        <p:spPr>
          <a:xfrm>
            <a:off x="607971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37" name="object 737"/>
          <p:cNvSpPr/>
          <p:nvPr/>
        </p:nvSpPr>
        <p:spPr>
          <a:xfrm>
            <a:off x="5841504" y="2082647"/>
            <a:ext cx="1905" cy="29845"/>
          </a:xfrm>
          <a:custGeom>
            <a:avLst/>
            <a:gdLst/>
            <a:ahLst/>
            <a:cxnLst/>
            <a:rect l="l" t="t" r="r" b="b"/>
            <a:pathLst>
              <a:path w="1904" h="29844">
                <a:moveTo>
                  <a:pt x="0" y="29476"/>
                </a:moveTo>
                <a:lnTo>
                  <a:pt x="1562" y="29476"/>
                </a:lnTo>
                <a:lnTo>
                  <a:pt x="1562" y="0"/>
                </a:lnTo>
                <a:lnTo>
                  <a:pt x="0" y="0"/>
                </a:lnTo>
                <a:lnTo>
                  <a:pt x="0" y="29476"/>
                </a:lnTo>
                <a:close/>
              </a:path>
            </a:pathLst>
          </a:custGeom>
          <a:solidFill>
            <a:srgbClr val="000000">
              <a:alpha val="19999"/>
            </a:srgbClr>
          </a:solidFill>
        </p:spPr>
        <p:txBody>
          <a:bodyPr wrap="square" lIns="0" tIns="0" rIns="0" bIns="0" rtlCol="0"/>
          <a:lstStyle/>
          <a:p>
            <a:endParaRPr/>
          </a:p>
        </p:txBody>
      </p:sp>
      <p:sp>
        <p:nvSpPr>
          <p:cNvPr id="738" name="object 738"/>
          <p:cNvSpPr/>
          <p:nvPr/>
        </p:nvSpPr>
        <p:spPr>
          <a:xfrm>
            <a:off x="11395671"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39" name="object 739"/>
          <p:cNvSpPr/>
          <p:nvPr/>
        </p:nvSpPr>
        <p:spPr>
          <a:xfrm>
            <a:off x="11129403"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0" name="object 740"/>
          <p:cNvSpPr/>
          <p:nvPr/>
        </p:nvSpPr>
        <p:spPr>
          <a:xfrm>
            <a:off x="528102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1" name="object 741"/>
          <p:cNvSpPr/>
          <p:nvPr/>
        </p:nvSpPr>
        <p:spPr>
          <a:xfrm>
            <a:off x="10863135" y="2082634"/>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742" name="object 742"/>
          <p:cNvSpPr/>
          <p:nvPr/>
        </p:nvSpPr>
        <p:spPr>
          <a:xfrm>
            <a:off x="5014760" y="2082634"/>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743" name="object 743"/>
          <p:cNvSpPr/>
          <p:nvPr/>
        </p:nvSpPr>
        <p:spPr>
          <a:xfrm>
            <a:off x="1059696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4" name="object 744"/>
          <p:cNvSpPr/>
          <p:nvPr/>
        </p:nvSpPr>
        <p:spPr>
          <a:xfrm>
            <a:off x="4748606"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5" name="object 745"/>
          <p:cNvSpPr/>
          <p:nvPr/>
        </p:nvSpPr>
        <p:spPr>
          <a:xfrm>
            <a:off x="10330713"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6" name="object 746"/>
          <p:cNvSpPr/>
          <p:nvPr/>
        </p:nvSpPr>
        <p:spPr>
          <a:xfrm>
            <a:off x="4482338"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7" name="object 747"/>
          <p:cNvSpPr/>
          <p:nvPr/>
        </p:nvSpPr>
        <p:spPr>
          <a:xfrm>
            <a:off x="10064546"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8" name="object 748"/>
          <p:cNvSpPr/>
          <p:nvPr/>
        </p:nvSpPr>
        <p:spPr>
          <a:xfrm>
            <a:off x="4216184"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9" name="object 749"/>
          <p:cNvSpPr/>
          <p:nvPr/>
        </p:nvSpPr>
        <p:spPr>
          <a:xfrm>
            <a:off x="979827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50" name="object 750"/>
          <p:cNvSpPr/>
          <p:nvPr/>
        </p:nvSpPr>
        <p:spPr>
          <a:xfrm>
            <a:off x="3949915"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51" name="object 751"/>
          <p:cNvSpPr/>
          <p:nvPr/>
        </p:nvSpPr>
        <p:spPr>
          <a:xfrm>
            <a:off x="9532124"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2" name="object 752"/>
          <p:cNvSpPr/>
          <p:nvPr/>
        </p:nvSpPr>
        <p:spPr>
          <a:xfrm>
            <a:off x="3683749"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3" name="object 753"/>
          <p:cNvSpPr/>
          <p:nvPr/>
        </p:nvSpPr>
        <p:spPr>
          <a:xfrm>
            <a:off x="926585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4" name="object 754"/>
          <p:cNvSpPr/>
          <p:nvPr/>
        </p:nvSpPr>
        <p:spPr>
          <a:xfrm>
            <a:off x="341748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5" name="object 755"/>
          <p:cNvSpPr/>
          <p:nvPr/>
        </p:nvSpPr>
        <p:spPr>
          <a:xfrm>
            <a:off x="8999588"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6" name="object 756"/>
          <p:cNvSpPr/>
          <p:nvPr/>
        </p:nvSpPr>
        <p:spPr>
          <a:xfrm>
            <a:off x="3151225"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7" name="object 757"/>
          <p:cNvSpPr/>
          <p:nvPr/>
        </p:nvSpPr>
        <p:spPr>
          <a:xfrm>
            <a:off x="873332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8" name="object 758"/>
          <p:cNvSpPr/>
          <p:nvPr/>
        </p:nvSpPr>
        <p:spPr>
          <a:xfrm>
            <a:off x="2884957"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9" name="object 759"/>
          <p:cNvSpPr/>
          <p:nvPr/>
        </p:nvSpPr>
        <p:spPr>
          <a:xfrm>
            <a:off x="846716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0" name="object 760"/>
          <p:cNvSpPr/>
          <p:nvPr/>
        </p:nvSpPr>
        <p:spPr>
          <a:xfrm>
            <a:off x="2618790" y="2082622"/>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1" name="object 761"/>
          <p:cNvSpPr/>
          <p:nvPr/>
        </p:nvSpPr>
        <p:spPr>
          <a:xfrm>
            <a:off x="8200897" y="2082609"/>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2" name="object 762"/>
          <p:cNvSpPr/>
          <p:nvPr/>
        </p:nvSpPr>
        <p:spPr>
          <a:xfrm>
            <a:off x="2352535"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3" name="object 763"/>
          <p:cNvSpPr/>
          <p:nvPr/>
        </p:nvSpPr>
        <p:spPr>
          <a:xfrm>
            <a:off x="7934630" y="2082609"/>
            <a:ext cx="29845" cy="29845"/>
          </a:xfrm>
          <a:custGeom>
            <a:avLst/>
            <a:gdLst/>
            <a:ahLst/>
            <a:cxnLst/>
            <a:rect l="l" t="t" r="r" b="b"/>
            <a:pathLst>
              <a:path w="29845" h="29844">
                <a:moveTo>
                  <a:pt x="29616" y="0"/>
                </a:moveTo>
                <a:lnTo>
                  <a:pt x="0" y="0"/>
                </a:lnTo>
                <a:lnTo>
                  <a:pt x="0" y="12509"/>
                </a:lnTo>
                <a:lnTo>
                  <a:pt x="0" y="29489"/>
                </a:lnTo>
                <a:lnTo>
                  <a:pt x="29616" y="29489"/>
                </a:lnTo>
                <a:lnTo>
                  <a:pt x="29616" y="12509"/>
                </a:lnTo>
                <a:lnTo>
                  <a:pt x="29616" y="0"/>
                </a:lnTo>
                <a:close/>
              </a:path>
            </a:pathLst>
          </a:custGeom>
          <a:solidFill>
            <a:srgbClr val="000000">
              <a:alpha val="19999"/>
            </a:srgbClr>
          </a:solidFill>
        </p:spPr>
        <p:txBody>
          <a:bodyPr wrap="square" lIns="0" tIns="0" rIns="0" bIns="0" rtlCol="0"/>
          <a:lstStyle/>
          <a:p>
            <a:endParaRPr/>
          </a:p>
        </p:txBody>
      </p:sp>
      <p:sp>
        <p:nvSpPr>
          <p:cNvPr id="764" name="object 764"/>
          <p:cNvSpPr/>
          <p:nvPr/>
        </p:nvSpPr>
        <p:spPr>
          <a:xfrm>
            <a:off x="2086267"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5" name="object 765"/>
          <p:cNvSpPr/>
          <p:nvPr/>
        </p:nvSpPr>
        <p:spPr>
          <a:xfrm>
            <a:off x="7668476"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6" name="object 766"/>
          <p:cNvSpPr/>
          <p:nvPr/>
        </p:nvSpPr>
        <p:spPr>
          <a:xfrm>
            <a:off x="1820113"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7" name="object 767"/>
          <p:cNvSpPr/>
          <p:nvPr/>
        </p:nvSpPr>
        <p:spPr>
          <a:xfrm>
            <a:off x="7402207"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8" name="object 768"/>
          <p:cNvSpPr/>
          <p:nvPr/>
        </p:nvSpPr>
        <p:spPr>
          <a:xfrm>
            <a:off x="1553844"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9" name="object 769"/>
          <p:cNvSpPr/>
          <p:nvPr/>
        </p:nvSpPr>
        <p:spPr>
          <a:xfrm>
            <a:off x="7136053"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0" name="object 77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71" name="object 771"/>
          <p:cNvSpPr/>
          <p:nvPr/>
        </p:nvSpPr>
        <p:spPr>
          <a:xfrm>
            <a:off x="6869785"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2" name="object 772"/>
          <p:cNvSpPr/>
          <p:nvPr/>
        </p:nvSpPr>
        <p:spPr>
          <a:xfrm>
            <a:off x="1021419"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000000">
              <a:alpha val="19999"/>
            </a:srgbClr>
          </a:solidFill>
        </p:spPr>
        <p:txBody>
          <a:bodyPr wrap="square" lIns="0" tIns="0" rIns="0" bIns="0" rtlCol="0"/>
          <a:lstStyle/>
          <a:p>
            <a:endParaRPr/>
          </a:p>
        </p:txBody>
      </p:sp>
      <p:sp>
        <p:nvSpPr>
          <p:cNvPr id="773" name="object 773"/>
          <p:cNvSpPr/>
          <p:nvPr/>
        </p:nvSpPr>
        <p:spPr>
          <a:xfrm>
            <a:off x="6603631"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4" name="object 774"/>
          <p:cNvSpPr/>
          <p:nvPr/>
        </p:nvSpPr>
        <p:spPr>
          <a:xfrm>
            <a:off x="755258"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5" name="object 775"/>
          <p:cNvSpPr/>
          <p:nvPr/>
        </p:nvSpPr>
        <p:spPr>
          <a:xfrm>
            <a:off x="6337363" y="2082596"/>
            <a:ext cx="29845" cy="29845"/>
          </a:xfrm>
          <a:custGeom>
            <a:avLst/>
            <a:gdLst/>
            <a:ahLst/>
            <a:cxnLst/>
            <a:rect l="l" t="t" r="r" b="b"/>
            <a:pathLst>
              <a:path w="29845" h="29844">
                <a:moveTo>
                  <a:pt x="29603" y="0"/>
                </a:moveTo>
                <a:lnTo>
                  <a:pt x="0" y="0"/>
                </a:lnTo>
                <a:lnTo>
                  <a:pt x="0" y="12522"/>
                </a:lnTo>
                <a:lnTo>
                  <a:pt x="0" y="29502"/>
                </a:lnTo>
                <a:lnTo>
                  <a:pt x="29603" y="29502"/>
                </a:lnTo>
                <a:lnTo>
                  <a:pt x="29603" y="12522"/>
                </a:lnTo>
                <a:lnTo>
                  <a:pt x="29603" y="0"/>
                </a:lnTo>
                <a:close/>
              </a:path>
            </a:pathLst>
          </a:custGeom>
          <a:solidFill>
            <a:srgbClr val="000000">
              <a:alpha val="19999"/>
            </a:srgbClr>
          </a:solidFill>
        </p:spPr>
        <p:txBody>
          <a:bodyPr wrap="square" lIns="0" tIns="0" rIns="0" bIns="0" rtlCol="0"/>
          <a:lstStyle/>
          <a:p>
            <a:endParaRPr/>
          </a:p>
        </p:txBody>
      </p:sp>
      <p:sp>
        <p:nvSpPr>
          <p:cNvPr id="776" name="object 776"/>
          <p:cNvSpPr/>
          <p:nvPr/>
        </p:nvSpPr>
        <p:spPr>
          <a:xfrm>
            <a:off x="488990"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7" name="object 777"/>
          <p:cNvSpPr/>
          <p:nvPr/>
        </p:nvSpPr>
        <p:spPr>
          <a:xfrm>
            <a:off x="252892"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8" name="object 778"/>
          <p:cNvSpPr/>
          <p:nvPr/>
        </p:nvSpPr>
        <p:spPr>
          <a:xfrm>
            <a:off x="6079718" y="181688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79" name="object 779"/>
          <p:cNvSpPr/>
          <p:nvPr/>
        </p:nvSpPr>
        <p:spPr>
          <a:xfrm>
            <a:off x="5841504" y="1816887"/>
            <a:ext cx="1905" cy="29845"/>
          </a:xfrm>
          <a:custGeom>
            <a:avLst/>
            <a:gdLst/>
            <a:ahLst/>
            <a:cxnLst/>
            <a:rect l="l" t="t" r="r" b="b"/>
            <a:pathLst>
              <a:path w="1904" h="29844">
                <a:moveTo>
                  <a:pt x="0" y="29590"/>
                </a:moveTo>
                <a:lnTo>
                  <a:pt x="1562" y="29590"/>
                </a:lnTo>
                <a:lnTo>
                  <a:pt x="1562" y="0"/>
                </a:lnTo>
                <a:lnTo>
                  <a:pt x="0" y="0"/>
                </a:lnTo>
                <a:lnTo>
                  <a:pt x="0" y="29590"/>
                </a:lnTo>
                <a:close/>
              </a:path>
            </a:pathLst>
          </a:custGeom>
          <a:solidFill>
            <a:srgbClr val="000000">
              <a:alpha val="19999"/>
            </a:srgbClr>
          </a:solidFill>
        </p:spPr>
        <p:txBody>
          <a:bodyPr wrap="square" lIns="0" tIns="0" rIns="0" bIns="0" rtlCol="0"/>
          <a:lstStyle/>
          <a:p>
            <a:endParaRPr/>
          </a:p>
        </p:txBody>
      </p:sp>
      <p:sp>
        <p:nvSpPr>
          <p:cNvPr id="780" name="object 780"/>
          <p:cNvSpPr/>
          <p:nvPr/>
        </p:nvSpPr>
        <p:spPr>
          <a:xfrm>
            <a:off x="11395671"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1" name="object 781"/>
          <p:cNvSpPr/>
          <p:nvPr/>
        </p:nvSpPr>
        <p:spPr>
          <a:xfrm>
            <a:off x="1112940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2" name="object 782"/>
          <p:cNvSpPr/>
          <p:nvPr/>
        </p:nvSpPr>
        <p:spPr>
          <a:xfrm>
            <a:off x="528102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3" name="object 783"/>
          <p:cNvSpPr/>
          <p:nvPr/>
        </p:nvSpPr>
        <p:spPr>
          <a:xfrm>
            <a:off x="10863135" y="181687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784" name="object 784"/>
          <p:cNvSpPr/>
          <p:nvPr/>
        </p:nvSpPr>
        <p:spPr>
          <a:xfrm>
            <a:off x="5014760" y="181687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785" name="object 785"/>
          <p:cNvSpPr/>
          <p:nvPr/>
        </p:nvSpPr>
        <p:spPr>
          <a:xfrm>
            <a:off x="1059696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6" name="object 786"/>
          <p:cNvSpPr/>
          <p:nvPr/>
        </p:nvSpPr>
        <p:spPr>
          <a:xfrm>
            <a:off x="4748606"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7" name="object 787"/>
          <p:cNvSpPr/>
          <p:nvPr/>
        </p:nvSpPr>
        <p:spPr>
          <a:xfrm>
            <a:off x="1033071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8" name="object 788"/>
          <p:cNvSpPr/>
          <p:nvPr/>
        </p:nvSpPr>
        <p:spPr>
          <a:xfrm>
            <a:off x="4482338"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9" name="object 789"/>
          <p:cNvSpPr/>
          <p:nvPr/>
        </p:nvSpPr>
        <p:spPr>
          <a:xfrm>
            <a:off x="1006454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0" name="object 790"/>
          <p:cNvSpPr/>
          <p:nvPr/>
        </p:nvSpPr>
        <p:spPr>
          <a:xfrm>
            <a:off x="4216184"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1" name="object 791"/>
          <p:cNvSpPr/>
          <p:nvPr/>
        </p:nvSpPr>
        <p:spPr>
          <a:xfrm>
            <a:off x="979827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2" name="object 792"/>
          <p:cNvSpPr/>
          <p:nvPr/>
        </p:nvSpPr>
        <p:spPr>
          <a:xfrm>
            <a:off x="3949915"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3" name="object 793"/>
          <p:cNvSpPr/>
          <p:nvPr/>
        </p:nvSpPr>
        <p:spPr>
          <a:xfrm>
            <a:off x="9532124"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4" name="object 794"/>
          <p:cNvSpPr/>
          <p:nvPr/>
        </p:nvSpPr>
        <p:spPr>
          <a:xfrm>
            <a:off x="3683749"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5" name="object 795"/>
          <p:cNvSpPr/>
          <p:nvPr/>
        </p:nvSpPr>
        <p:spPr>
          <a:xfrm>
            <a:off x="926585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6" name="object 796"/>
          <p:cNvSpPr/>
          <p:nvPr/>
        </p:nvSpPr>
        <p:spPr>
          <a:xfrm>
            <a:off x="3417480"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7" name="object 797"/>
          <p:cNvSpPr/>
          <p:nvPr/>
        </p:nvSpPr>
        <p:spPr>
          <a:xfrm>
            <a:off x="899958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8" name="object 798"/>
          <p:cNvSpPr/>
          <p:nvPr/>
        </p:nvSpPr>
        <p:spPr>
          <a:xfrm>
            <a:off x="3151225" y="181686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9" name="object 799"/>
          <p:cNvSpPr/>
          <p:nvPr/>
        </p:nvSpPr>
        <p:spPr>
          <a:xfrm>
            <a:off x="8733320"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0" name="object 800"/>
          <p:cNvSpPr/>
          <p:nvPr/>
        </p:nvSpPr>
        <p:spPr>
          <a:xfrm>
            <a:off x="288495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1" name="object 801"/>
          <p:cNvSpPr/>
          <p:nvPr/>
        </p:nvSpPr>
        <p:spPr>
          <a:xfrm>
            <a:off x="8467166"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2" name="object 802"/>
          <p:cNvSpPr/>
          <p:nvPr/>
        </p:nvSpPr>
        <p:spPr>
          <a:xfrm>
            <a:off x="2618790" y="181684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3" name="object 803"/>
          <p:cNvSpPr/>
          <p:nvPr/>
        </p:nvSpPr>
        <p:spPr>
          <a:xfrm>
            <a:off x="8200897"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4" name="object 804"/>
          <p:cNvSpPr/>
          <p:nvPr/>
        </p:nvSpPr>
        <p:spPr>
          <a:xfrm>
            <a:off x="2352535"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5" name="object 805"/>
          <p:cNvSpPr/>
          <p:nvPr/>
        </p:nvSpPr>
        <p:spPr>
          <a:xfrm>
            <a:off x="7947939" y="1816849"/>
            <a:ext cx="16510" cy="29845"/>
          </a:xfrm>
          <a:custGeom>
            <a:avLst/>
            <a:gdLst/>
            <a:ahLst/>
            <a:cxnLst/>
            <a:rect l="l" t="t" r="r" b="b"/>
            <a:pathLst>
              <a:path w="16509" h="29844">
                <a:moveTo>
                  <a:pt x="0" y="29603"/>
                </a:moveTo>
                <a:lnTo>
                  <a:pt x="16306" y="29603"/>
                </a:lnTo>
                <a:lnTo>
                  <a:pt x="16306"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06" name="object 806"/>
          <p:cNvSpPr/>
          <p:nvPr/>
        </p:nvSpPr>
        <p:spPr>
          <a:xfrm>
            <a:off x="208626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7" name="object 807"/>
          <p:cNvSpPr/>
          <p:nvPr/>
        </p:nvSpPr>
        <p:spPr>
          <a:xfrm>
            <a:off x="1820113" y="1816849"/>
            <a:ext cx="29845" cy="29845"/>
          </a:xfrm>
          <a:custGeom>
            <a:avLst/>
            <a:gdLst/>
            <a:ahLst/>
            <a:cxnLst/>
            <a:rect l="l" t="t" r="r" b="b"/>
            <a:pathLst>
              <a:path w="29844" h="29844">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808" name="object 808"/>
          <p:cNvSpPr/>
          <p:nvPr/>
        </p:nvSpPr>
        <p:spPr>
          <a:xfrm>
            <a:off x="1553844" y="181683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9" name="object 809"/>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0" name="object 810"/>
          <p:cNvSpPr/>
          <p:nvPr/>
        </p:nvSpPr>
        <p:spPr>
          <a:xfrm>
            <a:off x="1021419"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11" name="object 811"/>
          <p:cNvSpPr/>
          <p:nvPr/>
        </p:nvSpPr>
        <p:spPr>
          <a:xfrm>
            <a:off x="755258"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2" name="object 812"/>
          <p:cNvSpPr/>
          <p:nvPr/>
        </p:nvSpPr>
        <p:spPr>
          <a:xfrm>
            <a:off x="6337363" y="1816836"/>
            <a:ext cx="13335" cy="29845"/>
          </a:xfrm>
          <a:custGeom>
            <a:avLst/>
            <a:gdLst/>
            <a:ahLst/>
            <a:cxnLst/>
            <a:rect l="l" t="t" r="r" b="b"/>
            <a:pathLst>
              <a:path w="13335" h="29844">
                <a:moveTo>
                  <a:pt x="0" y="29603"/>
                </a:moveTo>
                <a:lnTo>
                  <a:pt x="13131" y="29603"/>
                </a:lnTo>
                <a:lnTo>
                  <a:pt x="13131"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3" name="object 813"/>
          <p:cNvSpPr/>
          <p:nvPr/>
        </p:nvSpPr>
        <p:spPr>
          <a:xfrm>
            <a:off x="488990"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4" name="object 814"/>
          <p:cNvSpPr/>
          <p:nvPr/>
        </p:nvSpPr>
        <p:spPr>
          <a:xfrm>
            <a:off x="252892"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5" name="object 815"/>
          <p:cNvSpPr/>
          <p:nvPr/>
        </p:nvSpPr>
        <p:spPr>
          <a:xfrm>
            <a:off x="11928093" y="1551127"/>
            <a:ext cx="29845" cy="13335"/>
          </a:xfrm>
          <a:custGeom>
            <a:avLst/>
            <a:gdLst/>
            <a:ahLst/>
            <a:cxnLst/>
            <a:rect l="l" t="t" r="r" b="b"/>
            <a:pathLst>
              <a:path w="29845" h="13334">
                <a:moveTo>
                  <a:pt x="0" y="13106"/>
                </a:moveTo>
                <a:lnTo>
                  <a:pt x="29603" y="13106"/>
                </a:lnTo>
                <a:lnTo>
                  <a:pt x="29603" y="0"/>
                </a:lnTo>
                <a:lnTo>
                  <a:pt x="0" y="0"/>
                </a:lnTo>
                <a:lnTo>
                  <a:pt x="0" y="13106"/>
                </a:lnTo>
                <a:close/>
              </a:path>
            </a:pathLst>
          </a:custGeom>
          <a:solidFill>
            <a:srgbClr val="000000">
              <a:alpha val="19999"/>
            </a:srgbClr>
          </a:solidFill>
        </p:spPr>
        <p:txBody>
          <a:bodyPr wrap="square" lIns="0" tIns="0" rIns="0" bIns="0" rtlCol="0"/>
          <a:lstStyle/>
          <a:p>
            <a:endParaRPr/>
          </a:p>
        </p:txBody>
      </p:sp>
      <p:sp>
        <p:nvSpPr>
          <p:cNvPr id="816" name="object 816"/>
          <p:cNvSpPr/>
          <p:nvPr/>
        </p:nvSpPr>
        <p:spPr>
          <a:xfrm>
            <a:off x="6079718" y="155112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7" name="object 817"/>
          <p:cNvSpPr/>
          <p:nvPr/>
        </p:nvSpPr>
        <p:spPr>
          <a:xfrm>
            <a:off x="11661826" y="1551114"/>
            <a:ext cx="29845" cy="13335"/>
          </a:xfrm>
          <a:custGeom>
            <a:avLst/>
            <a:gdLst/>
            <a:ahLst/>
            <a:cxnLst/>
            <a:rect l="l" t="t" r="r" b="b"/>
            <a:pathLst>
              <a:path w="29845" h="13334">
                <a:moveTo>
                  <a:pt x="0" y="13119"/>
                </a:moveTo>
                <a:lnTo>
                  <a:pt x="29603" y="13119"/>
                </a:lnTo>
                <a:lnTo>
                  <a:pt x="29603" y="0"/>
                </a:lnTo>
                <a:lnTo>
                  <a:pt x="0" y="0"/>
                </a:lnTo>
                <a:lnTo>
                  <a:pt x="0" y="13119"/>
                </a:lnTo>
                <a:close/>
              </a:path>
            </a:pathLst>
          </a:custGeom>
          <a:solidFill>
            <a:srgbClr val="000000">
              <a:alpha val="19999"/>
            </a:srgbClr>
          </a:solidFill>
        </p:spPr>
        <p:txBody>
          <a:bodyPr wrap="square" lIns="0" tIns="0" rIns="0" bIns="0" rtlCol="0"/>
          <a:lstStyle/>
          <a:p>
            <a:endParaRPr/>
          </a:p>
        </p:txBody>
      </p:sp>
      <p:sp>
        <p:nvSpPr>
          <p:cNvPr id="818" name="object 818"/>
          <p:cNvSpPr/>
          <p:nvPr/>
        </p:nvSpPr>
        <p:spPr>
          <a:xfrm>
            <a:off x="5841504" y="1551114"/>
            <a:ext cx="1905" cy="29845"/>
          </a:xfrm>
          <a:custGeom>
            <a:avLst/>
            <a:gdLst/>
            <a:ahLst/>
            <a:cxnLst/>
            <a:rect l="l" t="t" r="r" b="b"/>
            <a:pathLst>
              <a:path w="1904" h="29844">
                <a:moveTo>
                  <a:pt x="0" y="29603"/>
                </a:moveTo>
                <a:lnTo>
                  <a:pt x="1562" y="29603"/>
                </a:lnTo>
                <a:lnTo>
                  <a:pt x="1562"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9" name="object 819"/>
          <p:cNvSpPr/>
          <p:nvPr/>
        </p:nvSpPr>
        <p:spPr>
          <a:xfrm>
            <a:off x="11395671"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0" name="object 820"/>
          <p:cNvSpPr/>
          <p:nvPr/>
        </p:nvSpPr>
        <p:spPr>
          <a:xfrm>
            <a:off x="11129403"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1" name="object 821"/>
          <p:cNvSpPr/>
          <p:nvPr/>
        </p:nvSpPr>
        <p:spPr>
          <a:xfrm>
            <a:off x="528102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2" name="object 822"/>
          <p:cNvSpPr/>
          <p:nvPr/>
        </p:nvSpPr>
        <p:spPr>
          <a:xfrm>
            <a:off x="10863135" y="155111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823" name="object 823"/>
          <p:cNvSpPr/>
          <p:nvPr/>
        </p:nvSpPr>
        <p:spPr>
          <a:xfrm>
            <a:off x="5014760" y="155111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824" name="object 824"/>
          <p:cNvSpPr/>
          <p:nvPr/>
        </p:nvSpPr>
        <p:spPr>
          <a:xfrm>
            <a:off x="1059696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5" name="object 825"/>
          <p:cNvSpPr/>
          <p:nvPr/>
        </p:nvSpPr>
        <p:spPr>
          <a:xfrm>
            <a:off x="4748606"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6" name="object 826"/>
          <p:cNvSpPr/>
          <p:nvPr/>
        </p:nvSpPr>
        <p:spPr>
          <a:xfrm>
            <a:off x="10330713"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7" name="object 827"/>
          <p:cNvSpPr/>
          <p:nvPr/>
        </p:nvSpPr>
        <p:spPr>
          <a:xfrm>
            <a:off x="4482338"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8" name="object 828"/>
          <p:cNvSpPr/>
          <p:nvPr/>
        </p:nvSpPr>
        <p:spPr>
          <a:xfrm>
            <a:off x="1006454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9" name="object 829"/>
          <p:cNvSpPr/>
          <p:nvPr/>
        </p:nvSpPr>
        <p:spPr>
          <a:xfrm>
            <a:off x="4216184"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0" name="object 830"/>
          <p:cNvSpPr/>
          <p:nvPr/>
        </p:nvSpPr>
        <p:spPr>
          <a:xfrm>
            <a:off x="9798278"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1" name="object 831"/>
          <p:cNvSpPr/>
          <p:nvPr/>
        </p:nvSpPr>
        <p:spPr>
          <a:xfrm>
            <a:off x="3949915"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2" name="object 832"/>
          <p:cNvSpPr/>
          <p:nvPr/>
        </p:nvSpPr>
        <p:spPr>
          <a:xfrm>
            <a:off x="9532124"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3" name="object 833"/>
          <p:cNvSpPr/>
          <p:nvPr/>
        </p:nvSpPr>
        <p:spPr>
          <a:xfrm>
            <a:off x="3683749"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4" name="object 834"/>
          <p:cNvSpPr/>
          <p:nvPr/>
        </p:nvSpPr>
        <p:spPr>
          <a:xfrm>
            <a:off x="926585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5" name="object 835"/>
          <p:cNvSpPr/>
          <p:nvPr/>
        </p:nvSpPr>
        <p:spPr>
          <a:xfrm>
            <a:off x="3417480"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6" name="object 836"/>
          <p:cNvSpPr/>
          <p:nvPr/>
        </p:nvSpPr>
        <p:spPr>
          <a:xfrm>
            <a:off x="8999588"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7" name="object 837"/>
          <p:cNvSpPr/>
          <p:nvPr/>
        </p:nvSpPr>
        <p:spPr>
          <a:xfrm>
            <a:off x="315122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8" name="object 838"/>
          <p:cNvSpPr/>
          <p:nvPr/>
        </p:nvSpPr>
        <p:spPr>
          <a:xfrm>
            <a:off x="8733320"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9" name="object 839"/>
          <p:cNvSpPr/>
          <p:nvPr/>
        </p:nvSpPr>
        <p:spPr>
          <a:xfrm>
            <a:off x="2884957"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0" name="object 840"/>
          <p:cNvSpPr/>
          <p:nvPr/>
        </p:nvSpPr>
        <p:spPr>
          <a:xfrm>
            <a:off x="8467166"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1" name="object 841"/>
          <p:cNvSpPr/>
          <p:nvPr/>
        </p:nvSpPr>
        <p:spPr>
          <a:xfrm>
            <a:off x="2618790" y="155108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2" name="object 842"/>
          <p:cNvSpPr/>
          <p:nvPr/>
        </p:nvSpPr>
        <p:spPr>
          <a:xfrm>
            <a:off x="8200897"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3" name="object 843"/>
          <p:cNvSpPr/>
          <p:nvPr/>
        </p:nvSpPr>
        <p:spPr>
          <a:xfrm>
            <a:off x="235253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4" name="object 844"/>
          <p:cNvSpPr/>
          <p:nvPr/>
        </p:nvSpPr>
        <p:spPr>
          <a:xfrm>
            <a:off x="7934630" y="1551076"/>
            <a:ext cx="29845" cy="29845"/>
          </a:xfrm>
          <a:custGeom>
            <a:avLst/>
            <a:gdLst/>
            <a:ahLst/>
            <a:cxnLst/>
            <a:rect l="l" t="t" r="r" b="b"/>
            <a:pathLst>
              <a:path w="29845" h="29844">
                <a:moveTo>
                  <a:pt x="29616" y="0"/>
                </a:moveTo>
                <a:lnTo>
                  <a:pt x="0" y="0"/>
                </a:lnTo>
                <a:lnTo>
                  <a:pt x="0" y="13157"/>
                </a:lnTo>
                <a:lnTo>
                  <a:pt x="0" y="29616"/>
                </a:lnTo>
                <a:lnTo>
                  <a:pt x="29616" y="29616"/>
                </a:lnTo>
                <a:lnTo>
                  <a:pt x="29616" y="13157"/>
                </a:lnTo>
                <a:lnTo>
                  <a:pt x="29616" y="0"/>
                </a:lnTo>
                <a:close/>
              </a:path>
            </a:pathLst>
          </a:custGeom>
          <a:solidFill>
            <a:srgbClr val="000000">
              <a:alpha val="19999"/>
            </a:srgbClr>
          </a:solidFill>
        </p:spPr>
        <p:txBody>
          <a:bodyPr wrap="square" lIns="0" tIns="0" rIns="0" bIns="0" rtlCol="0"/>
          <a:lstStyle/>
          <a:p>
            <a:endParaRPr/>
          </a:p>
        </p:txBody>
      </p:sp>
      <p:sp>
        <p:nvSpPr>
          <p:cNvPr id="845" name="object 845"/>
          <p:cNvSpPr/>
          <p:nvPr/>
        </p:nvSpPr>
        <p:spPr>
          <a:xfrm>
            <a:off x="2086267" y="1551076"/>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846" name="object 846"/>
          <p:cNvSpPr/>
          <p:nvPr/>
        </p:nvSpPr>
        <p:spPr>
          <a:xfrm>
            <a:off x="7668476"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7" name="object 847"/>
          <p:cNvSpPr/>
          <p:nvPr/>
        </p:nvSpPr>
        <p:spPr>
          <a:xfrm>
            <a:off x="1820113"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8" name="object 848"/>
          <p:cNvSpPr/>
          <p:nvPr/>
        </p:nvSpPr>
        <p:spPr>
          <a:xfrm>
            <a:off x="7402207"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9" name="object 849"/>
          <p:cNvSpPr/>
          <p:nvPr/>
        </p:nvSpPr>
        <p:spPr>
          <a:xfrm>
            <a:off x="1553844"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50" name="object 850"/>
          <p:cNvSpPr/>
          <p:nvPr/>
        </p:nvSpPr>
        <p:spPr>
          <a:xfrm>
            <a:off x="7136053"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1" name="object 851"/>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52" name="object 852"/>
          <p:cNvSpPr/>
          <p:nvPr/>
        </p:nvSpPr>
        <p:spPr>
          <a:xfrm>
            <a:off x="6869785"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3" name="object 853"/>
          <p:cNvSpPr/>
          <p:nvPr/>
        </p:nvSpPr>
        <p:spPr>
          <a:xfrm>
            <a:off x="1021419"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54" name="object 854"/>
          <p:cNvSpPr/>
          <p:nvPr/>
        </p:nvSpPr>
        <p:spPr>
          <a:xfrm>
            <a:off x="6603631" y="1551063"/>
            <a:ext cx="29845" cy="13335"/>
          </a:xfrm>
          <a:custGeom>
            <a:avLst/>
            <a:gdLst/>
            <a:ahLst/>
            <a:cxnLst/>
            <a:rect l="l" t="t" r="r" b="b"/>
            <a:pathLst>
              <a:path w="29845" h="13334">
                <a:moveTo>
                  <a:pt x="0" y="13169"/>
                </a:moveTo>
                <a:lnTo>
                  <a:pt x="29603" y="13169"/>
                </a:lnTo>
                <a:lnTo>
                  <a:pt x="29603" y="0"/>
                </a:lnTo>
                <a:lnTo>
                  <a:pt x="0" y="0"/>
                </a:lnTo>
                <a:lnTo>
                  <a:pt x="0" y="13169"/>
                </a:lnTo>
                <a:close/>
              </a:path>
            </a:pathLst>
          </a:custGeom>
          <a:solidFill>
            <a:srgbClr val="000000">
              <a:alpha val="19999"/>
            </a:srgbClr>
          </a:solidFill>
        </p:spPr>
        <p:txBody>
          <a:bodyPr wrap="square" lIns="0" tIns="0" rIns="0" bIns="0" rtlCol="0"/>
          <a:lstStyle/>
          <a:p>
            <a:endParaRPr/>
          </a:p>
        </p:txBody>
      </p:sp>
      <p:sp>
        <p:nvSpPr>
          <p:cNvPr id="855" name="object 855"/>
          <p:cNvSpPr/>
          <p:nvPr/>
        </p:nvSpPr>
        <p:spPr>
          <a:xfrm>
            <a:off x="755258"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56" name="object 856"/>
          <p:cNvSpPr/>
          <p:nvPr/>
        </p:nvSpPr>
        <p:spPr>
          <a:xfrm>
            <a:off x="6337363" y="1551063"/>
            <a:ext cx="29845" cy="29845"/>
          </a:xfrm>
          <a:custGeom>
            <a:avLst/>
            <a:gdLst/>
            <a:ahLst/>
            <a:cxnLst/>
            <a:rect l="l" t="t" r="r" b="b"/>
            <a:pathLst>
              <a:path w="29845" h="29844">
                <a:moveTo>
                  <a:pt x="29603" y="0"/>
                </a:moveTo>
                <a:lnTo>
                  <a:pt x="0" y="0"/>
                </a:lnTo>
                <a:lnTo>
                  <a:pt x="0" y="13169"/>
                </a:lnTo>
                <a:lnTo>
                  <a:pt x="0" y="29603"/>
                </a:lnTo>
                <a:lnTo>
                  <a:pt x="29603" y="29603"/>
                </a:lnTo>
                <a:lnTo>
                  <a:pt x="29603" y="13169"/>
                </a:lnTo>
                <a:lnTo>
                  <a:pt x="29603" y="0"/>
                </a:lnTo>
                <a:close/>
              </a:path>
            </a:pathLst>
          </a:custGeom>
          <a:solidFill>
            <a:srgbClr val="000000">
              <a:alpha val="19999"/>
            </a:srgbClr>
          </a:solidFill>
        </p:spPr>
        <p:txBody>
          <a:bodyPr wrap="square" lIns="0" tIns="0" rIns="0" bIns="0" rtlCol="0"/>
          <a:lstStyle/>
          <a:p>
            <a:endParaRPr/>
          </a:p>
        </p:txBody>
      </p:sp>
      <p:sp>
        <p:nvSpPr>
          <p:cNvPr id="857" name="object 857"/>
          <p:cNvSpPr/>
          <p:nvPr/>
        </p:nvSpPr>
        <p:spPr>
          <a:xfrm>
            <a:off x="488989" y="1551063"/>
            <a:ext cx="29845" cy="29845"/>
          </a:xfrm>
          <a:custGeom>
            <a:avLst/>
            <a:gdLst/>
            <a:ahLst/>
            <a:cxnLst/>
            <a:rect l="l" t="t" r="r" b="b"/>
            <a:pathLst>
              <a:path w="29845" h="29844">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858" name="object 858"/>
          <p:cNvSpPr/>
          <p:nvPr/>
        </p:nvSpPr>
        <p:spPr>
          <a:xfrm>
            <a:off x="252892"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859" name="object 859"/>
          <p:cNvSpPr/>
          <p:nvPr/>
        </p:nvSpPr>
        <p:spPr>
          <a:xfrm>
            <a:off x="11928093"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0" name="object 860"/>
          <p:cNvSpPr/>
          <p:nvPr/>
        </p:nvSpPr>
        <p:spPr>
          <a:xfrm>
            <a:off x="6079718" y="1285468"/>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1" name="object 861"/>
          <p:cNvSpPr/>
          <p:nvPr/>
        </p:nvSpPr>
        <p:spPr>
          <a:xfrm>
            <a:off x="11661826"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2" name="object 862"/>
          <p:cNvSpPr/>
          <p:nvPr/>
        </p:nvSpPr>
        <p:spPr>
          <a:xfrm>
            <a:off x="5841504" y="1285468"/>
            <a:ext cx="1905" cy="29845"/>
          </a:xfrm>
          <a:custGeom>
            <a:avLst/>
            <a:gdLst/>
            <a:ahLst/>
            <a:cxnLst/>
            <a:rect l="l" t="t" r="r" b="b"/>
            <a:pathLst>
              <a:path w="1904" h="29844">
                <a:moveTo>
                  <a:pt x="0" y="29502"/>
                </a:moveTo>
                <a:lnTo>
                  <a:pt x="1562" y="29502"/>
                </a:lnTo>
                <a:lnTo>
                  <a:pt x="1562"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863" name="object 863"/>
          <p:cNvSpPr/>
          <p:nvPr/>
        </p:nvSpPr>
        <p:spPr>
          <a:xfrm>
            <a:off x="11395671"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4" name="object 864"/>
          <p:cNvSpPr/>
          <p:nvPr/>
        </p:nvSpPr>
        <p:spPr>
          <a:xfrm>
            <a:off x="11129403"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5" name="object 865"/>
          <p:cNvSpPr/>
          <p:nvPr/>
        </p:nvSpPr>
        <p:spPr>
          <a:xfrm>
            <a:off x="5281028" y="1285468"/>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66" name="object 866"/>
          <p:cNvSpPr/>
          <p:nvPr/>
        </p:nvSpPr>
        <p:spPr>
          <a:xfrm>
            <a:off x="10863135" y="1285455"/>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867" name="object 867"/>
          <p:cNvSpPr/>
          <p:nvPr/>
        </p:nvSpPr>
        <p:spPr>
          <a:xfrm>
            <a:off x="5014760" y="1285455"/>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868" name="object 868"/>
          <p:cNvSpPr/>
          <p:nvPr/>
        </p:nvSpPr>
        <p:spPr>
          <a:xfrm>
            <a:off x="10596968" y="128545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9" name="object 869"/>
          <p:cNvSpPr/>
          <p:nvPr/>
        </p:nvSpPr>
        <p:spPr>
          <a:xfrm>
            <a:off x="4748606" y="128545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70" name="object 870"/>
          <p:cNvSpPr/>
          <p:nvPr/>
        </p:nvSpPr>
        <p:spPr>
          <a:xfrm>
            <a:off x="10330713"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1" name="object 871"/>
          <p:cNvSpPr/>
          <p:nvPr/>
        </p:nvSpPr>
        <p:spPr>
          <a:xfrm>
            <a:off x="4482338"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2" name="object 872"/>
          <p:cNvSpPr/>
          <p:nvPr/>
        </p:nvSpPr>
        <p:spPr>
          <a:xfrm>
            <a:off x="10064546"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3" name="object 873"/>
          <p:cNvSpPr/>
          <p:nvPr/>
        </p:nvSpPr>
        <p:spPr>
          <a:xfrm>
            <a:off x="4216184"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4" name="object 874"/>
          <p:cNvSpPr/>
          <p:nvPr/>
        </p:nvSpPr>
        <p:spPr>
          <a:xfrm>
            <a:off x="9798278"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5" name="object 875"/>
          <p:cNvSpPr/>
          <p:nvPr/>
        </p:nvSpPr>
        <p:spPr>
          <a:xfrm>
            <a:off x="3949915"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6" name="object 876"/>
          <p:cNvSpPr/>
          <p:nvPr/>
        </p:nvSpPr>
        <p:spPr>
          <a:xfrm>
            <a:off x="9532125" y="1285442"/>
            <a:ext cx="29845" cy="29845"/>
          </a:xfrm>
          <a:custGeom>
            <a:avLst/>
            <a:gdLst/>
            <a:ahLst/>
            <a:cxnLst/>
            <a:rect l="l" t="t" r="r" b="b"/>
            <a:pathLst>
              <a:path w="29845" h="29844">
                <a:moveTo>
                  <a:pt x="29616" y="0"/>
                </a:moveTo>
                <a:lnTo>
                  <a:pt x="0" y="0"/>
                </a:lnTo>
                <a:lnTo>
                  <a:pt x="0" y="11938"/>
                </a:lnTo>
                <a:lnTo>
                  <a:pt x="0" y="29502"/>
                </a:lnTo>
                <a:lnTo>
                  <a:pt x="29616" y="29502"/>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77" name="object 877"/>
          <p:cNvSpPr/>
          <p:nvPr/>
        </p:nvSpPr>
        <p:spPr>
          <a:xfrm>
            <a:off x="3683749" y="128544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78" name="object 878"/>
          <p:cNvSpPr/>
          <p:nvPr/>
        </p:nvSpPr>
        <p:spPr>
          <a:xfrm>
            <a:off x="9265856" y="1297381"/>
            <a:ext cx="29845" cy="17780"/>
          </a:xfrm>
          <a:custGeom>
            <a:avLst/>
            <a:gdLst/>
            <a:ahLst/>
            <a:cxnLst/>
            <a:rect l="l" t="t" r="r" b="b"/>
            <a:pathLst>
              <a:path w="29845" h="17780">
                <a:moveTo>
                  <a:pt x="0" y="17551"/>
                </a:moveTo>
                <a:lnTo>
                  <a:pt x="29616" y="17551"/>
                </a:lnTo>
                <a:lnTo>
                  <a:pt x="29616" y="0"/>
                </a:lnTo>
                <a:lnTo>
                  <a:pt x="0" y="0"/>
                </a:lnTo>
                <a:lnTo>
                  <a:pt x="0" y="17551"/>
                </a:lnTo>
                <a:close/>
              </a:path>
            </a:pathLst>
          </a:custGeom>
          <a:solidFill>
            <a:srgbClr val="000000">
              <a:alpha val="19999"/>
            </a:srgbClr>
          </a:solidFill>
        </p:spPr>
        <p:txBody>
          <a:bodyPr wrap="square" lIns="0" tIns="0" rIns="0" bIns="0" rtlCol="0"/>
          <a:lstStyle/>
          <a:p>
            <a:endParaRPr/>
          </a:p>
        </p:txBody>
      </p:sp>
      <p:sp>
        <p:nvSpPr>
          <p:cNvPr id="879" name="object 879"/>
          <p:cNvSpPr/>
          <p:nvPr/>
        </p:nvSpPr>
        <p:spPr>
          <a:xfrm>
            <a:off x="341748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0" name="object 880"/>
          <p:cNvSpPr/>
          <p:nvPr/>
        </p:nvSpPr>
        <p:spPr>
          <a:xfrm>
            <a:off x="8999588" y="1285442"/>
            <a:ext cx="29845" cy="29845"/>
          </a:xfrm>
          <a:custGeom>
            <a:avLst/>
            <a:gdLst/>
            <a:ahLst/>
            <a:cxnLst/>
            <a:rect l="l" t="t" r="r" b="b"/>
            <a:pathLst>
              <a:path w="29845" h="29844">
                <a:moveTo>
                  <a:pt x="29616" y="0"/>
                </a:moveTo>
                <a:lnTo>
                  <a:pt x="0" y="0"/>
                </a:lnTo>
                <a:lnTo>
                  <a:pt x="0" y="11938"/>
                </a:lnTo>
                <a:lnTo>
                  <a:pt x="0" y="29489"/>
                </a:lnTo>
                <a:lnTo>
                  <a:pt x="29616" y="29489"/>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81" name="object 881"/>
          <p:cNvSpPr/>
          <p:nvPr/>
        </p:nvSpPr>
        <p:spPr>
          <a:xfrm>
            <a:off x="3151225"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2" name="object 882"/>
          <p:cNvSpPr/>
          <p:nvPr/>
        </p:nvSpPr>
        <p:spPr>
          <a:xfrm>
            <a:off x="873332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3" name="object 883"/>
          <p:cNvSpPr/>
          <p:nvPr/>
        </p:nvSpPr>
        <p:spPr>
          <a:xfrm>
            <a:off x="2884957"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4" name="object 884"/>
          <p:cNvSpPr/>
          <p:nvPr/>
        </p:nvSpPr>
        <p:spPr>
          <a:xfrm>
            <a:off x="8467166" y="128543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5" name="object 885"/>
          <p:cNvSpPr/>
          <p:nvPr/>
        </p:nvSpPr>
        <p:spPr>
          <a:xfrm>
            <a:off x="2618790" y="1285430"/>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6" name="object 886"/>
          <p:cNvSpPr/>
          <p:nvPr/>
        </p:nvSpPr>
        <p:spPr>
          <a:xfrm>
            <a:off x="8200897"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7" name="object 887"/>
          <p:cNvSpPr/>
          <p:nvPr/>
        </p:nvSpPr>
        <p:spPr>
          <a:xfrm>
            <a:off x="2352535"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8" name="object 888"/>
          <p:cNvSpPr/>
          <p:nvPr/>
        </p:nvSpPr>
        <p:spPr>
          <a:xfrm>
            <a:off x="7934629"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9" name="object 889"/>
          <p:cNvSpPr/>
          <p:nvPr/>
        </p:nvSpPr>
        <p:spPr>
          <a:xfrm>
            <a:off x="2086267"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0" name="object 890"/>
          <p:cNvSpPr/>
          <p:nvPr/>
        </p:nvSpPr>
        <p:spPr>
          <a:xfrm>
            <a:off x="7668476"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91" name="object 891"/>
          <p:cNvSpPr/>
          <p:nvPr/>
        </p:nvSpPr>
        <p:spPr>
          <a:xfrm>
            <a:off x="1820113"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2" name="object 892"/>
          <p:cNvSpPr/>
          <p:nvPr/>
        </p:nvSpPr>
        <p:spPr>
          <a:xfrm>
            <a:off x="7402207" y="128541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3" name="object 893"/>
          <p:cNvSpPr/>
          <p:nvPr/>
        </p:nvSpPr>
        <p:spPr>
          <a:xfrm>
            <a:off x="1553844" y="128541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4" name="object 894"/>
          <p:cNvSpPr/>
          <p:nvPr/>
        </p:nvSpPr>
        <p:spPr>
          <a:xfrm>
            <a:off x="7136053" y="128541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5" name="object 89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6" name="object 896"/>
          <p:cNvSpPr/>
          <p:nvPr/>
        </p:nvSpPr>
        <p:spPr>
          <a:xfrm>
            <a:off x="6869785"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7" name="object 897"/>
          <p:cNvSpPr/>
          <p:nvPr/>
        </p:nvSpPr>
        <p:spPr>
          <a:xfrm>
            <a:off x="1021417"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000000">
              <a:alpha val="19999"/>
            </a:srgbClr>
          </a:solidFill>
        </p:spPr>
        <p:txBody>
          <a:bodyPr wrap="square" lIns="0" tIns="0" rIns="0" bIns="0" rtlCol="0"/>
          <a:lstStyle/>
          <a:p>
            <a:endParaRPr/>
          </a:p>
        </p:txBody>
      </p:sp>
      <p:sp>
        <p:nvSpPr>
          <p:cNvPr id="898" name="object 898"/>
          <p:cNvSpPr/>
          <p:nvPr/>
        </p:nvSpPr>
        <p:spPr>
          <a:xfrm>
            <a:off x="6603631"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9" name="object 899"/>
          <p:cNvSpPr/>
          <p:nvPr/>
        </p:nvSpPr>
        <p:spPr>
          <a:xfrm>
            <a:off x="755257" y="1285417"/>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00" name="object 900"/>
          <p:cNvSpPr/>
          <p:nvPr/>
        </p:nvSpPr>
        <p:spPr>
          <a:xfrm>
            <a:off x="6337363" y="128540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1" name="object 901"/>
          <p:cNvSpPr/>
          <p:nvPr/>
        </p:nvSpPr>
        <p:spPr>
          <a:xfrm>
            <a:off x="488989" y="1285405"/>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02" name="object 902"/>
          <p:cNvSpPr/>
          <p:nvPr/>
        </p:nvSpPr>
        <p:spPr>
          <a:xfrm>
            <a:off x="252892" y="1285405"/>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000000">
              <a:alpha val="19999"/>
            </a:srgbClr>
          </a:solidFill>
        </p:spPr>
        <p:txBody>
          <a:bodyPr wrap="square" lIns="0" tIns="0" rIns="0" bIns="0" rtlCol="0"/>
          <a:lstStyle/>
          <a:p>
            <a:endParaRPr/>
          </a:p>
        </p:txBody>
      </p:sp>
      <p:sp>
        <p:nvSpPr>
          <p:cNvPr id="903" name="object 903"/>
          <p:cNvSpPr/>
          <p:nvPr/>
        </p:nvSpPr>
        <p:spPr>
          <a:xfrm>
            <a:off x="11928093"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4" name="object 904"/>
          <p:cNvSpPr/>
          <p:nvPr/>
        </p:nvSpPr>
        <p:spPr>
          <a:xfrm>
            <a:off x="6079718" y="1019683"/>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905" name="object 905"/>
          <p:cNvSpPr/>
          <p:nvPr/>
        </p:nvSpPr>
        <p:spPr>
          <a:xfrm>
            <a:off x="11661826"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6" name="object 906"/>
          <p:cNvSpPr/>
          <p:nvPr/>
        </p:nvSpPr>
        <p:spPr>
          <a:xfrm>
            <a:off x="5813450" y="1019682"/>
            <a:ext cx="29845" cy="29845"/>
          </a:xfrm>
          <a:custGeom>
            <a:avLst/>
            <a:gdLst/>
            <a:ahLst/>
            <a:cxnLst/>
            <a:rect l="l" t="t" r="r" b="b"/>
            <a:pathLst>
              <a:path w="29845" h="29844">
                <a:moveTo>
                  <a:pt x="29616" y="0"/>
                </a:moveTo>
                <a:lnTo>
                  <a:pt x="0" y="0"/>
                </a:lnTo>
                <a:lnTo>
                  <a:pt x="0" y="15367"/>
                </a:lnTo>
                <a:lnTo>
                  <a:pt x="0" y="29514"/>
                </a:lnTo>
                <a:lnTo>
                  <a:pt x="29616" y="29514"/>
                </a:lnTo>
                <a:lnTo>
                  <a:pt x="29616" y="15367"/>
                </a:lnTo>
                <a:lnTo>
                  <a:pt x="29616" y="0"/>
                </a:lnTo>
                <a:close/>
              </a:path>
            </a:pathLst>
          </a:custGeom>
          <a:solidFill>
            <a:srgbClr val="000000">
              <a:alpha val="19999"/>
            </a:srgbClr>
          </a:solidFill>
        </p:spPr>
        <p:txBody>
          <a:bodyPr wrap="square" lIns="0" tIns="0" rIns="0" bIns="0" rtlCol="0"/>
          <a:lstStyle/>
          <a:p>
            <a:endParaRPr/>
          </a:p>
        </p:txBody>
      </p:sp>
      <p:sp>
        <p:nvSpPr>
          <p:cNvPr id="907" name="object 907"/>
          <p:cNvSpPr/>
          <p:nvPr/>
        </p:nvSpPr>
        <p:spPr>
          <a:xfrm>
            <a:off x="11395671"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8" name="object 908"/>
          <p:cNvSpPr/>
          <p:nvPr/>
        </p:nvSpPr>
        <p:spPr>
          <a:xfrm>
            <a:off x="5547296" y="1019683"/>
            <a:ext cx="29845" cy="15875"/>
          </a:xfrm>
          <a:custGeom>
            <a:avLst/>
            <a:gdLst/>
            <a:ahLst/>
            <a:cxnLst/>
            <a:rect l="l" t="t" r="r" b="b"/>
            <a:pathLst>
              <a:path w="29845" h="15875">
                <a:moveTo>
                  <a:pt x="0" y="15366"/>
                </a:moveTo>
                <a:lnTo>
                  <a:pt x="29603" y="15366"/>
                </a:lnTo>
                <a:lnTo>
                  <a:pt x="29603" y="0"/>
                </a:lnTo>
                <a:lnTo>
                  <a:pt x="0" y="0"/>
                </a:lnTo>
                <a:lnTo>
                  <a:pt x="0" y="15366"/>
                </a:lnTo>
                <a:close/>
              </a:path>
            </a:pathLst>
          </a:custGeom>
          <a:solidFill>
            <a:srgbClr val="000000">
              <a:alpha val="19999"/>
            </a:srgbClr>
          </a:solidFill>
        </p:spPr>
        <p:txBody>
          <a:bodyPr wrap="square" lIns="0" tIns="0" rIns="0" bIns="0" rtlCol="0"/>
          <a:lstStyle/>
          <a:p>
            <a:endParaRPr/>
          </a:p>
        </p:txBody>
      </p:sp>
      <p:sp>
        <p:nvSpPr>
          <p:cNvPr id="909" name="object 909"/>
          <p:cNvSpPr/>
          <p:nvPr/>
        </p:nvSpPr>
        <p:spPr>
          <a:xfrm>
            <a:off x="11129403"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0" name="object 910"/>
          <p:cNvSpPr/>
          <p:nvPr/>
        </p:nvSpPr>
        <p:spPr>
          <a:xfrm>
            <a:off x="528102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1" name="object 911"/>
          <p:cNvSpPr/>
          <p:nvPr/>
        </p:nvSpPr>
        <p:spPr>
          <a:xfrm>
            <a:off x="10863135" y="1019683"/>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912" name="object 912"/>
          <p:cNvSpPr/>
          <p:nvPr/>
        </p:nvSpPr>
        <p:spPr>
          <a:xfrm>
            <a:off x="5014760" y="1019683"/>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913" name="object 913"/>
          <p:cNvSpPr/>
          <p:nvPr/>
        </p:nvSpPr>
        <p:spPr>
          <a:xfrm>
            <a:off x="1059696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4" name="object 914"/>
          <p:cNvSpPr/>
          <p:nvPr/>
        </p:nvSpPr>
        <p:spPr>
          <a:xfrm>
            <a:off x="4748606"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5" name="object 915"/>
          <p:cNvSpPr/>
          <p:nvPr/>
        </p:nvSpPr>
        <p:spPr>
          <a:xfrm>
            <a:off x="10330713"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6" name="object 916"/>
          <p:cNvSpPr/>
          <p:nvPr/>
        </p:nvSpPr>
        <p:spPr>
          <a:xfrm>
            <a:off x="4482338"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7" name="object 917"/>
          <p:cNvSpPr/>
          <p:nvPr/>
        </p:nvSpPr>
        <p:spPr>
          <a:xfrm>
            <a:off x="10064546"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8" name="object 918"/>
          <p:cNvSpPr/>
          <p:nvPr/>
        </p:nvSpPr>
        <p:spPr>
          <a:xfrm>
            <a:off x="4216184"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9" name="object 919"/>
          <p:cNvSpPr/>
          <p:nvPr/>
        </p:nvSpPr>
        <p:spPr>
          <a:xfrm>
            <a:off x="9798278"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0" name="object 920"/>
          <p:cNvSpPr/>
          <p:nvPr/>
        </p:nvSpPr>
        <p:spPr>
          <a:xfrm>
            <a:off x="3949915"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1" name="object 921"/>
          <p:cNvSpPr/>
          <p:nvPr/>
        </p:nvSpPr>
        <p:spPr>
          <a:xfrm>
            <a:off x="9549206" y="1019670"/>
            <a:ext cx="12700" cy="29845"/>
          </a:xfrm>
          <a:custGeom>
            <a:avLst/>
            <a:gdLst/>
            <a:ahLst/>
            <a:cxnLst/>
            <a:rect l="l" t="t" r="r" b="b"/>
            <a:pathLst>
              <a:path w="12700" h="29844">
                <a:moveTo>
                  <a:pt x="0" y="29502"/>
                </a:moveTo>
                <a:lnTo>
                  <a:pt x="12534" y="29502"/>
                </a:lnTo>
                <a:lnTo>
                  <a:pt x="12534"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922" name="object 922"/>
          <p:cNvSpPr/>
          <p:nvPr/>
        </p:nvSpPr>
        <p:spPr>
          <a:xfrm>
            <a:off x="3683749"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3" name="object 923"/>
          <p:cNvSpPr/>
          <p:nvPr/>
        </p:nvSpPr>
        <p:spPr>
          <a:xfrm>
            <a:off x="3417480"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4" name="object 924"/>
          <p:cNvSpPr/>
          <p:nvPr/>
        </p:nvSpPr>
        <p:spPr>
          <a:xfrm>
            <a:off x="8999588" y="1019670"/>
            <a:ext cx="19050" cy="29845"/>
          </a:xfrm>
          <a:custGeom>
            <a:avLst/>
            <a:gdLst/>
            <a:ahLst/>
            <a:cxnLst/>
            <a:rect l="l" t="t" r="r" b="b"/>
            <a:pathLst>
              <a:path w="19050" h="29844">
                <a:moveTo>
                  <a:pt x="0" y="29489"/>
                </a:moveTo>
                <a:lnTo>
                  <a:pt x="18605" y="29489"/>
                </a:lnTo>
                <a:lnTo>
                  <a:pt x="18605"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925" name="object 925"/>
          <p:cNvSpPr/>
          <p:nvPr/>
        </p:nvSpPr>
        <p:spPr>
          <a:xfrm>
            <a:off x="3151225" y="101967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26" name="object 926"/>
          <p:cNvSpPr/>
          <p:nvPr/>
        </p:nvSpPr>
        <p:spPr>
          <a:xfrm>
            <a:off x="8733320"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7" name="object 927"/>
          <p:cNvSpPr/>
          <p:nvPr/>
        </p:nvSpPr>
        <p:spPr>
          <a:xfrm>
            <a:off x="288495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8" name="object 928"/>
          <p:cNvSpPr/>
          <p:nvPr/>
        </p:nvSpPr>
        <p:spPr>
          <a:xfrm>
            <a:off x="8467166"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9" name="object 929"/>
          <p:cNvSpPr/>
          <p:nvPr/>
        </p:nvSpPr>
        <p:spPr>
          <a:xfrm>
            <a:off x="2618790" y="101965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0" name="object 930"/>
          <p:cNvSpPr/>
          <p:nvPr/>
        </p:nvSpPr>
        <p:spPr>
          <a:xfrm>
            <a:off x="8200897"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1" name="object 931"/>
          <p:cNvSpPr/>
          <p:nvPr/>
        </p:nvSpPr>
        <p:spPr>
          <a:xfrm>
            <a:off x="2352535"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2" name="object 932"/>
          <p:cNvSpPr/>
          <p:nvPr/>
        </p:nvSpPr>
        <p:spPr>
          <a:xfrm>
            <a:off x="7934629"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3" name="object 933"/>
          <p:cNvSpPr/>
          <p:nvPr/>
        </p:nvSpPr>
        <p:spPr>
          <a:xfrm>
            <a:off x="208626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4" name="object 934"/>
          <p:cNvSpPr/>
          <p:nvPr/>
        </p:nvSpPr>
        <p:spPr>
          <a:xfrm>
            <a:off x="7668476"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5" name="object 935"/>
          <p:cNvSpPr/>
          <p:nvPr/>
        </p:nvSpPr>
        <p:spPr>
          <a:xfrm>
            <a:off x="1820113"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6" name="object 936"/>
          <p:cNvSpPr/>
          <p:nvPr/>
        </p:nvSpPr>
        <p:spPr>
          <a:xfrm>
            <a:off x="7402207"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7" name="object 937"/>
          <p:cNvSpPr/>
          <p:nvPr/>
        </p:nvSpPr>
        <p:spPr>
          <a:xfrm>
            <a:off x="1553844"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8" name="object 938"/>
          <p:cNvSpPr/>
          <p:nvPr/>
        </p:nvSpPr>
        <p:spPr>
          <a:xfrm>
            <a:off x="7136053"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9" name="object 939"/>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40" name="object 940"/>
          <p:cNvSpPr/>
          <p:nvPr/>
        </p:nvSpPr>
        <p:spPr>
          <a:xfrm>
            <a:off x="6869785"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1" name="object 941"/>
          <p:cNvSpPr/>
          <p:nvPr/>
        </p:nvSpPr>
        <p:spPr>
          <a:xfrm>
            <a:off x="1021417"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000000">
              <a:alpha val="19999"/>
            </a:srgbClr>
          </a:solidFill>
        </p:spPr>
        <p:txBody>
          <a:bodyPr wrap="square" lIns="0" tIns="0" rIns="0" bIns="0" rtlCol="0"/>
          <a:lstStyle/>
          <a:p>
            <a:endParaRPr/>
          </a:p>
        </p:txBody>
      </p:sp>
      <p:sp>
        <p:nvSpPr>
          <p:cNvPr id="942" name="object 942"/>
          <p:cNvSpPr/>
          <p:nvPr/>
        </p:nvSpPr>
        <p:spPr>
          <a:xfrm>
            <a:off x="6603631"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3" name="object 943"/>
          <p:cNvSpPr/>
          <p:nvPr/>
        </p:nvSpPr>
        <p:spPr>
          <a:xfrm>
            <a:off x="755257" y="1019644"/>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44" name="object 944"/>
          <p:cNvSpPr/>
          <p:nvPr/>
        </p:nvSpPr>
        <p:spPr>
          <a:xfrm>
            <a:off x="6337363" y="1019644"/>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45" name="object 945"/>
          <p:cNvSpPr/>
          <p:nvPr/>
        </p:nvSpPr>
        <p:spPr>
          <a:xfrm>
            <a:off x="488989" y="1019644"/>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46" name="object 946"/>
          <p:cNvSpPr/>
          <p:nvPr/>
        </p:nvSpPr>
        <p:spPr>
          <a:xfrm>
            <a:off x="252892" y="1019644"/>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947" name="object 947"/>
          <p:cNvSpPr/>
          <p:nvPr/>
        </p:nvSpPr>
        <p:spPr>
          <a:xfrm>
            <a:off x="1192809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48" name="object 948"/>
          <p:cNvSpPr/>
          <p:nvPr/>
        </p:nvSpPr>
        <p:spPr>
          <a:xfrm>
            <a:off x="607971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49" name="object 949"/>
          <p:cNvSpPr/>
          <p:nvPr/>
        </p:nvSpPr>
        <p:spPr>
          <a:xfrm>
            <a:off x="1166182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0" name="object 950"/>
          <p:cNvSpPr/>
          <p:nvPr/>
        </p:nvSpPr>
        <p:spPr>
          <a:xfrm>
            <a:off x="5813450"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1" name="object 951"/>
          <p:cNvSpPr/>
          <p:nvPr/>
        </p:nvSpPr>
        <p:spPr>
          <a:xfrm>
            <a:off x="11395671"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2" name="object 952"/>
          <p:cNvSpPr/>
          <p:nvPr/>
        </p:nvSpPr>
        <p:spPr>
          <a:xfrm>
            <a:off x="554729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3" name="object 953"/>
          <p:cNvSpPr/>
          <p:nvPr/>
        </p:nvSpPr>
        <p:spPr>
          <a:xfrm>
            <a:off x="1112940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4" name="object 954"/>
          <p:cNvSpPr/>
          <p:nvPr/>
        </p:nvSpPr>
        <p:spPr>
          <a:xfrm>
            <a:off x="528102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5" name="object 955"/>
          <p:cNvSpPr/>
          <p:nvPr/>
        </p:nvSpPr>
        <p:spPr>
          <a:xfrm>
            <a:off x="10863135" y="753922"/>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956" name="object 956"/>
          <p:cNvSpPr/>
          <p:nvPr/>
        </p:nvSpPr>
        <p:spPr>
          <a:xfrm>
            <a:off x="5014760" y="753922"/>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957" name="object 957"/>
          <p:cNvSpPr/>
          <p:nvPr/>
        </p:nvSpPr>
        <p:spPr>
          <a:xfrm>
            <a:off x="1059696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8" name="object 958"/>
          <p:cNvSpPr/>
          <p:nvPr/>
        </p:nvSpPr>
        <p:spPr>
          <a:xfrm>
            <a:off x="4748606"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9" name="object 959"/>
          <p:cNvSpPr/>
          <p:nvPr/>
        </p:nvSpPr>
        <p:spPr>
          <a:xfrm>
            <a:off x="10330713"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0" name="object 960"/>
          <p:cNvSpPr/>
          <p:nvPr/>
        </p:nvSpPr>
        <p:spPr>
          <a:xfrm>
            <a:off x="4482338"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1" name="object 961"/>
          <p:cNvSpPr/>
          <p:nvPr/>
        </p:nvSpPr>
        <p:spPr>
          <a:xfrm>
            <a:off x="10064546"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2" name="object 962"/>
          <p:cNvSpPr/>
          <p:nvPr/>
        </p:nvSpPr>
        <p:spPr>
          <a:xfrm>
            <a:off x="4216184"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3" name="object 963"/>
          <p:cNvSpPr/>
          <p:nvPr/>
        </p:nvSpPr>
        <p:spPr>
          <a:xfrm>
            <a:off x="979827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4" name="object 964"/>
          <p:cNvSpPr/>
          <p:nvPr/>
        </p:nvSpPr>
        <p:spPr>
          <a:xfrm>
            <a:off x="3949915"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5" name="object 965"/>
          <p:cNvSpPr/>
          <p:nvPr/>
        </p:nvSpPr>
        <p:spPr>
          <a:xfrm>
            <a:off x="9549206" y="753910"/>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6" name="object 966"/>
          <p:cNvSpPr/>
          <p:nvPr/>
        </p:nvSpPr>
        <p:spPr>
          <a:xfrm>
            <a:off x="3683749"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7" name="object 967"/>
          <p:cNvSpPr/>
          <p:nvPr/>
        </p:nvSpPr>
        <p:spPr>
          <a:xfrm>
            <a:off x="3417480" y="753910"/>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68" name="object 968"/>
          <p:cNvSpPr/>
          <p:nvPr/>
        </p:nvSpPr>
        <p:spPr>
          <a:xfrm>
            <a:off x="8999588" y="75389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9" name="object 969"/>
          <p:cNvSpPr/>
          <p:nvPr/>
        </p:nvSpPr>
        <p:spPr>
          <a:xfrm>
            <a:off x="315122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0" name="object 970"/>
          <p:cNvSpPr/>
          <p:nvPr/>
        </p:nvSpPr>
        <p:spPr>
          <a:xfrm>
            <a:off x="8733320"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1" name="object 971"/>
          <p:cNvSpPr/>
          <p:nvPr/>
        </p:nvSpPr>
        <p:spPr>
          <a:xfrm>
            <a:off x="288495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2" name="object 972"/>
          <p:cNvSpPr/>
          <p:nvPr/>
        </p:nvSpPr>
        <p:spPr>
          <a:xfrm>
            <a:off x="8467166"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3" name="object 973"/>
          <p:cNvSpPr/>
          <p:nvPr/>
        </p:nvSpPr>
        <p:spPr>
          <a:xfrm>
            <a:off x="2618790" y="75389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4" name="object 974"/>
          <p:cNvSpPr/>
          <p:nvPr/>
        </p:nvSpPr>
        <p:spPr>
          <a:xfrm>
            <a:off x="8200897"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5" name="object 975"/>
          <p:cNvSpPr/>
          <p:nvPr/>
        </p:nvSpPr>
        <p:spPr>
          <a:xfrm>
            <a:off x="235253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6" name="object 976"/>
          <p:cNvSpPr/>
          <p:nvPr/>
        </p:nvSpPr>
        <p:spPr>
          <a:xfrm>
            <a:off x="7934629"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7" name="object 977"/>
          <p:cNvSpPr/>
          <p:nvPr/>
        </p:nvSpPr>
        <p:spPr>
          <a:xfrm>
            <a:off x="208626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8" name="object 978"/>
          <p:cNvSpPr/>
          <p:nvPr/>
        </p:nvSpPr>
        <p:spPr>
          <a:xfrm>
            <a:off x="7668476" y="753897"/>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79" name="object 979"/>
          <p:cNvSpPr/>
          <p:nvPr/>
        </p:nvSpPr>
        <p:spPr>
          <a:xfrm>
            <a:off x="1820113" y="753897"/>
            <a:ext cx="29845" cy="29845"/>
          </a:xfrm>
          <a:custGeom>
            <a:avLst/>
            <a:gdLst/>
            <a:ahLst/>
            <a:cxnLst/>
            <a:rect l="l" t="t" r="r" b="b"/>
            <a:pathLst>
              <a:path w="29844"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80" name="object 980"/>
          <p:cNvSpPr/>
          <p:nvPr/>
        </p:nvSpPr>
        <p:spPr>
          <a:xfrm>
            <a:off x="7402207" y="75388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1" name="object 981"/>
          <p:cNvSpPr/>
          <p:nvPr/>
        </p:nvSpPr>
        <p:spPr>
          <a:xfrm>
            <a:off x="1553844" y="75388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2" name="object 982"/>
          <p:cNvSpPr/>
          <p:nvPr/>
        </p:nvSpPr>
        <p:spPr>
          <a:xfrm>
            <a:off x="713605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3" name="object 983"/>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4" name="object 984"/>
          <p:cNvSpPr/>
          <p:nvPr/>
        </p:nvSpPr>
        <p:spPr>
          <a:xfrm>
            <a:off x="6869785"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5" name="object 985"/>
          <p:cNvSpPr/>
          <p:nvPr/>
        </p:nvSpPr>
        <p:spPr>
          <a:xfrm>
            <a:off x="1021417"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986" name="object 986"/>
          <p:cNvSpPr/>
          <p:nvPr/>
        </p:nvSpPr>
        <p:spPr>
          <a:xfrm>
            <a:off x="6603631"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7" name="object 987"/>
          <p:cNvSpPr/>
          <p:nvPr/>
        </p:nvSpPr>
        <p:spPr>
          <a:xfrm>
            <a:off x="755257"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88" name="object 988"/>
          <p:cNvSpPr/>
          <p:nvPr/>
        </p:nvSpPr>
        <p:spPr>
          <a:xfrm>
            <a:off x="633736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9" name="object 989"/>
          <p:cNvSpPr/>
          <p:nvPr/>
        </p:nvSpPr>
        <p:spPr>
          <a:xfrm>
            <a:off x="488989"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90" name="object 990"/>
          <p:cNvSpPr/>
          <p:nvPr/>
        </p:nvSpPr>
        <p:spPr>
          <a:xfrm>
            <a:off x="252892" y="75388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991" name="object 991"/>
          <p:cNvSpPr/>
          <p:nvPr/>
        </p:nvSpPr>
        <p:spPr>
          <a:xfrm>
            <a:off x="11928093"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2" name="object 992"/>
          <p:cNvSpPr/>
          <p:nvPr/>
        </p:nvSpPr>
        <p:spPr>
          <a:xfrm>
            <a:off x="6079718"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3" name="object 993"/>
          <p:cNvSpPr/>
          <p:nvPr/>
        </p:nvSpPr>
        <p:spPr>
          <a:xfrm>
            <a:off x="11661826"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4" name="object 994"/>
          <p:cNvSpPr/>
          <p:nvPr/>
        </p:nvSpPr>
        <p:spPr>
          <a:xfrm>
            <a:off x="5813450"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5" name="object 995"/>
          <p:cNvSpPr/>
          <p:nvPr/>
        </p:nvSpPr>
        <p:spPr>
          <a:xfrm>
            <a:off x="11395671"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6" name="object 996"/>
          <p:cNvSpPr/>
          <p:nvPr/>
        </p:nvSpPr>
        <p:spPr>
          <a:xfrm>
            <a:off x="5547296"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7" name="object 997"/>
          <p:cNvSpPr/>
          <p:nvPr/>
        </p:nvSpPr>
        <p:spPr>
          <a:xfrm>
            <a:off x="1112940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8" name="object 998"/>
          <p:cNvSpPr/>
          <p:nvPr/>
        </p:nvSpPr>
        <p:spPr>
          <a:xfrm>
            <a:off x="528102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9" name="object 999"/>
          <p:cNvSpPr/>
          <p:nvPr/>
        </p:nvSpPr>
        <p:spPr>
          <a:xfrm>
            <a:off x="10863135" y="48814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00" name="object 1000"/>
          <p:cNvSpPr/>
          <p:nvPr/>
        </p:nvSpPr>
        <p:spPr>
          <a:xfrm>
            <a:off x="5014760" y="48814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01" name="object 1001"/>
          <p:cNvSpPr/>
          <p:nvPr/>
        </p:nvSpPr>
        <p:spPr>
          <a:xfrm>
            <a:off x="1059696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2" name="object 1002"/>
          <p:cNvSpPr/>
          <p:nvPr/>
        </p:nvSpPr>
        <p:spPr>
          <a:xfrm>
            <a:off x="4748606"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3" name="object 1003"/>
          <p:cNvSpPr/>
          <p:nvPr/>
        </p:nvSpPr>
        <p:spPr>
          <a:xfrm>
            <a:off x="1033071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4" name="object 1004"/>
          <p:cNvSpPr/>
          <p:nvPr/>
        </p:nvSpPr>
        <p:spPr>
          <a:xfrm>
            <a:off x="4482338"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5" name="object 1005"/>
          <p:cNvSpPr/>
          <p:nvPr/>
        </p:nvSpPr>
        <p:spPr>
          <a:xfrm>
            <a:off x="10064546"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6" name="object 1006"/>
          <p:cNvSpPr/>
          <p:nvPr/>
        </p:nvSpPr>
        <p:spPr>
          <a:xfrm>
            <a:off x="4216184"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7" name="object 1007"/>
          <p:cNvSpPr/>
          <p:nvPr/>
        </p:nvSpPr>
        <p:spPr>
          <a:xfrm>
            <a:off x="9798278" y="488149"/>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1008" name="object 1008"/>
          <p:cNvSpPr/>
          <p:nvPr/>
        </p:nvSpPr>
        <p:spPr>
          <a:xfrm>
            <a:off x="3949915" y="488149"/>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1009" name="object 1009"/>
          <p:cNvSpPr/>
          <p:nvPr/>
        </p:nvSpPr>
        <p:spPr>
          <a:xfrm>
            <a:off x="9549206" y="48813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0" name="object 1010"/>
          <p:cNvSpPr/>
          <p:nvPr/>
        </p:nvSpPr>
        <p:spPr>
          <a:xfrm>
            <a:off x="3683749"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1" name="object 1011"/>
          <p:cNvSpPr/>
          <p:nvPr/>
        </p:nvSpPr>
        <p:spPr>
          <a:xfrm>
            <a:off x="341748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2" name="object 1012"/>
          <p:cNvSpPr/>
          <p:nvPr/>
        </p:nvSpPr>
        <p:spPr>
          <a:xfrm>
            <a:off x="8999588" y="48813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3" name="object 1013"/>
          <p:cNvSpPr/>
          <p:nvPr/>
        </p:nvSpPr>
        <p:spPr>
          <a:xfrm>
            <a:off x="3151225"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4" name="object 1014"/>
          <p:cNvSpPr/>
          <p:nvPr/>
        </p:nvSpPr>
        <p:spPr>
          <a:xfrm>
            <a:off x="873332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5" name="object 1015"/>
          <p:cNvSpPr/>
          <p:nvPr/>
        </p:nvSpPr>
        <p:spPr>
          <a:xfrm>
            <a:off x="2884957"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6" name="object 1016"/>
          <p:cNvSpPr/>
          <p:nvPr/>
        </p:nvSpPr>
        <p:spPr>
          <a:xfrm>
            <a:off x="8467166"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7" name="object 1017"/>
          <p:cNvSpPr/>
          <p:nvPr/>
        </p:nvSpPr>
        <p:spPr>
          <a:xfrm>
            <a:off x="2618790" y="48813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8" name="object 1018"/>
          <p:cNvSpPr/>
          <p:nvPr/>
        </p:nvSpPr>
        <p:spPr>
          <a:xfrm>
            <a:off x="8200897" y="48813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19" name="object 1019"/>
          <p:cNvSpPr/>
          <p:nvPr/>
        </p:nvSpPr>
        <p:spPr>
          <a:xfrm>
            <a:off x="2352535" y="48813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20" name="object 1020"/>
          <p:cNvSpPr/>
          <p:nvPr/>
        </p:nvSpPr>
        <p:spPr>
          <a:xfrm>
            <a:off x="7934629"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1" name="object 1021"/>
          <p:cNvSpPr/>
          <p:nvPr/>
        </p:nvSpPr>
        <p:spPr>
          <a:xfrm>
            <a:off x="2086267"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2" name="object 1022"/>
          <p:cNvSpPr/>
          <p:nvPr/>
        </p:nvSpPr>
        <p:spPr>
          <a:xfrm>
            <a:off x="7668476"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3" name="object 1023"/>
          <p:cNvSpPr/>
          <p:nvPr/>
        </p:nvSpPr>
        <p:spPr>
          <a:xfrm>
            <a:off x="1820113"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4" name="object 1024"/>
          <p:cNvSpPr/>
          <p:nvPr/>
        </p:nvSpPr>
        <p:spPr>
          <a:xfrm>
            <a:off x="7402207"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5" name="object 1025"/>
          <p:cNvSpPr/>
          <p:nvPr/>
        </p:nvSpPr>
        <p:spPr>
          <a:xfrm>
            <a:off x="1553844"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6" name="object 1026"/>
          <p:cNvSpPr/>
          <p:nvPr/>
        </p:nvSpPr>
        <p:spPr>
          <a:xfrm>
            <a:off x="7136053"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7" name="object 1027"/>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8" name="object 1028"/>
          <p:cNvSpPr/>
          <p:nvPr/>
        </p:nvSpPr>
        <p:spPr>
          <a:xfrm>
            <a:off x="6869785"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9" name="object 1029"/>
          <p:cNvSpPr/>
          <p:nvPr/>
        </p:nvSpPr>
        <p:spPr>
          <a:xfrm>
            <a:off x="1021417"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30" name="object 1030"/>
          <p:cNvSpPr/>
          <p:nvPr/>
        </p:nvSpPr>
        <p:spPr>
          <a:xfrm>
            <a:off x="6603631"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1" name="object 1031"/>
          <p:cNvSpPr/>
          <p:nvPr/>
        </p:nvSpPr>
        <p:spPr>
          <a:xfrm>
            <a:off x="755257"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2" name="object 1032"/>
          <p:cNvSpPr/>
          <p:nvPr/>
        </p:nvSpPr>
        <p:spPr>
          <a:xfrm>
            <a:off x="6337363"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3" name="object 1033"/>
          <p:cNvSpPr/>
          <p:nvPr/>
        </p:nvSpPr>
        <p:spPr>
          <a:xfrm>
            <a:off x="488989"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4" name="object 1034"/>
          <p:cNvSpPr/>
          <p:nvPr/>
        </p:nvSpPr>
        <p:spPr>
          <a:xfrm>
            <a:off x="252892" y="48811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35" name="object 1035"/>
          <p:cNvSpPr/>
          <p:nvPr/>
        </p:nvSpPr>
        <p:spPr>
          <a:xfrm>
            <a:off x="11928093" y="2224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6" name="object 1036"/>
          <p:cNvSpPr/>
          <p:nvPr/>
        </p:nvSpPr>
        <p:spPr>
          <a:xfrm>
            <a:off x="6079718" y="2224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7" name="object 1037"/>
          <p:cNvSpPr/>
          <p:nvPr/>
        </p:nvSpPr>
        <p:spPr>
          <a:xfrm>
            <a:off x="1166182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8" name="object 1038"/>
          <p:cNvSpPr/>
          <p:nvPr/>
        </p:nvSpPr>
        <p:spPr>
          <a:xfrm>
            <a:off x="5813450"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9" name="object 1039"/>
          <p:cNvSpPr/>
          <p:nvPr/>
        </p:nvSpPr>
        <p:spPr>
          <a:xfrm>
            <a:off x="11395671"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0" name="object 1040"/>
          <p:cNvSpPr/>
          <p:nvPr/>
        </p:nvSpPr>
        <p:spPr>
          <a:xfrm>
            <a:off x="554729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1" name="object 1041"/>
          <p:cNvSpPr/>
          <p:nvPr/>
        </p:nvSpPr>
        <p:spPr>
          <a:xfrm>
            <a:off x="1112940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2" name="object 1042"/>
          <p:cNvSpPr/>
          <p:nvPr/>
        </p:nvSpPr>
        <p:spPr>
          <a:xfrm>
            <a:off x="528102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3" name="object 1043"/>
          <p:cNvSpPr/>
          <p:nvPr/>
        </p:nvSpPr>
        <p:spPr>
          <a:xfrm>
            <a:off x="10863135" y="22238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44" name="object 1044"/>
          <p:cNvSpPr/>
          <p:nvPr/>
        </p:nvSpPr>
        <p:spPr>
          <a:xfrm>
            <a:off x="5014760" y="22238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45" name="object 1045"/>
          <p:cNvSpPr/>
          <p:nvPr/>
        </p:nvSpPr>
        <p:spPr>
          <a:xfrm>
            <a:off x="1059696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6" name="object 1046"/>
          <p:cNvSpPr/>
          <p:nvPr/>
        </p:nvSpPr>
        <p:spPr>
          <a:xfrm>
            <a:off x="474860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7" name="object 1047"/>
          <p:cNvSpPr/>
          <p:nvPr/>
        </p:nvSpPr>
        <p:spPr>
          <a:xfrm>
            <a:off x="1033071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8" name="object 1048"/>
          <p:cNvSpPr/>
          <p:nvPr/>
        </p:nvSpPr>
        <p:spPr>
          <a:xfrm>
            <a:off x="4482338"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9" name="object 1049"/>
          <p:cNvSpPr/>
          <p:nvPr/>
        </p:nvSpPr>
        <p:spPr>
          <a:xfrm>
            <a:off x="10064546"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0" name="object 1050"/>
          <p:cNvSpPr/>
          <p:nvPr/>
        </p:nvSpPr>
        <p:spPr>
          <a:xfrm>
            <a:off x="4216184"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1" name="object 1051"/>
          <p:cNvSpPr/>
          <p:nvPr/>
        </p:nvSpPr>
        <p:spPr>
          <a:xfrm>
            <a:off x="9798278"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2" name="object 1052"/>
          <p:cNvSpPr/>
          <p:nvPr/>
        </p:nvSpPr>
        <p:spPr>
          <a:xfrm>
            <a:off x="3949915"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3" name="object 1053"/>
          <p:cNvSpPr/>
          <p:nvPr/>
        </p:nvSpPr>
        <p:spPr>
          <a:xfrm>
            <a:off x="9549206" y="22237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4" name="object 1054"/>
          <p:cNvSpPr/>
          <p:nvPr/>
        </p:nvSpPr>
        <p:spPr>
          <a:xfrm>
            <a:off x="3683749"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5" name="object 1055"/>
          <p:cNvSpPr/>
          <p:nvPr/>
        </p:nvSpPr>
        <p:spPr>
          <a:xfrm>
            <a:off x="3417480"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6" name="object 1056"/>
          <p:cNvSpPr/>
          <p:nvPr/>
        </p:nvSpPr>
        <p:spPr>
          <a:xfrm>
            <a:off x="8999588" y="22237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7" name="object 1057"/>
          <p:cNvSpPr/>
          <p:nvPr/>
        </p:nvSpPr>
        <p:spPr>
          <a:xfrm>
            <a:off x="3151225" y="22237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8" name="object 1058"/>
          <p:cNvSpPr/>
          <p:nvPr/>
        </p:nvSpPr>
        <p:spPr>
          <a:xfrm>
            <a:off x="8733320" y="22237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59" name="object 1059"/>
          <p:cNvSpPr/>
          <p:nvPr/>
        </p:nvSpPr>
        <p:spPr>
          <a:xfrm>
            <a:off x="2884957" y="22237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60" name="object 1060"/>
          <p:cNvSpPr/>
          <p:nvPr/>
        </p:nvSpPr>
        <p:spPr>
          <a:xfrm>
            <a:off x="846716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1" name="object 1061"/>
          <p:cNvSpPr/>
          <p:nvPr/>
        </p:nvSpPr>
        <p:spPr>
          <a:xfrm>
            <a:off x="2618790" y="22236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2" name="object 1062"/>
          <p:cNvSpPr/>
          <p:nvPr/>
        </p:nvSpPr>
        <p:spPr>
          <a:xfrm>
            <a:off x="820089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3" name="object 1063"/>
          <p:cNvSpPr/>
          <p:nvPr/>
        </p:nvSpPr>
        <p:spPr>
          <a:xfrm>
            <a:off x="2352535"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4" name="object 1064"/>
          <p:cNvSpPr/>
          <p:nvPr/>
        </p:nvSpPr>
        <p:spPr>
          <a:xfrm>
            <a:off x="7934629"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5" name="object 1065"/>
          <p:cNvSpPr/>
          <p:nvPr/>
        </p:nvSpPr>
        <p:spPr>
          <a:xfrm>
            <a:off x="2086267"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6" name="object 1066"/>
          <p:cNvSpPr/>
          <p:nvPr/>
        </p:nvSpPr>
        <p:spPr>
          <a:xfrm>
            <a:off x="766847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7" name="object 1067"/>
          <p:cNvSpPr/>
          <p:nvPr/>
        </p:nvSpPr>
        <p:spPr>
          <a:xfrm>
            <a:off x="1820113"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8" name="object 1068"/>
          <p:cNvSpPr/>
          <p:nvPr/>
        </p:nvSpPr>
        <p:spPr>
          <a:xfrm>
            <a:off x="740220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9" name="object 1069"/>
          <p:cNvSpPr/>
          <p:nvPr/>
        </p:nvSpPr>
        <p:spPr>
          <a:xfrm>
            <a:off x="1553844"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0" name="object 1070"/>
          <p:cNvSpPr/>
          <p:nvPr/>
        </p:nvSpPr>
        <p:spPr>
          <a:xfrm>
            <a:off x="713605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1" name="object 1071"/>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72" name="object 1072"/>
          <p:cNvSpPr/>
          <p:nvPr/>
        </p:nvSpPr>
        <p:spPr>
          <a:xfrm>
            <a:off x="6869785"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3" name="object 1073"/>
          <p:cNvSpPr/>
          <p:nvPr/>
        </p:nvSpPr>
        <p:spPr>
          <a:xfrm>
            <a:off x="1021417"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74" name="object 1074"/>
          <p:cNvSpPr/>
          <p:nvPr/>
        </p:nvSpPr>
        <p:spPr>
          <a:xfrm>
            <a:off x="6603631"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5" name="object 1075"/>
          <p:cNvSpPr/>
          <p:nvPr/>
        </p:nvSpPr>
        <p:spPr>
          <a:xfrm>
            <a:off x="755257" y="22235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76" name="object 1076"/>
          <p:cNvSpPr/>
          <p:nvPr/>
        </p:nvSpPr>
        <p:spPr>
          <a:xfrm>
            <a:off x="633736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7" name="object 1077"/>
          <p:cNvSpPr/>
          <p:nvPr/>
        </p:nvSpPr>
        <p:spPr>
          <a:xfrm>
            <a:off x="488989"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1078" name="object 1078"/>
          <p:cNvSpPr/>
          <p:nvPr/>
        </p:nvSpPr>
        <p:spPr>
          <a:xfrm>
            <a:off x="252892" y="22235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79" name="object 1079"/>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1080" name="object 1080"/>
          <p:cNvSpPr/>
          <p:nvPr/>
        </p:nvSpPr>
        <p:spPr>
          <a:xfrm>
            <a:off x="4265129" y="1563674"/>
            <a:ext cx="532130" cy="531495"/>
          </a:xfrm>
          <a:custGeom>
            <a:avLst/>
            <a:gdLst/>
            <a:ahLst/>
            <a:cxnLst/>
            <a:rect l="l" t="t" r="r" b="b"/>
            <a:pathLst>
              <a:path w="532129" h="531494">
                <a:moveTo>
                  <a:pt x="265798" y="0"/>
                </a:moveTo>
                <a:lnTo>
                  <a:pt x="218019" y="4281"/>
                </a:lnTo>
                <a:lnTo>
                  <a:pt x="173051" y="16624"/>
                </a:lnTo>
                <a:lnTo>
                  <a:pt x="131643" y="36280"/>
                </a:lnTo>
                <a:lnTo>
                  <a:pt x="94546" y="62496"/>
                </a:lnTo>
                <a:lnTo>
                  <a:pt x="62511" y="94523"/>
                </a:lnTo>
                <a:lnTo>
                  <a:pt x="36288" y="131609"/>
                </a:lnTo>
                <a:lnTo>
                  <a:pt x="16628" y="173005"/>
                </a:lnTo>
                <a:lnTo>
                  <a:pt x="4282" y="217959"/>
                </a:lnTo>
                <a:lnTo>
                  <a:pt x="0" y="265722"/>
                </a:lnTo>
                <a:lnTo>
                  <a:pt x="4282" y="313484"/>
                </a:lnTo>
                <a:lnTo>
                  <a:pt x="16628" y="358437"/>
                </a:lnTo>
                <a:lnTo>
                  <a:pt x="36288" y="399831"/>
                </a:lnTo>
                <a:lnTo>
                  <a:pt x="62511" y="436915"/>
                </a:lnTo>
                <a:lnTo>
                  <a:pt x="94546" y="468940"/>
                </a:lnTo>
                <a:lnTo>
                  <a:pt x="131643" y="495154"/>
                </a:lnTo>
                <a:lnTo>
                  <a:pt x="173051" y="514808"/>
                </a:lnTo>
                <a:lnTo>
                  <a:pt x="218019" y="527150"/>
                </a:lnTo>
                <a:lnTo>
                  <a:pt x="265798" y="531431"/>
                </a:lnTo>
                <a:lnTo>
                  <a:pt x="313572" y="527150"/>
                </a:lnTo>
                <a:lnTo>
                  <a:pt x="358538" y="514808"/>
                </a:lnTo>
                <a:lnTo>
                  <a:pt x="399944" y="495154"/>
                </a:lnTo>
                <a:lnTo>
                  <a:pt x="437039" y="468940"/>
                </a:lnTo>
                <a:lnTo>
                  <a:pt x="469073" y="436915"/>
                </a:lnTo>
                <a:lnTo>
                  <a:pt x="495295" y="399831"/>
                </a:lnTo>
                <a:lnTo>
                  <a:pt x="514955" y="358437"/>
                </a:lnTo>
                <a:lnTo>
                  <a:pt x="527301" y="313484"/>
                </a:lnTo>
                <a:lnTo>
                  <a:pt x="531583" y="265722"/>
                </a:lnTo>
                <a:lnTo>
                  <a:pt x="527301" y="217959"/>
                </a:lnTo>
                <a:lnTo>
                  <a:pt x="514955" y="173005"/>
                </a:lnTo>
                <a:lnTo>
                  <a:pt x="495295" y="131609"/>
                </a:lnTo>
                <a:lnTo>
                  <a:pt x="469073" y="94523"/>
                </a:lnTo>
                <a:lnTo>
                  <a:pt x="437039" y="62496"/>
                </a:lnTo>
                <a:lnTo>
                  <a:pt x="399944" y="36280"/>
                </a:lnTo>
                <a:lnTo>
                  <a:pt x="358538" y="16624"/>
                </a:lnTo>
                <a:lnTo>
                  <a:pt x="313572" y="4281"/>
                </a:lnTo>
                <a:lnTo>
                  <a:pt x="265798" y="0"/>
                </a:lnTo>
                <a:close/>
              </a:path>
            </a:pathLst>
          </a:custGeom>
          <a:solidFill>
            <a:srgbClr val="FFFFFF"/>
          </a:solidFill>
        </p:spPr>
        <p:txBody>
          <a:bodyPr wrap="square" lIns="0" tIns="0" rIns="0" bIns="0" rtlCol="0"/>
          <a:lstStyle/>
          <a:p>
            <a:endParaRPr/>
          </a:p>
        </p:txBody>
      </p:sp>
      <p:sp>
        <p:nvSpPr>
          <p:cNvPr id="1081" name="object 1081"/>
          <p:cNvSpPr/>
          <p:nvPr/>
        </p:nvSpPr>
        <p:spPr>
          <a:xfrm>
            <a:off x="7417041" y="0"/>
            <a:ext cx="1060450" cy="1030605"/>
          </a:xfrm>
          <a:custGeom>
            <a:avLst/>
            <a:gdLst/>
            <a:ahLst/>
            <a:cxnLst/>
            <a:rect l="l" t="t" r="r" b="b"/>
            <a:pathLst>
              <a:path w="1060450" h="1030605">
                <a:moveTo>
                  <a:pt x="530872" y="0"/>
                </a:moveTo>
                <a:lnTo>
                  <a:pt x="0" y="0"/>
                </a:lnTo>
                <a:lnTo>
                  <a:pt x="18326" y="181686"/>
                </a:lnTo>
                <a:lnTo>
                  <a:pt x="28941" y="228179"/>
                </a:lnTo>
                <a:lnTo>
                  <a:pt x="41565" y="273874"/>
                </a:lnTo>
                <a:lnTo>
                  <a:pt x="56148" y="318722"/>
                </a:lnTo>
                <a:lnTo>
                  <a:pt x="72641" y="362672"/>
                </a:lnTo>
                <a:lnTo>
                  <a:pt x="90994" y="405677"/>
                </a:lnTo>
                <a:lnTo>
                  <a:pt x="111159" y="447685"/>
                </a:lnTo>
                <a:lnTo>
                  <a:pt x="133085" y="488650"/>
                </a:lnTo>
                <a:lnTo>
                  <a:pt x="156725" y="528520"/>
                </a:lnTo>
                <a:lnTo>
                  <a:pt x="182028" y="567248"/>
                </a:lnTo>
                <a:lnTo>
                  <a:pt x="208946" y="604783"/>
                </a:lnTo>
                <a:lnTo>
                  <a:pt x="237429" y="641076"/>
                </a:lnTo>
                <a:lnTo>
                  <a:pt x="267429" y="676079"/>
                </a:lnTo>
                <a:lnTo>
                  <a:pt x="298895" y="709743"/>
                </a:lnTo>
                <a:lnTo>
                  <a:pt x="331778" y="742017"/>
                </a:lnTo>
                <a:lnTo>
                  <a:pt x="366030" y="772852"/>
                </a:lnTo>
                <a:lnTo>
                  <a:pt x="401601" y="802200"/>
                </a:lnTo>
                <a:lnTo>
                  <a:pt x="438442" y="830012"/>
                </a:lnTo>
                <a:lnTo>
                  <a:pt x="476504" y="856237"/>
                </a:lnTo>
                <a:lnTo>
                  <a:pt x="515737" y="880828"/>
                </a:lnTo>
                <a:lnTo>
                  <a:pt x="556092" y="903733"/>
                </a:lnTo>
                <a:lnTo>
                  <a:pt x="597521" y="924906"/>
                </a:lnTo>
                <a:lnTo>
                  <a:pt x="639973" y="944295"/>
                </a:lnTo>
                <a:lnTo>
                  <a:pt x="683400" y="961852"/>
                </a:lnTo>
                <a:lnTo>
                  <a:pt x="727752" y="977529"/>
                </a:lnTo>
                <a:lnTo>
                  <a:pt x="772980" y="991274"/>
                </a:lnTo>
                <a:lnTo>
                  <a:pt x="819035" y="1003040"/>
                </a:lnTo>
                <a:lnTo>
                  <a:pt x="865868" y="1012777"/>
                </a:lnTo>
                <a:lnTo>
                  <a:pt x="913430" y="1020436"/>
                </a:lnTo>
                <a:lnTo>
                  <a:pt x="961670" y="1025968"/>
                </a:lnTo>
                <a:lnTo>
                  <a:pt x="1010541" y="1029323"/>
                </a:lnTo>
                <a:lnTo>
                  <a:pt x="1059992" y="1030452"/>
                </a:lnTo>
                <a:lnTo>
                  <a:pt x="1059992" y="499719"/>
                </a:lnTo>
                <a:lnTo>
                  <a:pt x="1009141" y="497323"/>
                </a:lnTo>
                <a:lnTo>
                  <a:pt x="959644" y="490279"/>
                </a:lnTo>
                <a:lnTo>
                  <a:pt x="911719" y="478804"/>
                </a:lnTo>
                <a:lnTo>
                  <a:pt x="865582" y="463117"/>
                </a:lnTo>
                <a:lnTo>
                  <a:pt x="821452" y="443435"/>
                </a:lnTo>
                <a:lnTo>
                  <a:pt x="779547" y="419974"/>
                </a:lnTo>
                <a:lnTo>
                  <a:pt x="740084" y="392954"/>
                </a:lnTo>
                <a:lnTo>
                  <a:pt x="703280" y="362591"/>
                </a:lnTo>
                <a:lnTo>
                  <a:pt x="669353" y="329103"/>
                </a:lnTo>
                <a:lnTo>
                  <a:pt x="638522" y="292707"/>
                </a:lnTo>
                <a:lnTo>
                  <a:pt x="611002" y="253621"/>
                </a:lnTo>
                <a:lnTo>
                  <a:pt x="587013" y="212063"/>
                </a:lnTo>
                <a:lnTo>
                  <a:pt x="566772" y="168249"/>
                </a:lnTo>
                <a:lnTo>
                  <a:pt x="550496" y="122398"/>
                </a:lnTo>
                <a:lnTo>
                  <a:pt x="538403" y="74726"/>
                </a:lnTo>
                <a:lnTo>
                  <a:pt x="530872" y="0"/>
                </a:lnTo>
                <a:close/>
              </a:path>
            </a:pathLst>
          </a:custGeom>
          <a:solidFill>
            <a:srgbClr val="FFFFFF"/>
          </a:solidFill>
        </p:spPr>
        <p:txBody>
          <a:bodyPr wrap="square" lIns="0" tIns="0" rIns="0" bIns="0" rtlCol="0"/>
          <a:lstStyle/>
          <a:p>
            <a:endParaRPr/>
          </a:p>
        </p:txBody>
      </p:sp>
      <p:sp>
        <p:nvSpPr>
          <p:cNvPr id="1082" name="object 1082"/>
          <p:cNvSpPr/>
          <p:nvPr/>
        </p:nvSpPr>
        <p:spPr>
          <a:xfrm>
            <a:off x="6334810" y="499021"/>
            <a:ext cx="532130" cy="531495"/>
          </a:xfrm>
          <a:custGeom>
            <a:avLst/>
            <a:gdLst/>
            <a:ahLst/>
            <a:cxnLst/>
            <a:rect l="l" t="t" r="r" b="b"/>
            <a:pathLst>
              <a:path w="532129" h="531494">
                <a:moveTo>
                  <a:pt x="265785" y="0"/>
                </a:moveTo>
                <a:lnTo>
                  <a:pt x="218007" y="4280"/>
                </a:lnTo>
                <a:lnTo>
                  <a:pt x="173040" y="16623"/>
                </a:lnTo>
                <a:lnTo>
                  <a:pt x="131634" y="36276"/>
                </a:lnTo>
                <a:lnTo>
                  <a:pt x="94539" y="62491"/>
                </a:lnTo>
                <a:lnTo>
                  <a:pt x="62506" y="94515"/>
                </a:lnTo>
                <a:lnTo>
                  <a:pt x="36285" y="131600"/>
                </a:lnTo>
                <a:lnTo>
                  <a:pt x="16627" y="172994"/>
                </a:lnTo>
                <a:lnTo>
                  <a:pt x="4281" y="217947"/>
                </a:lnTo>
                <a:lnTo>
                  <a:pt x="0" y="265709"/>
                </a:lnTo>
                <a:lnTo>
                  <a:pt x="4281" y="313471"/>
                </a:lnTo>
                <a:lnTo>
                  <a:pt x="16627" y="358426"/>
                </a:lnTo>
                <a:lnTo>
                  <a:pt x="36285" y="399821"/>
                </a:lnTo>
                <a:lnTo>
                  <a:pt x="62506" y="436908"/>
                </a:lnTo>
                <a:lnTo>
                  <a:pt x="94539" y="468935"/>
                </a:lnTo>
                <a:lnTo>
                  <a:pt x="131634" y="495151"/>
                </a:lnTo>
                <a:lnTo>
                  <a:pt x="173040" y="514806"/>
                </a:lnTo>
                <a:lnTo>
                  <a:pt x="218007" y="527150"/>
                </a:lnTo>
                <a:lnTo>
                  <a:pt x="265785" y="531431"/>
                </a:lnTo>
                <a:lnTo>
                  <a:pt x="313560" y="527150"/>
                </a:lnTo>
                <a:lnTo>
                  <a:pt x="358525" y="514806"/>
                </a:lnTo>
                <a:lnTo>
                  <a:pt x="399931" y="495151"/>
                </a:lnTo>
                <a:lnTo>
                  <a:pt x="437026" y="468935"/>
                </a:lnTo>
                <a:lnTo>
                  <a:pt x="469060" y="436908"/>
                </a:lnTo>
                <a:lnTo>
                  <a:pt x="495283" y="399821"/>
                </a:lnTo>
                <a:lnTo>
                  <a:pt x="514942" y="358426"/>
                </a:lnTo>
                <a:lnTo>
                  <a:pt x="527288" y="313471"/>
                </a:lnTo>
                <a:lnTo>
                  <a:pt x="531571" y="265709"/>
                </a:lnTo>
                <a:lnTo>
                  <a:pt x="527288" y="217947"/>
                </a:lnTo>
                <a:lnTo>
                  <a:pt x="514942" y="172994"/>
                </a:lnTo>
                <a:lnTo>
                  <a:pt x="495283" y="131600"/>
                </a:lnTo>
                <a:lnTo>
                  <a:pt x="469060" y="94515"/>
                </a:lnTo>
                <a:lnTo>
                  <a:pt x="437026" y="62491"/>
                </a:lnTo>
                <a:lnTo>
                  <a:pt x="399931" y="36276"/>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83" name="object 1083"/>
          <p:cNvSpPr/>
          <p:nvPr/>
        </p:nvSpPr>
        <p:spPr>
          <a:xfrm>
            <a:off x="9018193" y="0"/>
            <a:ext cx="531495" cy="1297940"/>
          </a:xfrm>
          <a:custGeom>
            <a:avLst/>
            <a:gdLst/>
            <a:ahLst/>
            <a:cxnLst/>
            <a:rect l="l" t="t" r="r" b="b"/>
            <a:pathLst>
              <a:path w="531495" h="1297940">
                <a:moveTo>
                  <a:pt x="531012" y="0"/>
                </a:moveTo>
                <a:lnTo>
                  <a:pt x="0" y="0"/>
                </a:lnTo>
                <a:lnTo>
                  <a:pt x="0" y="1297381"/>
                </a:lnTo>
                <a:lnTo>
                  <a:pt x="531012" y="1297381"/>
                </a:lnTo>
                <a:lnTo>
                  <a:pt x="531012" y="0"/>
                </a:lnTo>
                <a:close/>
              </a:path>
            </a:pathLst>
          </a:custGeom>
          <a:solidFill>
            <a:srgbClr val="FA4616"/>
          </a:solidFill>
        </p:spPr>
        <p:txBody>
          <a:bodyPr wrap="square" lIns="0" tIns="0" rIns="0" bIns="0" rtlCol="0"/>
          <a:lstStyle/>
          <a:p>
            <a:endParaRPr/>
          </a:p>
        </p:txBody>
      </p:sp>
      <p:sp>
        <p:nvSpPr>
          <p:cNvPr id="1084" name="object 1084"/>
          <p:cNvSpPr/>
          <p:nvPr/>
        </p:nvSpPr>
        <p:spPr>
          <a:xfrm>
            <a:off x="10365663" y="0"/>
            <a:ext cx="1826895" cy="1030605"/>
          </a:xfrm>
          <a:custGeom>
            <a:avLst/>
            <a:gdLst/>
            <a:ahLst/>
            <a:cxnLst/>
            <a:rect l="l" t="t" r="r" b="b"/>
            <a:pathLst>
              <a:path w="1826895" h="1030605">
                <a:moveTo>
                  <a:pt x="1826336" y="0"/>
                </a:moveTo>
                <a:lnTo>
                  <a:pt x="1589112" y="0"/>
                </a:lnTo>
                <a:lnTo>
                  <a:pt x="1581581" y="74790"/>
                </a:lnTo>
                <a:lnTo>
                  <a:pt x="1569488" y="122461"/>
                </a:lnTo>
                <a:lnTo>
                  <a:pt x="1553212" y="168312"/>
                </a:lnTo>
                <a:lnTo>
                  <a:pt x="1532971" y="212126"/>
                </a:lnTo>
                <a:lnTo>
                  <a:pt x="1508982" y="253685"/>
                </a:lnTo>
                <a:lnTo>
                  <a:pt x="1481463" y="292771"/>
                </a:lnTo>
                <a:lnTo>
                  <a:pt x="1450631" y="329167"/>
                </a:lnTo>
                <a:lnTo>
                  <a:pt x="1416705" y="362655"/>
                </a:lnTo>
                <a:lnTo>
                  <a:pt x="1379901" y="393018"/>
                </a:lnTo>
                <a:lnTo>
                  <a:pt x="1340438" y="420038"/>
                </a:lnTo>
                <a:lnTo>
                  <a:pt x="1298532" y="443498"/>
                </a:lnTo>
                <a:lnTo>
                  <a:pt x="1254402" y="463180"/>
                </a:lnTo>
                <a:lnTo>
                  <a:pt x="1208266" y="478868"/>
                </a:lnTo>
                <a:lnTo>
                  <a:pt x="1160340" y="490342"/>
                </a:lnTo>
                <a:lnTo>
                  <a:pt x="1110843" y="497386"/>
                </a:lnTo>
                <a:lnTo>
                  <a:pt x="1059992" y="499783"/>
                </a:lnTo>
                <a:lnTo>
                  <a:pt x="1009141" y="497386"/>
                </a:lnTo>
                <a:lnTo>
                  <a:pt x="959644" y="490342"/>
                </a:lnTo>
                <a:lnTo>
                  <a:pt x="911719" y="478868"/>
                </a:lnTo>
                <a:lnTo>
                  <a:pt x="865582" y="463180"/>
                </a:lnTo>
                <a:lnTo>
                  <a:pt x="821453" y="443498"/>
                </a:lnTo>
                <a:lnTo>
                  <a:pt x="779548" y="420038"/>
                </a:lnTo>
                <a:lnTo>
                  <a:pt x="740085" y="393018"/>
                </a:lnTo>
                <a:lnTo>
                  <a:pt x="703282" y="362655"/>
                </a:lnTo>
                <a:lnTo>
                  <a:pt x="669356" y="329167"/>
                </a:lnTo>
                <a:lnTo>
                  <a:pt x="638525" y="292771"/>
                </a:lnTo>
                <a:lnTo>
                  <a:pt x="611007" y="253685"/>
                </a:lnTo>
                <a:lnTo>
                  <a:pt x="587020" y="212126"/>
                </a:lnTo>
                <a:lnTo>
                  <a:pt x="566780" y="168312"/>
                </a:lnTo>
                <a:lnTo>
                  <a:pt x="550507" y="122461"/>
                </a:lnTo>
                <a:lnTo>
                  <a:pt x="538416" y="74790"/>
                </a:lnTo>
                <a:lnTo>
                  <a:pt x="530872" y="0"/>
                </a:lnTo>
                <a:lnTo>
                  <a:pt x="0" y="0"/>
                </a:lnTo>
                <a:lnTo>
                  <a:pt x="18326" y="181749"/>
                </a:lnTo>
                <a:lnTo>
                  <a:pt x="28941" y="228243"/>
                </a:lnTo>
                <a:lnTo>
                  <a:pt x="41565" y="273938"/>
                </a:lnTo>
                <a:lnTo>
                  <a:pt x="56148" y="318785"/>
                </a:lnTo>
                <a:lnTo>
                  <a:pt x="72641" y="362736"/>
                </a:lnTo>
                <a:lnTo>
                  <a:pt x="90995" y="405740"/>
                </a:lnTo>
                <a:lnTo>
                  <a:pt x="111160" y="447749"/>
                </a:lnTo>
                <a:lnTo>
                  <a:pt x="133087" y="488713"/>
                </a:lnTo>
                <a:lnTo>
                  <a:pt x="156727" y="528584"/>
                </a:lnTo>
                <a:lnTo>
                  <a:pt x="182031" y="567311"/>
                </a:lnTo>
                <a:lnTo>
                  <a:pt x="208949" y="604846"/>
                </a:lnTo>
                <a:lnTo>
                  <a:pt x="237433" y="641140"/>
                </a:lnTo>
                <a:lnTo>
                  <a:pt x="267432" y="676143"/>
                </a:lnTo>
                <a:lnTo>
                  <a:pt x="298898" y="709806"/>
                </a:lnTo>
                <a:lnTo>
                  <a:pt x="331782" y="742080"/>
                </a:lnTo>
                <a:lnTo>
                  <a:pt x="366035" y="772916"/>
                </a:lnTo>
                <a:lnTo>
                  <a:pt x="401606" y="802264"/>
                </a:lnTo>
                <a:lnTo>
                  <a:pt x="438447" y="830075"/>
                </a:lnTo>
                <a:lnTo>
                  <a:pt x="476509" y="856301"/>
                </a:lnTo>
                <a:lnTo>
                  <a:pt x="515742" y="880891"/>
                </a:lnTo>
                <a:lnTo>
                  <a:pt x="556098" y="903797"/>
                </a:lnTo>
                <a:lnTo>
                  <a:pt x="597526" y="924969"/>
                </a:lnTo>
                <a:lnTo>
                  <a:pt x="639979" y="944359"/>
                </a:lnTo>
                <a:lnTo>
                  <a:pt x="683405" y="961916"/>
                </a:lnTo>
                <a:lnTo>
                  <a:pt x="727757" y="977592"/>
                </a:lnTo>
                <a:lnTo>
                  <a:pt x="772985" y="991338"/>
                </a:lnTo>
                <a:lnTo>
                  <a:pt x="819040" y="1003104"/>
                </a:lnTo>
                <a:lnTo>
                  <a:pt x="865872" y="1012841"/>
                </a:lnTo>
                <a:lnTo>
                  <a:pt x="913433" y="1020500"/>
                </a:lnTo>
                <a:lnTo>
                  <a:pt x="961672" y="1026031"/>
                </a:lnTo>
                <a:lnTo>
                  <a:pt x="1010542" y="1029386"/>
                </a:lnTo>
                <a:lnTo>
                  <a:pt x="1059992" y="1030516"/>
                </a:lnTo>
                <a:lnTo>
                  <a:pt x="1111508" y="1029290"/>
                </a:lnTo>
                <a:lnTo>
                  <a:pt x="1162392" y="1025649"/>
                </a:lnTo>
                <a:lnTo>
                  <a:pt x="1212587" y="1019650"/>
                </a:lnTo>
                <a:lnTo>
                  <a:pt x="1262038" y="1011347"/>
                </a:lnTo>
                <a:lnTo>
                  <a:pt x="1310689" y="1000797"/>
                </a:lnTo>
                <a:lnTo>
                  <a:pt x="1358484" y="988055"/>
                </a:lnTo>
                <a:lnTo>
                  <a:pt x="1405369" y="973177"/>
                </a:lnTo>
                <a:lnTo>
                  <a:pt x="1451286" y="956219"/>
                </a:lnTo>
                <a:lnTo>
                  <a:pt x="1496181" y="937235"/>
                </a:lnTo>
                <a:lnTo>
                  <a:pt x="1539997" y="916283"/>
                </a:lnTo>
                <a:lnTo>
                  <a:pt x="1582679" y="893417"/>
                </a:lnTo>
                <a:lnTo>
                  <a:pt x="1624171" y="868694"/>
                </a:lnTo>
                <a:lnTo>
                  <a:pt x="1664417" y="842169"/>
                </a:lnTo>
                <a:lnTo>
                  <a:pt x="1703362" y="813897"/>
                </a:lnTo>
                <a:lnTo>
                  <a:pt x="1740950" y="783935"/>
                </a:lnTo>
                <a:lnTo>
                  <a:pt x="1777126" y="752338"/>
                </a:lnTo>
                <a:lnTo>
                  <a:pt x="1811832" y="719162"/>
                </a:lnTo>
                <a:lnTo>
                  <a:pt x="1826336" y="703224"/>
                </a:lnTo>
                <a:lnTo>
                  <a:pt x="1826336" y="0"/>
                </a:lnTo>
                <a:close/>
              </a:path>
            </a:pathLst>
          </a:custGeom>
          <a:solidFill>
            <a:srgbClr val="FFFFFF"/>
          </a:solidFill>
        </p:spPr>
        <p:txBody>
          <a:bodyPr wrap="square" lIns="0" tIns="0" rIns="0" bIns="0" rtlCol="0"/>
          <a:lstStyle/>
          <a:p>
            <a:endParaRPr/>
          </a:p>
        </p:txBody>
      </p:sp>
      <p:sp>
        <p:nvSpPr>
          <p:cNvPr id="1085" name="object 1085"/>
          <p:cNvSpPr/>
          <p:nvPr/>
        </p:nvSpPr>
        <p:spPr>
          <a:xfrm>
            <a:off x="5310492" y="1035050"/>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6" name="object 1086"/>
          <p:cNvSpPr/>
          <p:nvPr/>
        </p:nvSpPr>
        <p:spPr>
          <a:xfrm>
            <a:off x="6350495" y="1564233"/>
            <a:ext cx="1597660" cy="531495"/>
          </a:xfrm>
          <a:custGeom>
            <a:avLst/>
            <a:gdLst/>
            <a:ahLst/>
            <a:cxnLst/>
            <a:rect l="l" t="t" r="r" b="b"/>
            <a:pathLst>
              <a:path w="1597659" h="531494">
                <a:moveTo>
                  <a:pt x="1597444" y="0"/>
                </a:moveTo>
                <a:lnTo>
                  <a:pt x="0" y="0"/>
                </a:lnTo>
                <a:lnTo>
                  <a:pt x="0" y="530885"/>
                </a:lnTo>
                <a:lnTo>
                  <a:pt x="1597444" y="530885"/>
                </a:lnTo>
                <a:lnTo>
                  <a:pt x="1597444" y="0"/>
                </a:lnTo>
                <a:close/>
              </a:path>
            </a:pathLst>
          </a:custGeom>
          <a:solidFill>
            <a:srgbClr val="FFFFFF"/>
          </a:solidFill>
        </p:spPr>
        <p:txBody>
          <a:bodyPr wrap="square" lIns="0" tIns="0" rIns="0" bIns="0" rtlCol="0"/>
          <a:lstStyle/>
          <a:p>
            <a:endParaRPr/>
          </a:p>
        </p:txBody>
      </p:sp>
      <p:sp>
        <p:nvSpPr>
          <p:cNvPr id="1087" name="object 1087"/>
          <p:cNvSpPr/>
          <p:nvPr/>
        </p:nvSpPr>
        <p:spPr>
          <a:xfrm>
            <a:off x="11660987" y="1564233"/>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8" name="object 1088"/>
          <p:cNvSpPr/>
          <p:nvPr/>
        </p:nvSpPr>
        <p:spPr>
          <a:xfrm>
            <a:off x="11660987" y="4225925"/>
            <a:ext cx="531495" cy="1597025"/>
          </a:xfrm>
          <a:custGeom>
            <a:avLst/>
            <a:gdLst/>
            <a:ahLst/>
            <a:cxnLst/>
            <a:rect l="l" t="t" r="r" b="b"/>
            <a:pathLst>
              <a:path w="531495" h="1597025">
                <a:moveTo>
                  <a:pt x="531012" y="0"/>
                </a:moveTo>
                <a:lnTo>
                  <a:pt x="0" y="0"/>
                </a:lnTo>
                <a:lnTo>
                  <a:pt x="0" y="1597026"/>
                </a:lnTo>
                <a:lnTo>
                  <a:pt x="531012" y="1597026"/>
                </a:lnTo>
                <a:lnTo>
                  <a:pt x="531012" y="0"/>
                </a:lnTo>
                <a:close/>
              </a:path>
            </a:pathLst>
          </a:custGeom>
          <a:solidFill>
            <a:srgbClr val="FFFFFF"/>
          </a:solidFill>
        </p:spPr>
        <p:txBody>
          <a:bodyPr wrap="square" lIns="0" tIns="0" rIns="0" bIns="0" rtlCol="0"/>
          <a:lstStyle/>
          <a:p>
            <a:endParaRPr/>
          </a:p>
        </p:txBody>
      </p:sp>
      <p:sp>
        <p:nvSpPr>
          <p:cNvPr id="1089" name="object 1089"/>
          <p:cNvSpPr/>
          <p:nvPr/>
        </p:nvSpPr>
        <p:spPr>
          <a:xfrm>
            <a:off x="9542564" y="6327123"/>
            <a:ext cx="1597660" cy="531495"/>
          </a:xfrm>
          <a:custGeom>
            <a:avLst/>
            <a:gdLst/>
            <a:ahLst/>
            <a:cxnLst/>
            <a:rect l="l" t="t" r="r" b="b"/>
            <a:pathLst>
              <a:path w="1597659" h="531495">
                <a:moveTo>
                  <a:pt x="1597431" y="0"/>
                </a:moveTo>
                <a:lnTo>
                  <a:pt x="0" y="0"/>
                </a:lnTo>
                <a:lnTo>
                  <a:pt x="0" y="530877"/>
                </a:lnTo>
                <a:lnTo>
                  <a:pt x="1597431" y="530877"/>
                </a:lnTo>
                <a:lnTo>
                  <a:pt x="1597431" y="0"/>
                </a:lnTo>
                <a:close/>
              </a:path>
            </a:pathLst>
          </a:custGeom>
          <a:solidFill>
            <a:srgbClr val="FFFFFF"/>
          </a:solidFill>
        </p:spPr>
        <p:txBody>
          <a:bodyPr wrap="square" lIns="0" tIns="0" rIns="0" bIns="0" rtlCol="0"/>
          <a:lstStyle/>
          <a:p>
            <a:endParaRPr/>
          </a:p>
        </p:txBody>
      </p:sp>
      <p:sp>
        <p:nvSpPr>
          <p:cNvPr id="1090" name="object 1090"/>
          <p:cNvSpPr/>
          <p:nvPr/>
        </p:nvSpPr>
        <p:spPr>
          <a:xfrm>
            <a:off x="10615638" y="4754879"/>
            <a:ext cx="532130" cy="531495"/>
          </a:xfrm>
          <a:custGeom>
            <a:avLst/>
            <a:gdLst/>
            <a:ahLst/>
            <a:cxnLst/>
            <a:rect l="l" t="t" r="r" b="b"/>
            <a:pathLst>
              <a:path w="532129" h="531495">
                <a:moveTo>
                  <a:pt x="265785" y="0"/>
                </a:moveTo>
                <a:lnTo>
                  <a:pt x="218011" y="4280"/>
                </a:lnTo>
                <a:lnTo>
                  <a:pt x="173045" y="16623"/>
                </a:lnTo>
                <a:lnTo>
                  <a:pt x="131639" y="36277"/>
                </a:lnTo>
                <a:lnTo>
                  <a:pt x="94544" y="62492"/>
                </a:lnTo>
                <a:lnTo>
                  <a:pt x="62510" y="94517"/>
                </a:lnTo>
                <a:lnTo>
                  <a:pt x="36288" y="131603"/>
                </a:lnTo>
                <a:lnTo>
                  <a:pt x="16628" y="173000"/>
                </a:lnTo>
                <a:lnTo>
                  <a:pt x="4282" y="217956"/>
                </a:lnTo>
                <a:lnTo>
                  <a:pt x="0" y="265722"/>
                </a:lnTo>
                <a:lnTo>
                  <a:pt x="4282" y="313484"/>
                </a:lnTo>
                <a:lnTo>
                  <a:pt x="16628" y="358437"/>
                </a:lnTo>
                <a:lnTo>
                  <a:pt x="36288" y="399831"/>
                </a:lnTo>
                <a:lnTo>
                  <a:pt x="62510" y="436915"/>
                </a:lnTo>
                <a:lnTo>
                  <a:pt x="94544" y="468940"/>
                </a:lnTo>
                <a:lnTo>
                  <a:pt x="131639" y="495154"/>
                </a:lnTo>
                <a:lnTo>
                  <a:pt x="173045" y="514808"/>
                </a:lnTo>
                <a:lnTo>
                  <a:pt x="218011"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91" name="object 1091"/>
          <p:cNvSpPr/>
          <p:nvPr/>
        </p:nvSpPr>
        <p:spPr>
          <a:xfrm>
            <a:off x="7952879" y="2635326"/>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92" name="object 1092"/>
          <p:cNvSpPr/>
          <p:nvPr/>
        </p:nvSpPr>
        <p:spPr>
          <a:xfrm>
            <a:off x="7422680" y="4743729"/>
            <a:ext cx="2126615" cy="1062990"/>
          </a:xfrm>
          <a:custGeom>
            <a:avLst/>
            <a:gdLst/>
            <a:ahLst/>
            <a:cxnLst/>
            <a:rect l="l" t="t" r="r" b="b"/>
            <a:pathLst>
              <a:path w="2126615" h="1062989">
                <a:moveTo>
                  <a:pt x="2126526" y="0"/>
                </a:moveTo>
                <a:lnTo>
                  <a:pt x="1595666" y="0"/>
                </a:lnTo>
                <a:lnTo>
                  <a:pt x="1593490" y="48445"/>
                </a:lnTo>
                <a:lnTo>
                  <a:pt x="1587088" y="95673"/>
                </a:lnTo>
                <a:lnTo>
                  <a:pt x="1576648" y="141493"/>
                </a:lnTo>
                <a:lnTo>
                  <a:pt x="1562357" y="185720"/>
                </a:lnTo>
                <a:lnTo>
                  <a:pt x="1544404" y="228164"/>
                </a:lnTo>
                <a:lnTo>
                  <a:pt x="1522977" y="268638"/>
                </a:lnTo>
                <a:lnTo>
                  <a:pt x="1498263" y="306954"/>
                </a:lnTo>
                <a:lnTo>
                  <a:pt x="1470451" y="342925"/>
                </a:lnTo>
                <a:lnTo>
                  <a:pt x="1439729" y="376361"/>
                </a:lnTo>
                <a:lnTo>
                  <a:pt x="1406284" y="407075"/>
                </a:lnTo>
                <a:lnTo>
                  <a:pt x="1370304" y="434880"/>
                </a:lnTo>
                <a:lnTo>
                  <a:pt x="1331978" y="459587"/>
                </a:lnTo>
                <a:lnTo>
                  <a:pt x="1291493" y="481009"/>
                </a:lnTo>
                <a:lnTo>
                  <a:pt x="1249038" y="498957"/>
                </a:lnTo>
                <a:lnTo>
                  <a:pt x="1204800" y="513244"/>
                </a:lnTo>
                <a:lnTo>
                  <a:pt x="1158967" y="523681"/>
                </a:lnTo>
                <a:lnTo>
                  <a:pt x="1111727" y="530081"/>
                </a:lnTo>
                <a:lnTo>
                  <a:pt x="1063269" y="532257"/>
                </a:lnTo>
                <a:lnTo>
                  <a:pt x="1014809" y="530081"/>
                </a:lnTo>
                <a:lnTo>
                  <a:pt x="967567" y="523681"/>
                </a:lnTo>
                <a:lnTo>
                  <a:pt x="921733" y="513244"/>
                </a:lnTo>
                <a:lnTo>
                  <a:pt x="877493" y="498957"/>
                </a:lnTo>
                <a:lnTo>
                  <a:pt x="835037" y="481009"/>
                </a:lnTo>
                <a:lnTo>
                  <a:pt x="794551" y="459587"/>
                </a:lnTo>
                <a:lnTo>
                  <a:pt x="756224" y="434880"/>
                </a:lnTo>
                <a:lnTo>
                  <a:pt x="720244" y="407075"/>
                </a:lnTo>
                <a:lnTo>
                  <a:pt x="686798" y="376361"/>
                </a:lnTo>
                <a:lnTo>
                  <a:pt x="656075" y="342925"/>
                </a:lnTo>
                <a:lnTo>
                  <a:pt x="628263" y="306954"/>
                </a:lnTo>
                <a:lnTo>
                  <a:pt x="603549"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3"/>
                </a:lnTo>
                <a:lnTo>
                  <a:pt x="26570" y="237202"/>
                </a:lnTo>
                <a:lnTo>
                  <a:pt x="37980" y="282583"/>
                </a:lnTo>
                <a:lnTo>
                  <a:pt x="51312" y="327168"/>
                </a:lnTo>
                <a:lnTo>
                  <a:pt x="66519" y="370910"/>
                </a:lnTo>
                <a:lnTo>
                  <a:pt x="83555" y="413762"/>
                </a:lnTo>
                <a:lnTo>
                  <a:pt x="102373" y="455677"/>
                </a:lnTo>
                <a:lnTo>
                  <a:pt x="122925" y="496609"/>
                </a:lnTo>
                <a:lnTo>
                  <a:pt x="145165" y="536510"/>
                </a:lnTo>
                <a:lnTo>
                  <a:pt x="169046" y="575333"/>
                </a:lnTo>
                <a:lnTo>
                  <a:pt x="194521" y="613032"/>
                </a:lnTo>
                <a:lnTo>
                  <a:pt x="221543" y="649560"/>
                </a:lnTo>
                <a:lnTo>
                  <a:pt x="250065" y="684869"/>
                </a:lnTo>
                <a:lnTo>
                  <a:pt x="280040" y="718914"/>
                </a:lnTo>
                <a:lnTo>
                  <a:pt x="311421" y="751646"/>
                </a:lnTo>
                <a:lnTo>
                  <a:pt x="344162" y="783019"/>
                </a:lnTo>
                <a:lnTo>
                  <a:pt x="378215" y="812987"/>
                </a:lnTo>
                <a:lnTo>
                  <a:pt x="413533" y="841501"/>
                </a:lnTo>
                <a:lnTo>
                  <a:pt x="450071" y="868516"/>
                </a:lnTo>
                <a:lnTo>
                  <a:pt x="487779" y="893985"/>
                </a:lnTo>
                <a:lnTo>
                  <a:pt x="526613" y="917860"/>
                </a:lnTo>
                <a:lnTo>
                  <a:pt x="566524" y="940094"/>
                </a:lnTo>
                <a:lnTo>
                  <a:pt x="607467" y="960641"/>
                </a:lnTo>
                <a:lnTo>
                  <a:pt x="649393" y="979454"/>
                </a:lnTo>
                <a:lnTo>
                  <a:pt x="692257" y="996486"/>
                </a:lnTo>
                <a:lnTo>
                  <a:pt x="736010" y="1011690"/>
                </a:lnTo>
                <a:lnTo>
                  <a:pt x="780607" y="1025018"/>
                </a:lnTo>
                <a:lnTo>
                  <a:pt x="826000" y="1036425"/>
                </a:lnTo>
                <a:lnTo>
                  <a:pt x="872143" y="1045863"/>
                </a:lnTo>
                <a:lnTo>
                  <a:pt x="918988" y="1053286"/>
                </a:lnTo>
                <a:lnTo>
                  <a:pt x="966489" y="1058645"/>
                </a:lnTo>
                <a:lnTo>
                  <a:pt x="1014598" y="1061896"/>
                </a:lnTo>
                <a:lnTo>
                  <a:pt x="1063269" y="1062990"/>
                </a:lnTo>
                <a:lnTo>
                  <a:pt x="1111939" y="1061896"/>
                </a:lnTo>
                <a:lnTo>
                  <a:pt x="1160047" y="1058645"/>
                </a:lnTo>
                <a:lnTo>
                  <a:pt x="1207547" y="1053286"/>
                </a:lnTo>
                <a:lnTo>
                  <a:pt x="1254391" y="1045863"/>
                </a:lnTo>
                <a:lnTo>
                  <a:pt x="1300533" y="1036425"/>
                </a:lnTo>
                <a:lnTo>
                  <a:pt x="1345925" y="1025018"/>
                </a:lnTo>
                <a:lnTo>
                  <a:pt x="1390522" y="1011690"/>
                </a:lnTo>
                <a:lnTo>
                  <a:pt x="1434274" y="996486"/>
                </a:lnTo>
                <a:lnTo>
                  <a:pt x="1477137" y="979454"/>
                </a:lnTo>
                <a:lnTo>
                  <a:pt x="1519063" y="960641"/>
                </a:lnTo>
                <a:lnTo>
                  <a:pt x="1560005" y="940094"/>
                </a:lnTo>
                <a:lnTo>
                  <a:pt x="1599916" y="917860"/>
                </a:lnTo>
                <a:lnTo>
                  <a:pt x="1638749" y="893985"/>
                </a:lnTo>
                <a:lnTo>
                  <a:pt x="1676457" y="868516"/>
                </a:lnTo>
                <a:lnTo>
                  <a:pt x="1712994" y="841501"/>
                </a:lnTo>
                <a:lnTo>
                  <a:pt x="1748313" y="812987"/>
                </a:lnTo>
                <a:lnTo>
                  <a:pt x="1782365" y="783019"/>
                </a:lnTo>
                <a:lnTo>
                  <a:pt x="1815106" y="751646"/>
                </a:lnTo>
                <a:lnTo>
                  <a:pt x="1846487" y="718914"/>
                </a:lnTo>
                <a:lnTo>
                  <a:pt x="1876462" y="684869"/>
                </a:lnTo>
                <a:lnTo>
                  <a:pt x="1904983" y="649560"/>
                </a:lnTo>
                <a:lnTo>
                  <a:pt x="1932005" y="613032"/>
                </a:lnTo>
                <a:lnTo>
                  <a:pt x="1957480" y="575333"/>
                </a:lnTo>
                <a:lnTo>
                  <a:pt x="1981360" y="536510"/>
                </a:lnTo>
                <a:lnTo>
                  <a:pt x="2003600" y="496609"/>
                </a:lnTo>
                <a:lnTo>
                  <a:pt x="2024152" y="455677"/>
                </a:lnTo>
                <a:lnTo>
                  <a:pt x="2042970" y="413762"/>
                </a:lnTo>
                <a:lnTo>
                  <a:pt x="2060006" y="370910"/>
                </a:lnTo>
                <a:lnTo>
                  <a:pt x="2075213" y="327168"/>
                </a:lnTo>
                <a:lnTo>
                  <a:pt x="2088545" y="282583"/>
                </a:lnTo>
                <a:lnTo>
                  <a:pt x="2099955" y="237202"/>
                </a:lnTo>
                <a:lnTo>
                  <a:pt x="2109395" y="191073"/>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1093" name="object 1093"/>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1094" name="object 1094"/>
          <p:cNvSpPr/>
          <p:nvPr/>
        </p:nvSpPr>
        <p:spPr>
          <a:xfrm>
            <a:off x="2856357" y="5827555"/>
            <a:ext cx="1060450" cy="1030605"/>
          </a:xfrm>
          <a:custGeom>
            <a:avLst/>
            <a:gdLst/>
            <a:ahLst/>
            <a:cxnLst/>
            <a:rect l="l" t="t" r="r" b="b"/>
            <a:pathLst>
              <a:path w="1060450" h="1030604">
                <a:moveTo>
                  <a:pt x="1059992" y="0"/>
                </a:moveTo>
                <a:lnTo>
                  <a:pt x="1010541" y="1129"/>
                </a:lnTo>
                <a:lnTo>
                  <a:pt x="961670" y="4484"/>
                </a:lnTo>
                <a:lnTo>
                  <a:pt x="913430" y="10015"/>
                </a:lnTo>
                <a:lnTo>
                  <a:pt x="865868" y="17674"/>
                </a:lnTo>
                <a:lnTo>
                  <a:pt x="819035" y="27411"/>
                </a:lnTo>
                <a:lnTo>
                  <a:pt x="772980" y="39177"/>
                </a:lnTo>
                <a:lnTo>
                  <a:pt x="727752" y="52923"/>
                </a:lnTo>
                <a:lnTo>
                  <a:pt x="683400" y="68599"/>
                </a:lnTo>
                <a:lnTo>
                  <a:pt x="639973" y="86156"/>
                </a:lnTo>
                <a:lnTo>
                  <a:pt x="597521" y="105545"/>
                </a:lnTo>
                <a:lnTo>
                  <a:pt x="556092" y="126717"/>
                </a:lnTo>
                <a:lnTo>
                  <a:pt x="515737" y="149623"/>
                </a:lnTo>
                <a:lnTo>
                  <a:pt x="476504" y="174213"/>
                </a:lnTo>
                <a:lnTo>
                  <a:pt x="438442" y="200438"/>
                </a:lnTo>
                <a:lnTo>
                  <a:pt x="401601" y="228249"/>
                </a:lnTo>
                <a:lnTo>
                  <a:pt x="366030" y="257597"/>
                </a:lnTo>
                <a:lnTo>
                  <a:pt x="331778" y="288433"/>
                </a:lnTo>
                <a:lnTo>
                  <a:pt x="298895" y="320706"/>
                </a:lnTo>
                <a:lnTo>
                  <a:pt x="267429" y="354369"/>
                </a:lnTo>
                <a:lnTo>
                  <a:pt x="237429" y="389372"/>
                </a:lnTo>
                <a:lnTo>
                  <a:pt x="208946" y="425665"/>
                </a:lnTo>
                <a:lnTo>
                  <a:pt x="182028" y="463200"/>
                </a:lnTo>
                <a:lnTo>
                  <a:pt x="156725" y="501927"/>
                </a:lnTo>
                <a:lnTo>
                  <a:pt x="133085" y="541797"/>
                </a:lnTo>
                <a:lnTo>
                  <a:pt x="111159" y="582761"/>
                </a:lnTo>
                <a:lnTo>
                  <a:pt x="90994" y="624770"/>
                </a:lnTo>
                <a:lnTo>
                  <a:pt x="72641" y="667774"/>
                </a:lnTo>
                <a:lnTo>
                  <a:pt x="56148" y="711724"/>
                </a:lnTo>
                <a:lnTo>
                  <a:pt x="41565" y="756570"/>
                </a:lnTo>
                <a:lnTo>
                  <a:pt x="28941" y="802265"/>
                </a:lnTo>
                <a:lnTo>
                  <a:pt x="18326" y="848758"/>
                </a:lnTo>
                <a:lnTo>
                  <a:pt x="0" y="1030446"/>
                </a:lnTo>
                <a:lnTo>
                  <a:pt x="530872" y="1030446"/>
                </a:lnTo>
                <a:lnTo>
                  <a:pt x="538403" y="955720"/>
                </a:lnTo>
                <a:lnTo>
                  <a:pt x="550496" y="908049"/>
                </a:lnTo>
                <a:lnTo>
                  <a:pt x="566772" y="862198"/>
                </a:lnTo>
                <a:lnTo>
                  <a:pt x="587013" y="818385"/>
                </a:lnTo>
                <a:lnTo>
                  <a:pt x="611002" y="776826"/>
                </a:lnTo>
                <a:lnTo>
                  <a:pt x="638522" y="737740"/>
                </a:lnTo>
                <a:lnTo>
                  <a:pt x="669353" y="701345"/>
                </a:lnTo>
                <a:lnTo>
                  <a:pt x="703280" y="667856"/>
                </a:lnTo>
                <a:lnTo>
                  <a:pt x="740084" y="637493"/>
                </a:lnTo>
                <a:lnTo>
                  <a:pt x="779547" y="610473"/>
                </a:lnTo>
                <a:lnTo>
                  <a:pt x="821452" y="587012"/>
                </a:lnTo>
                <a:lnTo>
                  <a:pt x="865582" y="567330"/>
                </a:lnTo>
                <a:lnTo>
                  <a:pt x="911719" y="551643"/>
                </a:lnTo>
                <a:lnTo>
                  <a:pt x="959644" y="540168"/>
                </a:lnTo>
                <a:lnTo>
                  <a:pt x="1009141" y="533124"/>
                </a:lnTo>
                <a:lnTo>
                  <a:pt x="1059992" y="530727"/>
                </a:lnTo>
                <a:lnTo>
                  <a:pt x="1059992" y="0"/>
                </a:lnTo>
                <a:close/>
              </a:path>
            </a:pathLst>
          </a:custGeom>
          <a:solidFill>
            <a:srgbClr val="FFFFFF"/>
          </a:solidFill>
        </p:spPr>
        <p:txBody>
          <a:bodyPr wrap="square" lIns="0" tIns="0" rIns="0" bIns="0" rtlCol="0"/>
          <a:lstStyle/>
          <a:p>
            <a:endParaRPr/>
          </a:p>
        </p:txBody>
      </p:sp>
      <p:sp>
        <p:nvSpPr>
          <p:cNvPr id="1095" name="object 1095"/>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1096" name="object 1096"/>
          <p:cNvSpPr txBox="1">
            <a:spLocks noGrp="1"/>
          </p:cNvSpPr>
          <p:nvPr>
            <p:ph type="title"/>
          </p:nvPr>
        </p:nvSpPr>
        <p:spPr>
          <a:xfrm>
            <a:off x="382559" y="2412708"/>
            <a:ext cx="5086350" cy="1338700"/>
          </a:xfrm>
          <a:prstGeom prst="rect">
            <a:avLst/>
          </a:prstGeom>
        </p:spPr>
        <p:txBody>
          <a:bodyPr vert="horz" wrap="square" lIns="0" tIns="12700" rIns="0" bIns="0" rtlCol="0">
            <a:spAutoFit/>
          </a:bodyPr>
          <a:lstStyle/>
          <a:p>
            <a:pPr marL="12700">
              <a:lnSpc>
                <a:spcPts val="5740"/>
              </a:lnSpc>
              <a:spcBef>
                <a:spcPts val="100"/>
              </a:spcBef>
            </a:pPr>
            <a:r>
              <a:rPr lang="en-US" sz="4800" spc="-65" dirty="0">
                <a:solidFill>
                  <a:srgbClr val="58595B"/>
                </a:solidFill>
              </a:rPr>
              <a:t>RPA (UiPath)</a:t>
            </a:r>
            <a:br>
              <a:rPr lang="en-US" sz="4800" spc="-65" dirty="0">
                <a:solidFill>
                  <a:srgbClr val="58595B"/>
                </a:solidFill>
              </a:rPr>
            </a:br>
            <a:r>
              <a:rPr lang="en-US" sz="1600" spc="-65" dirty="0">
                <a:solidFill>
                  <a:srgbClr val="58595B"/>
                </a:solidFill>
              </a:rPr>
              <a:t>1</a:t>
            </a:r>
            <a:r>
              <a:rPr lang="en-US" sz="1600" spc="-65" baseline="30000" dirty="0">
                <a:solidFill>
                  <a:srgbClr val="58595B"/>
                </a:solidFill>
              </a:rPr>
              <a:t>st</a:t>
            </a:r>
            <a:r>
              <a:rPr lang="en-US" sz="1600" spc="-65" dirty="0">
                <a:solidFill>
                  <a:srgbClr val="58595B"/>
                </a:solidFill>
              </a:rPr>
              <a:t> Course – 10/10/2022</a:t>
            </a:r>
            <a:endParaRPr sz="1600" dirty="0"/>
          </a:p>
        </p:txBody>
      </p:sp>
      <p:sp>
        <p:nvSpPr>
          <p:cNvPr id="1097" name="TextBox 1096">
            <a:extLst>
              <a:ext uri="{FF2B5EF4-FFF2-40B4-BE49-F238E27FC236}">
                <a16:creationId xmlns:a16="http://schemas.microsoft.com/office/drawing/2014/main" id="{5F31799D-E5C1-4B55-BB63-F1BA50AD7925}"/>
              </a:ext>
            </a:extLst>
          </p:cNvPr>
          <p:cNvSpPr txBox="1"/>
          <p:nvPr/>
        </p:nvSpPr>
        <p:spPr>
          <a:xfrm>
            <a:off x="488990" y="4225921"/>
            <a:ext cx="2787610" cy="1815882"/>
          </a:xfrm>
          <a:prstGeom prst="rect">
            <a:avLst/>
          </a:prstGeom>
          <a:noFill/>
        </p:spPr>
        <p:txBody>
          <a:bodyPr wrap="square" rtlCol="0">
            <a:spAutoFit/>
          </a:bodyPr>
          <a:lstStyle/>
          <a:p>
            <a:r>
              <a:rPr lang="en-US" sz="1400" b="1" spc="-65" dirty="0">
                <a:solidFill>
                  <a:srgbClr val="58595B"/>
                </a:solidFill>
                <a:latin typeface="Arial"/>
                <a:ea typeface="+mj-ea"/>
                <a:cs typeface="Arial"/>
              </a:rPr>
              <a:t>Adelina </a:t>
            </a:r>
            <a:r>
              <a:rPr lang="ro-RO" sz="1400" b="1" spc="-65" dirty="0">
                <a:solidFill>
                  <a:srgbClr val="58595B"/>
                </a:solidFill>
                <a:latin typeface="Arial"/>
                <a:ea typeface="+mj-ea"/>
                <a:cs typeface="Arial"/>
              </a:rPr>
              <a:t>Staicu</a:t>
            </a:r>
            <a:endParaRPr lang="en-US" sz="1400" b="1" spc="-65" dirty="0">
              <a:solidFill>
                <a:srgbClr val="58595B"/>
              </a:solidFill>
              <a:latin typeface="Arial"/>
              <a:ea typeface="+mj-ea"/>
              <a:cs typeface="Arial"/>
            </a:endParaRPr>
          </a:p>
          <a:p>
            <a:r>
              <a:rPr lang="en-US" sz="1400" b="1" spc="-65" dirty="0">
                <a:solidFill>
                  <a:srgbClr val="58595B"/>
                </a:solidFill>
                <a:latin typeface="Arial"/>
                <a:ea typeface="+mj-ea"/>
                <a:cs typeface="Arial"/>
                <a:hlinkClick r:id="rId3"/>
              </a:rPr>
              <a:t>nicoleta.staicu@unibuc.ro</a:t>
            </a:r>
            <a:endParaRPr lang="en-US" sz="1400" b="1" spc="-65" dirty="0">
              <a:solidFill>
                <a:srgbClr val="58595B"/>
              </a:solidFill>
              <a:latin typeface="Arial"/>
              <a:ea typeface="+mj-ea"/>
              <a:cs typeface="Arial"/>
            </a:endParaRPr>
          </a:p>
          <a:p>
            <a:endParaRPr lang="en-US" sz="1400" b="1" spc="-65" dirty="0">
              <a:solidFill>
                <a:srgbClr val="58595B"/>
              </a:solidFill>
              <a:latin typeface="Arial"/>
              <a:ea typeface="+mj-ea"/>
              <a:cs typeface="Arial"/>
            </a:endParaRPr>
          </a:p>
          <a:p>
            <a:r>
              <a:rPr lang="en-US" sz="1400" b="1" spc="-65" dirty="0">
                <a:solidFill>
                  <a:srgbClr val="58595B"/>
                </a:solidFill>
                <a:latin typeface="Arial"/>
                <a:ea typeface="+mj-ea"/>
                <a:cs typeface="Arial"/>
                <a:hlinkClick r:id="rId4"/>
              </a:rPr>
              <a:t>http://mind-sherpa.net/</a:t>
            </a:r>
            <a:endParaRPr lang="en-US" sz="1400" b="1" spc="-65" dirty="0">
              <a:solidFill>
                <a:srgbClr val="58595B"/>
              </a:solidFill>
              <a:latin typeface="Arial"/>
              <a:ea typeface="+mj-ea"/>
              <a:cs typeface="Arial"/>
            </a:endParaRPr>
          </a:p>
          <a:p>
            <a:endParaRPr lang="en-US" sz="1400" b="1" spc="-65" dirty="0">
              <a:solidFill>
                <a:srgbClr val="58595B"/>
              </a:solidFill>
              <a:latin typeface="Arial"/>
              <a:ea typeface="+mj-ea"/>
              <a:cs typeface="Arial"/>
            </a:endParaRPr>
          </a:p>
          <a:p>
            <a:r>
              <a:rPr lang="en-US" sz="1400" b="1" spc="-65" dirty="0">
                <a:solidFill>
                  <a:srgbClr val="58595B"/>
                </a:solidFill>
                <a:latin typeface="Arial"/>
                <a:ea typeface="+mj-ea"/>
                <a:cs typeface="Arial"/>
                <a:hlinkClick r:id="rId5"/>
              </a:rPr>
              <a:t>https://www.linkedin.com/in/adelina-nicoleta-staicu-8b1244104/</a:t>
            </a:r>
            <a:endParaRPr lang="en-US" sz="1400" b="1" spc="-65" dirty="0">
              <a:solidFill>
                <a:srgbClr val="58595B"/>
              </a:solidFill>
              <a:latin typeface="Arial"/>
              <a:ea typeface="+mj-ea"/>
              <a:cs typeface="Arial"/>
            </a:endParaRPr>
          </a:p>
          <a:p>
            <a:endParaRPr lang="en-US" sz="1400" b="1" spc="-65" dirty="0">
              <a:solidFill>
                <a:srgbClr val="58595B"/>
              </a:solidFill>
              <a:latin typeface="Arial"/>
              <a:ea typeface="+mj-ea"/>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C77A-FE73-4F49-BF81-C8BE43BAF852}"/>
              </a:ext>
            </a:extLst>
          </p:cNvPr>
          <p:cNvSpPr>
            <a:spLocks noGrp="1"/>
          </p:cNvSpPr>
          <p:nvPr>
            <p:ph type="title"/>
          </p:nvPr>
        </p:nvSpPr>
        <p:spPr>
          <a:xfrm>
            <a:off x="1905000" y="538936"/>
            <a:ext cx="9522866" cy="430887"/>
          </a:xfrm>
        </p:spPr>
        <p:txBody>
          <a:bodyPr/>
          <a:lstStyle/>
          <a:p>
            <a:r>
              <a:rPr lang="en-US" dirty="0"/>
              <a:t>Automation Complexity</a:t>
            </a:r>
          </a:p>
        </p:txBody>
      </p:sp>
      <p:pic>
        <p:nvPicPr>
          <p:cNvPr id="5" name="Picture 4">
            <a:extLst>
              <a:ext uri="{FF2B5EF4-FFF2-40B4-BE49-F238E27FC236}">
                <a16:creationId xmlns:a16="http://schemas.microsoft.com/office/drawing/2014/main" id="{BF15472F-7D00-4523-802B-75BBACD39199}"/>
              </a:ext>
            </a:extLst>
          </p:cNvPr>
          <p:cNvPicPr>
            <a:picLocks noChangeAspect="1"/>
          </p:cNvPicPr>
          <p:nvPr/>
        </p:nvPicPr>
        <p:blipFill>
          <a:blip r:embed="rId3"/>
          <a:stretch>
            <a:fillRect/>
          </a:stretch>
        </p:blipFill>
        <p:spPr>
          <a:xfrm>
            <a:off x="1974688" y="1828800"/>
            <a:ext cx="9530536" cy="2819400"/>
          </a:xfrm>
          <a:prstGeom prst="rect">
            <a:avLst/>
          </a:prstGeom>
        </p:spPr>
      </p:pic>
    </p:spTree>
    <p:extLst>
      <p:ext uri="{BB962C8B-B14F-4D97-AF65-F5344CB8AC3E}">
        <p14:creationId xmlns:p14="http://schemas.microsoft.com/office/powerpoint/2010/main" val="37386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C77A-FE73-4F49-BF81-C8BE43BAF852}"/>
              </a:ext>
            </a:extLst>
          </p:cNvPr>
          <p:cNvSpPr>
            <a:spLocks noGrp="1"/>
          </p:cNvSpPr>
          <p:nvPr>
            <p:ph type="title"/>
          </p:nvPr>
        </p:nvSpPr>
        <p:spPr>
          <a:xfrm>
            <a:off x="1905000" y="538936"/>
            <a:ext cx="9522866" cy="430887"/>
          </a:xfrm>
        </p:spPr>
        <p:txBody>
          <a:bodyPr/>
          <a:lstStyle/>
          <a:p>
            <a:r>
              <a:rPr lang="en-US" dirty="0"/>
              <a:t>Automation Complexity</a:t>
            </a:r>
          </a:p>
        </p:txBody>
      </p:sp>
      <p:pic>
        <p:nvPicPr>
          <p:cNvPr id="3" name="Picture 2">
            <a:extLst>
              <a:ext uri="{FF2B5EF4-FFF2-40B4-BE49-F238E27FC236}">
                <a16:creationId xmlns:a16="http://schemas.microsoft.com/office/drawing/2014/main" id="{C439DC4F-6124-486D-B54D-C3923C5BDF61}"/>
              </a:ext>
            </a:extLst>
          </p:cNvPr>
          <p:cNvPicPr>
            <a:picLocks noChangeAspect="1"/>
          </p:cNvPicPr>
          <p:nvPr/>
        </p:nvPicPr>
        <p:blipFill>
          <a:blip r:embed="rId3"/>
          <a:stretch>
            <a:fillRect/>
          </a:stretch>
        </p:blipFill>
        <p:spPr>
          <a:xfrm>
            <a:off x="2319337" y="1811600"/>
            <a:ext cx="8653463" cy="2869938"/>
          </a:xfrm>
          <a:prstGeom prst="rect">
            <a:avLst/>
          </a:prstGeom>
        </p:spPr>
      </p:pic>
    </p:spTree>
    <p:extLst>
      <p:ext uri="{BB962C8B-B14F-4D97-AF65-F5344CB8AC3E}">
        <p14:creationId xmlns:p14="http://schemas.microsoft.com/office/powerpoint/2010/main" val="75133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C77A-FE73-4F49-BF81-C8BE43BAF852}"/>
              </a:ext>
            </a:extLst>
          </p:cNvPr>
          <p:cNvSpPr>
            <a:spLocks noGrp="1"/>
          </p:cNvSpPr>
          <p:nvPr>
            <p:ph type="title"/>
          </p:nvPr>
        </p:nvSpPr>
        <p:spPr>
          <a:xfrm>
            <a:off x="1905000" y="538936"/>
            <a:ext cx="9522866" cy="430887"/>
          </a:xfrm>
        </p:spPr>
        <p:txBody>
          <a:bodyPr/>
          <a:lstStyle/>
          <a:p>
            <a:r>
              <a:rPr lang="en-US" dirty="0"/>
              <a:t>Automation Complexity</a:t>
            </a:r>
          </a:p>
        </p:txBody>
      </p:sp>
      <p:pic>
        <p:nvPicPr>
          <p:cNvPr id="4" name="Picture 3">
            <a:extLst>
              <a:ext uri="{FF2B5EF4-FFF2-40B4-BE49-F238E27FC236}">
                <a16:creationId xmlns:a16="http://schemas.microsoft.com/office/drawing/2014/main" id="{5BA94270-CF4D-4131-8259-BFF6EB235A06}"/>
              </a:ext>
            </a:extLst>
          </p:cNvPr>
          <p:cNvPicPr>
            <a:picLocks noChangeAspect="1"/>
          </p:cNvPicPr>
          <p:nvPr/>
        </p:nvPicPr>
        <p:blipFill>
          <a:blip r:embed="rId2"/>
          <a:stretch>
            <a:fillRect/>
          </a:stretch>
        </p:blipFill>
        <p:spPr>
          <a:xfrm>
            <a:off x="2381250" y="2074984"/>
            <a:ext cx="8286750" cy="2454153"/>
          </a:xfrm>
          <a:prstGeom prst="rect">
            <a:avLst/>
          </a:prstGeom>
        </p:spPr>
      </p:pic>
    </p:spTree>
    <p:extLst>
      <p:ext uri="{BB962C8B-B14F-4D97-AF65-F5344CB8AC3E}">
        <p14:creationId xmlns:p14="http://schemas.microsoft.com/office/powerpoint/2010/main" val="417326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C77A-FE73-4F49-BF81-C8BE43BAF852}"/>
              </a:ext>
            </a:extLst>
          </p:cNvPr>
          <p:cNvSpPr>
            <a:spLocks noGrp="1"/>
          </p:cNvSpPr>
          <p:nvPr>
            <p:ph type="title"/>
          </p:nvPr>
        </p:nvSpPr>
        <p:spPr>
          <a:xfrm>
            <a:off x="1905000" y="538936"/>
            <a:ext cx="9522866" cy="430887"/>
          </a:xfrm>
        </p:spPr>
        <p:txBody>
          <a:bodyPr/>
          <a:lstStyle/>
          <a:p>
            <a:r>
              <a:rPr lang="en-US" dirty="0"/>
              <a:t>Automation Complexity</a:t>
            </a:r>
          </a:p>
        </p:txBody>
      </p:sp>
      <p:pic>
        <p:nvPicPr>
          <p:cNvPr id="3" name="Picture 2">
            <a:extLst>
              <a:ext uri="{FF2B5EF4-FFF2-40B4-BE49-F238E27FC236}">
                <a16:creationId xmlns:a16="http://schemas.microsoft.com/office/drawing/2014/main" id="{851E4660-6FEA-4427-ABAB-86262ACDEAD2}"/>
              </a:ext>
            </a:extLst>
          </p:cNvPr>
          <p:cNvPicPr>
            <a:picLocks noChangeAspect="1"/>
          </p:cNvPicPr>
          <p:nvPr/>
        </p:nvPicPr>
        <p:blipFill>
          <a:blip r:embed="rId2"/>
          <a:stretch>
            <a:fillRect/>
          </a:stretch>
        </p:blipFill>
        <p:spPr>
          <a:xfrm>
            <a:off x="2295524" y="1903854"/>
            <a:ext cx="8829675" cy="2677671"/>
          </a:xfrm>
          <a:prstGeom prst="rect">
            <a:avLst/>
          </a:prstGeom>
        </p:spPr>
      </p:pic>
    </p:spTree>
    <p:extLst>
      <p:ext uri="{BB962C8B-B14F-4D97-AF65-F5344CB8AC3E}">
        <p14:creationId xmlns:p14="http://schemas.microsoft.com/office/powerpoint/2010/main" val="249779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C77A-FE73-4F49-BF81-C8BE43BAF852}"/>
              </a:ext>
            </a:extLst>
          </p:cNvPr>
          <p:cNvSpPr>
            <a:spLocks noGrp="1"/>
          </p:cNvSpPr>
          <p:nvPr>
            <p:ph type="title"/>
          </p:nvPr>
        </p:nvSpPr>
        <p:spPr>
          <a:xfrm>
            <a:off x="1905000" y="538936"/>
            <a:ext cx="9522866" cy="1723549"/>
          </a:xfrm>
        </p:spPr>
        <p:txBody>
          <a:bodyPr/>
          <a:lstStyle/>
          <a:p>
            <a:r>
              <a:rPr lang="en-US" dirty="0"/>
              <a:t>Consider the following 3 processes. What would be your first, second and third choice for automation from the point of view of effectiveness and efficiency (low effort and costs, high benefits)?</a:t>
            </a:r>
          </a:p>
        </p:txBody>
      </p:sp>
      <p:pic>
        <p:nvPicPr>
          <p:cNvPr id="4" name="Picture 3">
            <a:extLst>
              <a:ext uri="{FF2B5EF4-FFF2-40B4-BE49-F238E27FC236}">
                <a16:creationId xmlns:a16="http://schemas.microsoft.com/office/drawing/2014/main" id="{BF5E941F-B130-4FD4-A964-ABDCDB1EEDAC}"/>
              </a:ext>
            </a:extLst>
          </p:cNvPr>
          <p:cNvPicPr>
            <a:picLocks noChangeAspect="1"/>
          </p:cNvPicPr>
          <p:nvPr/>
        </p:nvPicPr>
        <p:blipFill>
          <a:blip r:embed="rId2"/>
          <a:stretch>
            <a:fillRect/>
          </a:stretch>
        </p:blipFill>
        <p:spPr>
          <a:xfrm>
            <a:off x="2815951" y="2590800"/>
            <a:ext cx="7700963" cy="3469536"/>
          </a:xfrm>
          <a:prstGeom prst="rect">
            <a:avLst/>
          </a:prstGeom>
        </p:spPr>
      </p:pic>
    </p:spTree>
    <p:extLst>
      <p:ext uri="{BB962C8B-B14F-4D97-AF65-F5344CB8AC3E}">
        <p14:creationId xmlns:p14="http://schemas.microsoft.com/office/powerpoint/2010/main" val="122455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C77A-FE73-4F49-BF81-C8BE43BAF852}"/>
              </a:ext>
            </a:extLst>
          </p:cNvPr>
          <p:cNvSpPr>
            <a:spLocks noGrp="1"/>
          </p:cNvSpPr>
          <p:nvPr>
            <p:ph type="title"/>
          </p:nvPr>
        </p:nvSpPr>
        <p:spPr>
          <a:xfrm>
            <a:off x="1905000" y="538936"/>
            <a:ext cx="9522866" cy="1723549"/>
          </a:xfrm>
        </p:spPr>
        <p:txBody>
          <a:bodyPr/>
          <a:lstStyle/>
          <a:p>
            <a:r>
              <a:rPr lang="en-US" dirty="0"/>
              <a:t>Consider the following 3 processes. What would be your first, second and third choice for automation from the point of view of effectiveness and efficiency (low effort and costs, high benefits)?</a:t>
            </a:r>
          </a:p>
        </p:txBody>
      </p:sp>
      <p:pic>
        <p:nvPicPr>
          <p:cNvPr id="5" name="Content Placeholder 4">
            <a:extLst>
              <a:ext uri="{FF2B5EF4-FFF2-40B4-BE49-F238E27FC236}">
                <a16:creationId xmlns:a16="http://schemas.microsoft.com/office/drawing/2014/main" id="{C2A44FAC-3E1F-43D8-A8F9-6694921CAC67}"/>
              </a:ext>
            </a:extLst>
          </p:cNvPr>
          <p:cNvPicPr>
            <a:picLocks noGrp="1" noChangeAspect="1"/>
          </p:cNvPicPr>
          <p:nvPr>
            <p:ph sz="half" idx="2"/>
          </p:nvPr>
        </p:nvPicPr>
        <p:blipFill>
          <a:blip r:embed="rId2"/>
          <a:stretch>
            <a:fillRect/>
          </a:stretch>
        </p:blipFill>
        <p:spPr>
          <a:xfrm>
            <a:off x="3048000" y="2590800"/>
            <a:ext cx="7339286" cy="3431642"/>
          </a:xfrm>
          <a:prstGeom prst="rect">
            <a:avLst/>
          </a:prstGeom>
        </p:spPr>
      </p:pic>
    </p:spTree>
    <p:extLst>
      <p:ext uri="{BB962C8B-B14F-4D97-AF65-F5344CB8AC3E}">
        <p14:creationId xmlns:p14="http://schemas.microsoft.com/office/powerpoint/2010/main" val="45888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C77A-FE73-4F49-BF81-C8BE43BAF852}"/>
              </a:ext>
            </a:extLst>
          </p:cNvPr>
          <p:cNvSpPr>
            <a:spLocks noGrp="1"/>
          </p:cNvSpPr>
          <p:nvPr>
            <p:ph type="title"/>
          </p:nvPr>
        </p:nvSpPr>
        <p:spPr>
          <a:xfrm>
            <a:off x="1905000" y="538936"/>
            <a:ext cx="9522866" cy="430887"/>
          </a:xfrm>
        </p:spPr>
        <p:txBody>
          <a:bodyPr/>
          <a:lstStyle/>
          <a:p>
            <a:r>
              <a:rPr lang="en-US" dirty="0"/>
              <a:t>RPA Team</a:t>
            </a:r>
          </a:p>
        </p:txBody>
      </p:sp>
      <p:pic>
        <p:nvPicPr>
          <p:cNvPr id="6" name="Picture 5">
            <a:extLst>
              <a:ext uri="{FF2B5EF4-FFF2-40B4-BE49-F238E27FC236}">
                <a16:creationId xmlns:a16="http://schemas.microsoft.com/office/drawing/2014/main" id="{8DFE8F2C-0ADA-47BC-97A1-68C4402EE199}"/>
              </a:ext>
            </a:extLst>
          </p:cNvPr>
          <p:cNvPicPr>
            <a:picLocks noChangeAspect="1"/>
          </p:cNvPicPr>
          <p:nvPr/>
        </p:nvPicPr>
        <p:blipFill>
          <a:blip r:embed="rId2"/>
          <a:stretch>
            <a:fillRect/>
          </a:stretch>
        </p:blipFill>
        <p:spPr>
          <a:xfrm>
            <a:off x="2895600" y="969823"/>
            <a:ext cx="8001000" cy="5625330"/>
          </a:xfrm>
          <a:prstGeom prst="rect">
            <a:avLst/>
          </a:prstGeom>
        </p:spPr>
      </p:pic>
    </p:spTree>
    <p:extLst>
      <p:ext uri="{BB962C8B-B14F-4D97-AF65-F5344CB8AC3E}">
        <p14:creationId xmlns:p14="http://schemas.microsoft.com/office/powerpoint/2010/main" val="196483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1FE982E-174C-F490-6D7A-66272058C9B4}"/>
              </a:ext>
            </a:extLst>
          </p:cNvPr>
          <p:cNvSpPr txBox="1">
            <a:spLocks/>
          </p:cNvSpPr>
          <p:nvPr/>
        </p:nvSpPr>
        <p:spPr>
          <a:xfrm>
            <a:off x="1828800" y="457200"/>
            <a:ext cx="8027822" cy="430887"/>
          </a:xfrm>
          <a:prstGeom prst="rect">
            <a:avLst/>
          </a:prstGeom>
        </p:spPr>
        <p:txBody>
          <a:bodyPr wrap="square" lIns="0" tIns="0" rIns="0" bIns="0">
            <a:spAutoFit/>
          </a:bodyPr>
          <a:lstStyle>
            <a:lvl1pPr>
              <a:defRPr sz="2800" b="1" i="0">
                <a:solidFill>
                  <a:schemeClr val="tx1"/>
                </a:solidFill>
                <a:latin typeface="Arial"/>
                <a:ea typeface="+mj-ea"/>
                <a:cs typeface="Arial"/>
              </a:defRPr>
            </a:lvl1pPr>
          </a:lstStyle>
          <a:p>
            <a:r>
              <a:rPr lang="en-US" kern="0" dirty="0"/>
              <a:t>Process optimization</a:t>
            </a:r>
          </a:p>
        </p:txBody>
      </p:sp>
      <p:sp>
        <p:nvSpPr>
          <p:cNvPr id="7" name="Subtitle 2">
            <a:extLst>
              <a:ext uri="{FF2B5EF4-FFF2-40B4-BE49-F238E27FC236}">
                <a16:creationId xmlns:a16="http://schemas.microsoft.com/office/drawing/2014/main" id="{FFD9FE2A-56AD-CEA6-12AD-3BF7643AC6A6}"/>
              </a:ext>
            </a:extLst>
          </p:cNvPr>
          <p:cNvSpPr txBox="1">
            <a:spLocks/>
          </p:cNvSpPr>
          <p:nvPr/>
        </p:nvSpPr>
        <p:spPr>
          <a:xfrm>
            <a:off x="1750503" y="1295400"/>
            <a:ext cx="10212897" cy="55399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ysClr val="windowText" lastClr="000000"/>
                </a:solidFill>
              </a:rPr>
              <a:t>Organizations are faced every day with the challenge to </a:t>
            </a:r>
            <a:r>
              <a:rPr lang="en-US" b="1" kern="0" dirty="0">
                <a:solidFill>
                  <a:sysClr val="windowText" lastClr="000000"/>
                </a:solidFill>
              </a:rPr>
              <a:t>produce more spending less. A suboptimal process will never deliver the most efficient result possible. </a:t>
            </a:r>
          </a:p>
          <a:p>
            <a:endParaRPr lang="en-US" b="1" kern="0" dirty="0">
              <a:solidFill>
                <a:sysClr val="windowText" lastClr="000000"/>
              </a:solidFill>
            </a:endParaRPr>
          </a:p>
          <a:p>
            <a:endParaRPr lang="en-US" b="1" kern="0" dirty="0">
              <a:solidFill>
                <a:sysClr val="windowText" lastClr="000000"/>
              </a:solidFill>
            </a:endParaRPr>
          </a:p>
          <a:p>
            <a:pPr marL="342900" indent="-342900">
              <a:buAutoNum type="arabicPeriod"/>
            </a:pPr>
            <a:r>
              <a:rPr lang="en-US" kern="0" dirty="0">
                <a:solidFill>
                  <a:sysClr val="windowText" lastClr="000000"/>
                </a:solidFill>
              </a:rPr>
              <a:t>Identify</a:t>
            </a:r>
          </a:p>
          <a:p>
            <a:r>
              <a:rPr lang="en-US" kern="0" dirty="0">
                <a:solidFill>
                  <a:sysClr val="windowText" lastClr="000000"/>
                </a:solidFill>
              </a:rPr>
              <a:t>Think about a process in a company that is costing them more than it should or inducing client’s dissatisfaction or even stress between employees.</a:t>
            </a:r>
          </a:p>
          <a:p>
            <a:pPr marL="285750" indent="-285750">
              <a:buFont typeface="Arial" panose="020B0604020202020204" pitchFamily="34" charset="0"/>
              <a:buChar char="•"/>
            </a:pPr>
            <a:r>
              <a:rPr lang="en-US" kern="0" dirty="0">
                <a:solidFill>
                  <a:sysClr val="windowText" lastClr="000000"/>
                </a:solidFill>
              </a:rPr>
              <a:t>What is the final purpose of the process? What should the outcome be?</a:t>
            </a:r>
          </a:p>
          <a:p>
            <a:pPr marL="285750" indent="-285750">
              <a:buFont typeface="Arial" panose="020B0604020202020204" pitchFamily="34" charset="0"/>
              <a:buChar char="•"/>
            </a:pPr>
            <a:r>
              <a:rPr lang="en-US" kern="0" dirty="0">
                <a:solidFill>
                  <a:sysClr val="windowText" lastClr="000000"/>
                </a:solidFill>
              </a:rPr>
              <a:t>Where does the process start and ends?</a:t>
            </a:r>
          </a:p>
          <a:p>
            <a:pPr marL="285750" indent="-285750">
              <a:buFont typeface="Arial" panose="020B0604020202020204" pitchFamily="34" charset="0"/>
              <a:buChar char="•"/>
            </a:pPr>
            <a:r>
              <a:rPr lang="en-US" kern="0" dirty="0">
                <a:solidFill>
                  <a:sysClr val="windowText" lastClr="000000"/>
                </a:solidFill>
              </a:rPr>
              <a:t>What activities are part of the process, passing through the stages?</a:t>
            </a:r>
          </a:p>
          <a:p>
            <a:pPr marL="285750" indent="-285750">
              <a:buFont typeface="Arial" panose="020B0604020202020204" pitchFamily="34" charset="0"/>
              <a:buChar char="•"/>
            </a:pPr>
            <a:r>
              <a:rPr lang="en-US" kern="0" dirty="0">
                <a:solidFill>
                  <a:sysClr val="windowText" lastClr="000000"/>
                </a:solidFill>
              </a:rPr>
              <a:t>Which departments and people are involved?</a:t>
            </a:r>
          </a:p>
          <a:p>
            <a:pPr marL="285750" indent="-285750">
              <a:buFont typeface="Arial" panose="020B0604020202020204" pitchFamily="34" charset="0"/>
              <a:buChar char="•"/>
            </a:pPr>
            <a:r>
              <a:rPr lang="en-US" kern="0" dirty="0">
                <a:solidFill>
                  <a:sysClr val="windowText" lastClr="000000"/>
                </a:solidFill>
              </a:rPr>
              <a:t>Which information travels between steps?</a:t>
            </a:r>
          </a:p>
          <a:p>
            <a:pPr marL="285750" indent="-285750">
              <a:buFont typeface="Arial" panose="020B0604020202020204" pitchFamily="34" charset="0"/>
              <a:buChar char="•"/>
            </a:pPr>
            <a:endParaRPr lang="en-US" kern="0" dirty="0">
              <a:solidFill>
                <a:sysClr val="windowText" lastClr="000000"/>
              </a:solidFill>
            </a:endParaRPr>
          </a:p>
          <a:p>
            <a:r>
              <a:rPr lang="en-US" kern="0" dirty="0">
                <a:solidFill>
                  <a:sysClr val="windowText" lastClr="000000"/>
                </a:solidFill>
              </a:rPr>
              <a:t>At this point, we are asking what is the process, and not how to do it.</a:t>
            </a:r>
          </a:p>
        </p:txBody>
      </p:sp>
    </p:spTree>
    <p:extLst>
      <p:ext uri="{BB962C8B-B14F-4D97-AF65-F5344CB8AC3E}">
        <p14:creationId xmlns:p14="http://schemas.microsoft.com/office/powerpoint/2010/main" val="386034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1FE982E-174C-F490-6D7A-66272058C9B4}"/>
              </a:ext>
            </a:extLst>
          </p:cNvPr>
          <p:cNvSpPr txBox="1">
            <a:spLocks/>
          </p:cNvSpPr>
          <p:nvPr/>
        </p:nvSpPr>
        <p:spPr>
          <a:xfrm>
            <a:off x="1828800" y="457200"/>
            <a:ext cx="8027822" cy="430887"/>
          </a:xfrm>
          <a:prstGeom prst="rect">
            <a:avLst/>
          </a:prstGeom>
        </p:spPr>
        <p:txBody>
          <a:bodyPr wrap="square" lIns="0" tIns="0" rIns="0" bIns="0">
            <a:spAutoFit/>
          </a:bodyPr>
          <a:lstStyle>
            <a:lvl1pPr>
              <a:defRPr sz="2800" b="1" i="0">
                <a:solidFill>
                  <a:schemeClr val="tx1"/>
                </a:solidFill>
                <a:latin typeface="Arial"/>
                <a:ea typeface="+mj-ea"/>
                <a:cs typeface="Arial"/>
              </a:defRPr>
            </a:lvl1pPr>
          </a:lstStyle>
          <a:p>
            <a:r>
              <a:rPr lang="en-US" kern="0" dirty="0"/>
              <a:t>Process optimization</a:t>
            </a:r>
          </a:p>
        </p:txBody>
      </p:sp>
      <p:sp>
        <p:nvSpPr>
          <p:cNvPr id="7" name="Subtitle 2">
            <a:extLst>
              <a:ext uri="{FF2B5EF4-FFF2-40B4-BE49-F238E27FC236}">
                <a16:creationId xmlns:a16="http://schemas.microsoft.com/office/drawing/2014/main" id="{FFD9FE2A-56AD-CEA6-12AD-3BF7643AC6A6}"/>
              </a:ext>
            </a:extLst>
          </p:cNvPr>
          <p:cNvSpPr txBox="1">
            <a:spLocks/>
          </p:cNvSpPr>
          <p:nvPr/>
        </p:nvSpPr>
        <p:spPr>
          <a:xfrm>
            <a:off x="1752600" y="888087"/>
            <a:ext cx="10212897" cy="55399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US" b="1" kern="0" dirty="0">
              <a:solidFill>
                <a:sysClr val="windowText" lastClr="000000"/>
              </a:solidFill>
            </a:endParaRPr>
          </a:p>
          <a:p>
            <a:endParaRPr lang="en-US" b="1" kern="0" dirty="0">
              <a:solidFill>
                <a:sysClr val="windowText" lastClr="000000"/>
              </a:solidFill>
            </a:endParaRPr>
          </a:p>
          <a:p>
            <a:r>
              <a:rPr lang="en-US" kern="0" dirty="0">
                <a:solidFill>
                  <a:sysClr val="windowText" lastClr="000000"/>
                </a:solidFill>
              </a:rPr>
              <a:t>2. Rethink</a:t>
            </a:r>
          </a:p>
          <a:p>
            <a:r>
              <a:rPr lang="en-US" kern="0" dirty="0">
                <a:solidFill>
                  <a:sysClr val="windowText" lastClr="000000"/>
                </a:solidFill>
              </a:rPr>
              <a:t>It is the time to map the process, worrying about how to execute each step, about how the process flows, about what is process optimization to this process.</a:t>
            </a:r>
          </a:p>
          <a:p>
            <a:pPr marL="285750" indent="-285750">
              <a:buFont typeface="Arial" panose="020B0604020202020204" pitchFamily="34" charset="0"/>
              <a:buChar char="•"/>
            </a:pPr>
            <a:r>
              <a:rPr lang="en-US" kern="0" dirty="0">
                <a:solidFill>
                  <a:sysClr val="windowText" lastClr="000000"/>
                </a:solidFill>
              </a:rPr>
              <a:t>Is there a better way to perform this process?</a:t>
            </a:r>
          </a:p>
          <a:p>
            <a:pPr marL="285750" indent="-285750">
              <a:buFont typeface="Arial" panose="020B0604020202020204" pitchFamily="34" charset="0"/>
              <a:buChar char="•"/>
            </a:pPr>
            <a:r>
              <a:rPr lang="en-US" kern="0" dirty="0">
                <a:solidFill>
                  <a:sysClr val="windowText" lastClr="000000"/>
                </a:solidFill>
              </a:rPr>
              <a:t>How exactly is this process conducted?</a:t>
            </a:r>
          </a:p>
          <a:p>
            <a:pPr marL="285750" indent="-285750">
              <a:buFont typeface="Arial" panose="020B0604020202020204" pitchFamily="34" charset="0"/>
              <a:buChar char="•"/>
            </a:pPr>
            <a:r>
              <a:rPr lang="en-US" kern="0" dirty="0">
                <a:solidFill>
                  <a:sysClr val="windowText" lastClr="000000"/>
                </a:solidFill>
              </a:rPr>
              <a:t>How much paper (for example) does this process use?</a:t>
            </a:r>
          </a:p>
          <a:p>
            <a:pPr marL="285750" indent="-285750">
              <a:buFont typeface="Arial" panose="020B0604020202020204" pitchFamily="34" charset="0"/>
              <a:buChar char="•"/>
            </a:pPr>
            <a:r>
              <a:rPr lang="en-US" kern="0" dirty="0">
                <a:solidFill>
                  <a:sysClr val="windowText" lastClr="000000"/>
                </a:solidFill>
              </a:rPr>
              <a:t>How long does the process take to be finished?</a:t>
            </a:r>
          </a:p>
          <a:p>
            <a:pPr marL="285750" indent="-285750">
              <a:buFont typeface="Arial" panose="020B0604020202020204" pitchFamily="34" charset="0"/>
              <a:buChar char="•"/>
            </a:pPr>
            <a:r>
              <a:rPr lang="en-US" kern="0" dirty="0">
                <a:solidFill>
                  <a:sysClr val="windowText" lastClr="000000"/>
                </a:solidFill>
              </a:rPr>
              <a:t>How much time is lost in rework and mistake correction?</a:t>
            </a:r>
          </a:p>
          <a:p>
            <a:pPr marL="285750" indent="-285750">
              <a:buFont typeface="Arial" panose="020B0604020202020204" pitchFamily="34" charset="0"/>
              <a:buChar char="•"/>
            </a:pPr>
            <a:r>
              <a:rPr lang="en-US" kern="0" dirty="0">
                <a:solidFill>
                  <a:sysClr val="windowText" lastClr="000000"/>
                </a:solidFill>
              </a:rPr>
              <a:t>Where does the process stall?</a:t>
            </a:r>
          </a:p>
          <a:p>
            <a:pPr marL="285750" indent="-285750">
              <a:buFont typeface="Arial" panose="020B0604020202020204" pitchFamily="34" charset="0"/>
              <a:buChar char="•"/>
            </a:pPr>
            <a:endParaRPr lang="en-US" kern="0" dirty="0">
              <a:solidFill>
                <a:sysClr val="windowText" lastClr="000000"/>
              </a:solidFill>
            </a:endParaRPr>
          </a:p>
          <a:p>
            <a:r>
              <a:rPr lang="en-US" kern="0" dirty="0">
                <a:solidFill>
                  <a:sysClr val="windowText" lastClr="000000"/>
                </a:solidFill>
              </a:rPr>
              <a:t>Having a micro and macro vision is important. Each detail is important, since the way an email is written until the perception of what the client wants.</a:t>
            </a:r>
          </a:p>
          <a:p>
            <a:endParaRPr lang="en-US" kern="0" dirty="0">
              <a:solidFill>
                <a:sysClr val="windowText" lastClr="000000"/>
              </a:solidFill>
            </a:endParaRPr>
          </a:p>
          <a:p>
            <a:r>
              <a:rPr lang="en-US" kern="0" dirty="0">
                <a:solidFill>
                  <a:sysClr val="windowText" lastClr="000000"/>
                </a:solidFill>
              </a:rPr>
              <a:t>Compare the answers to this questions to the ones in the first item, and maybe you will find out that tasks that seemed crucial are expendable.</a:t>
            </a:r>
          </a:p>
        </p:txBody>
      </p:sp>
    </p:spTree>
    <p:extLst>
      <p:ext uri="{BB962C8B-B14F-4D97-AF65-F5344CB8AC3E}">
        <p14:creationId xmlns:p14="http://schemas.microsoft.com/office/powerpoint/2010/main" val="658577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1FE982E-174C-F490-6D7A-66272058C9B4}"/>
              </a:ext>
            </a:extLst>
          </p:cNvPr>
          <p:cNvSpPr txBox="1">
            <a:spLocks/>
          </p:cNvSpPr>
          <p:nvPr/>
        </p:nvSpPr>
        <p:spPr>
          <a:xfrm>
            <a:off x="1828800" y="457200"/>
            <a:ext cx="8027822" cy="430887"/>
          </a:xfrm>
          <a:prstGeom prst="rect">
            <a:avLst/>
          </a:prstGeom>
        </p:spPr>
        <p:txBody>
          <a:bodyPr wrap="square" lIns="0" tIns="0" rIns="0" bIns="0">
            <a:spAutoFit/>
          </a:bodyPr>
          <a:lstStyle>
            <a:lvl1pPr>
              <a:defRPr sz="2800" b="1" i="0">
                <a:solidFill>
                  <a:schemeClr val="tx1"/>
                </a:solidFill>
                <a:latin typeface="Arial"/>
                <a:ea typeface="+mj-ea"/>
                <a:cs typeface="Arial"/>
              </a:defRPr>
            </a:lvl1pPr>
          </a:lstStyle>
          <a:p>
            <a:r>
              <a:rPr lang="en-US" kern="0" dirty="0"/>
              <a:t>Process optimization</a:t>
            </a:r>
          </a:p>
        </p:txBody>
      </p:sp>
      <p:sp>
        <p:nvSpPr>
          <p:cNvPr id="7" name="Subtitle 2">
            <a:extLst>
              <a:ext uri="{FF2B5EF4-FFF2-40B4-BE49-F238E27FC236}">
                <a16:creationId xmlns:a16="http://schemas.microsoft.com/office/drawing/2014/main" id="{FFD9FE2A-56AD-CEA6-12AD-3BF7643AC6A6}"/>
              </a:ext>
            </a:extLst>
          </p:cNvPr>
          <p:cNvSpPr txBox="1">
            <a:spLocks/>
          </p:cNvSpPr>
          <p:nvPr/>
        </p:nvSpPr>
        <p:spPr>
          <a:xfrm>
            <a:off x="1752600" y="888087"/>
            <a:ext cx="10212897" cy="55399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US" b="1" kern="0" dirty="0">
              <a:solidFill>
                <a:sysClr val="windowText" lastClr="000000"/>
              </a:solidFill>
            </a:endParaRPr>
          </a:p>
          <a:p>
            <a:endParaRPr lang="en-US" b="1" kern="0" dirty="0">
              <a:solidFill>
                <a:sysClr val="windowText" lastClr="000000"/>
              </a:solidFill>
            </a:endParaRPr>
          </a:p>
          <a:p>
            <a:r>
              <a:rPr lang="en-US" kern="0" dirty="0">
                <a:solidFill>
                  <a:sysClr val="windowText" lastClr="000000"/>
                </a:solidFill>
              </a:rPr>
              <a:t>3. Automate</a:t>
            </a:r>
          </a:p>
          <a:p>
            <a:r>
              <a:rPr lang="en-US" kern="0" dirty="0">
                <a:solidFill>
                  <a:sysClr val="windowText" lastClr="000000"/>
                </a:solidFill>
              </a:rPr>
              <a:t>Automate the processes that are proved to work and spread them through the company to see the results in costs reduction, mistake prevention, wastage cut and production increase.</a:t>
            </a:r>
          </a:p>
          <a:p>
            <a:endParaRPr lang="en-US" kern="0" dirty="0">
              <a:solidFill>
                <a:sysClr val="windowText" lastClr="000000"/>
              </a:solidFill>
            </a:endParaRPr>
          </a:p>
          <a:p>
            <a:r>
              <a:rPr lang="en-US" kern="0" dirty="0">
                <a:solidFill>
                  <a:sysClr val="windowText" lastClr="000000"/>
                </a:solidFill>
              </a:rPr>
              <a:t>4. Monitor</a:t>
            </a:r>
          </a:p>
          <a:p>
            <a:r>
              <a:rPr lang="en-US" kern="0" dirty="0">
                <a:solidFill>
                  <a:sysClr val="windowText" lastClr="000000"/>
                </a:solidFill>
              </a:rPr>
              <a:t>Through the entire process optimization, monitor, monitor, and monitor. After the automation, you will sure find new improvement points and bottlenecks. Identify them, rethink the process, implement it and automate it.</a:t>
            </a:r>
          </a:p>
          <a:p>
            <a:endParaRPr lang="en-US" kern="0" dirty="0">
              <a:solidFill>
                <a:sysClr val="windowText" lastClr="000000"/>
              </a:solidFill>
            </a:endParaRPr>
          </a:p>
          <a:p>
            <a:r>
              <a:rPr lang="en-US" kern="0" dirty="0">
                <a:solidFill>
                  <a:sysClr val="windowText" lastClr="000000"/>
                </a:solidFill>
              </a:rPr>
              <a:t>As all the processes in business process management, this is a cyclical project.</a:t>
            </a:r>
          </a:p>
        </p:txBody>
      </p:sp>
    </p:spTree>
    <p:extLst>
      <p:ext uri="{BB962C8B-B14F-4D97-AF65-F5344CB8AC3E}">
        <p14:creationId xmlns:p14="http://schemas.microsoft.com/office/powerpoint/2010/main" val="70162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86EF-F493-400F-8E4C-9473F0DAF47B}"/>
              </a:ext>
            </a:extLst>
          </p:cNvPr>
          <p:cNvSpPr>
            <a:spLocks noGrp="1"/>
          </p:cNvSpPr>
          <p:nvPr>
            <p:ph type="title"/>
          </p:nvPr>
        </p:nvSpPr>
        <p:spPr>
          <a:xfrm>
            <a:off x="1905000" y="762000"/>
            <a:ext cx="9522866" cy="430887"/>
          </a:xfrm>
        </p:spPr>
        <p:txBody>
          <a:bodyPr/>
          <a:lstStyle/>
          <a:p>
            <a:r>
              <a:rPr lang="en-US" dirty="0"/>
              <a:t>RPA Kickoff</a:t>
            </a:r>
          </a:p>
        </p:txBody>
      </p:sp>
      <p:sp>
        <p:nvSpPr>
          <p:cNvPr id="3" name="Title 1">
            <a:extLst>
              <a:ext uri="{FF2B5EF4-FFF2-40B4-BE49-F238E27FC236}">
                <a16:creationId xmlns:a16="http://schemas.microsoft.com/office/drawing/2014/main" id="{B973F3B8-214A-462C-B15A-96163D17FBE7}"/>
              </a:ext>
            </a:extLst>
          </p:cNvPr>
          <p:cNvSpPr txBox="1">
            <a:spLocks/>
          </p:cNvSpPr>
          <p:nvPr/>
        </p:nvSpPr>
        <p:spPr>
          <a:xfrm>
            <a:off x="381000" y="2286000"/>
            <a:ext cx="4800600" cy="861774"/>
          </a:xfrm>
          <a:prstGeom prst="rect">
            <a:avLst/>
          </a:prstGeom>
        </p:spPr>
        <p:txBody>
          <a:bodyPr wrap="square" lIns="0" tIns="0" rIns="0" bIns="0">
            <a:spAutoFit/>
          </a:bodyPr>
          <a:lstStyle>
            <a:lvl1pPr>
              <a:defRPr sz="2800" b="1" i="0">
                <a:solidFill>
                  <a:schemeClr val="tx1"/>
                </a:solidFill>
                <a:latin typeface="Arial"/>
                <a:ea typeface="+mj-ea"/>
                <a:cs typeface="Arial"/>
              </a:defRPr>
            </a:lvl1pPr>
          </a:lstStyle>
          <a:p>
            <a:r>
              <a:rPr lang="en-US" kern="0" dirty="0"/>
              <a:t>To join, go to: ahaslides.com/2DR5Z</a:t>
            </a:r>
          </a:p>
        </p:txBody>
      </p:sp>
    </p:spTree>
    <p:extLst>
      <p:ext uri="{BB962C8B-B14F-4D97-AF65-F5344CB8AC3E}">
        <p14:creationId xmlns:p14="http://schemas.microsoft.com/office/powerpoint/2010/main" val="2341672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E9FE-6AC7-4802-8C80-BE62284B1C48}"/>
              </a:ext>
            </a:extLst>
          </p:cNvPr>
          <p:cNvSpPr>
            <a:spLocks noGrp="1"/>
          </p:cNvSpPr>
          <p:nvPr>
            <p:ph type="title"/>
          </p:nvPr>
        </p:nvSpPr>
        <p:spPr>
          <a:xfrm>
            <a:off x="2438400" y="533400"/>
            <a:ext cx="9522866" cy="430887"/>
          </a:xfrm>
        </p:spPr>
        <p:txBody>
          <a:bodyPr/>
          <a:lstStyle/>
          <a:p>
            <a:r>
              <a:rPr lang="en-US" dirty="0"/>
              <a:t>RPA course evaluation</a:t>
            </a:r>
          </a:p>
        </p:txBody>
      </p:sp>
      <p:sp>
        <p:nvSpPr>
          <p:cNvPr id="3" name="Text Placeholder 2">
            <a:extLst>
              <a:ext uri="{FF2B5EF4-FFF2-40B4-BE49-F238E27FC236}">
                <a16:creationId xmlns:a16="http://schemas.microsoft.com/office/drawing/2014/main" id="{F8477B0D-4821-4B57-B92F-84A067BE17F7}"/>
              </a:ext>
            </a:extLst>
          </p:cNvPr>
          <p:cNvSpPr>
            <a:spLocks noGrp="1"/>
          </p:cNvSpPr>
          <p:nvPr>
            <p:ph type="body" idx="1"/>
          </p:nvPr>
        </p:nvSpPr>
        <p:spPr>
          <a:xfrm>
            <a:off x="1905001" y="1219200"/>
            <a:ext cx="7924800" cy="3600986"/>
          </a:xfrm>
        </p:spPr>
        <p:txBody>
          <a:bodyPr/>
          <a:lstStyle/>
          <a:p>
            <a:pPr marL="285750" indent="-285750">
              <a:buFont typeface="Arial" panose="020B0604020202020204" pitchFamily="34" charset="0"/>
              <a:buChar char="•"/>
            </a:pPr>
            <a:r>
              <a:rPr lang="en-US" dirty="0"/>
              <a:t>Based on a </a:t>
            </a:r>
            <a:r>
              <a:rPr lang="en-US" b="1" dirty="0">
                <a:solidFill>
                  <a:srgbClr val="FF0000"/>
                </a:solidFill>
              </a:rPr>
              <a:t>project</a:t>
            </a:r>
            <a:r>
              <a:rPr lang="en-US" dirty="0"/>
              <a:t> (as a team (3-5 students))</a:t>
            </a:r>
          </a:p>
          <a:p>
            <a:pPr marL="285750" indent="-285750">
              <a:buFont typeface="Arial" panose="020B0604020202020204" pitchFamily="34" charset="0"/>
              <a:buChar char="•"/>
            </a:pPr>
            <a:r>
              <a:rPr lang="en-US" dirty="0"/>
              <a:t>The project aka </a:t>
            </a:r>
            <a:r>
              <a:rPr lang="en-US" b="1" dirty="0">
                <a:solidFill>
                  <a:srgbClr val="FF0000"/>
                </a:solidFill>
              </a:rPr>
              <a:t>The Robot </a:t>
            </a:r>
            <a:r>
              <a:rPr lang="en-US" dirty="0"/>
              <a:t>built by you will be evaluated in the last week of school.</a:t>
            </a:r>
          </a:p>
          <a:p>
            <a:pPr marL="285750" indent="-285750">
              <a:buFont typeface="Arial" panose="020B0604020202020204" pitchFamily="34" charset="0"/>
              <a:buChar char="•"/>
            </a:pPr>
            <a:r>
              <a:rPr lang="en-US" b="1" dirty="0">
                <a:solidFill>
                  <a:srgbClr val="FF0000"/>
                </a:solidFill>
              </a:rPr>
              <a:t>Checkpoint</a:t>
            </a:r>
            <a:r>
              <a:rPr lang="en-US" dirty="0"/>
              <a:t>: </a:t>
            </a:r>
            <a:r>
              <a:rPr lang="en-US" b="1" dirty="0">
                <a:solidFill>
                  <a:srgbClr val="FF0000"/>
                </a:solidFill>
              </a:rPr>
              <a:t>14</a:t>
            </a:r>
            <a:r>
              <a:rPr lang="en-US" b="1" baseline="30000" dirty="0">
                <a:solidFill>
                  <a:srgbClr val="FF0000"/>
                </a:solidFill>
              </a:rPr>
              <a:t>th</a:t>
            </a:r>
            <a:r>
              <a:rPr lang="en-US" b="1" dirty="0">
                <a:solidFill>
                  <a:srgbClr val="FF0000"/>
                </a:solidFill>
              </a:rPr>
              <a:t> November </a:t>
            </a:r>
            <a:r>
              <a:rPr lang="ro-RO" b="1" dirty="0">
                <a:solidFill>
                  <a:srgbClr val="FF0000"/>
                </a:solidFill>
              </a:rPr>
              <a:t>(mandatory)</a:t>
            </a:r>
            <a:r>
              <a:rPr lang="en-US" dirty="0"/>
              <a:t>– the students will send the robot proposal (in Teams or via Email) and check with the teacher if the idea meets the requirements. </a:t>
            </a:r>
          </a:p>
          <a:p>
            <a:pPr marL="285750" indent="-285750">
              <a:buFont typeface="Arial" panose="020B0604020202020204" pitchFamily="34" charset="0"/>
              <a:buChar char="•"/>
            </a:pPr>
            <a:r>
              <a:rPr lang="en-US" b="1" dirty="0">
                <a:solidFill>
                  <a:srgbClr val="FF0000"/>
                </a:solidFill>
              </a:rPr>
              <a:t>Checkpoint</a:t>
            </a:r>
            <a:r>
              <a:rPr lang="en-US" dirty="0"/>
              <a:t>: </a:t>
            </a:r>
            <a:r>
              <a:rPr lang="en-US" b="1" dirty="0">
                <a:solidFill>
                  <a:srgbClr val="FF0000"/>
                </a:solidFill>
              </a:rPr>
              <a:t>12</a:t>
            </a:r>
            <a:r>
              <a:rPr lang="en-US" b="1" baseline="30000" dirty="0">
                <a:solidFill>
                  <a:srgbClr val="FF0000"/>
                </a:solidFill>
              </a:rPr>
              <a:t>th</a:t>
            </a:r>
            <a:r>
              <a:rPr lang="en-US" b="1" dirty="0">
                <a:solidFill>
                  <a:srgbClr val="FF0000"/>
                </a:solidFill>
              </a:rPr>
              <a:t> January </a:t>
            </a:r>
            <a:r>
              <a:rPr lang="ro-RO" b="1" dirty="0">
                <a:solidFill>
                  <a:srgbClr val="FF0000"/>
                </a:solidFill>
              </a:rPr>
              <a:t>(optional)</a:t>
            </a:r>
            <a:r>
              <a:rPr lang="en-US" dirty="0"/>
              <a:t>– the students will submit a first version of the robot (in Teams or via Email) in order to receive feedback from the teacher (feedback that is expected to be implemented until Evaluation Day)</a:t>
            </a:r>
          </a:p>
          <a:p>
            <a:pPr marL="285750" indent="-285750">
              <a:buFont typeface="Arial" panose="020B0604020202020204" pitchFamily="34" charset="0"/>
              <a:buChar char="•"/>
            </a:pPr>
            <a:r>
              <a:rPr lang="en-US" b="1" dirty="0">
                <a:solidFill>
                  <a:srgbClr val="FF0000"/>
                </a:solidFill>
              </a:rPr>
              <a:t>Evaluation Day</a:t>
            </a:r>
            <a:r>
              <a:rPr lang="en-US" dirty="0"/>
              <a:t>: </a:t>
            </a:r>
            <a:r>
              <a:rPr lang="ro-RO" dirty="0"/>
              <a:t>e</a:t>
            </a:r>
            <a:r>
              <a:rPr lang="en-US" dirty="0"/>
              <a:t>very team will have a 15 minutes time slot to present the problem that the robot is solving, to show the robot in action and to answer the possible questions from the teacher and/or colleagues. </a:t>
            </a:r>
          </a:p>
          <a:p>
            <a:pPr marL="285750" indent="-285750">
              <a:buFont typeface="Arial" panose="020B0604020202020204" pitchFamily="34" charset="0"/>
              <a:buChar char="•"/>
            </a:pPr>
            <a:r>
              <a:rPr lang="en-US" b="1" dirty="0">
                <a:solidFill>
                  <a:srgbClr val="FF0000"/>
                </a:solidFill>
              </a:rPr>
              <a:t>Project requirements</a:t>
            </a:r>
            <a:r>
              <a:rPr lang="en-US" dirty="0"/>
              <a:t>: the grading scale can be found in Teams, Files section.</a:t>
            </a:r>
          </a:p>
        </p:txBody>
      </p:sp>
      <p:pic>
        <p:nvPicPr>
          <p:cNvPr id="5" name="Picture 4" descr="A picture containing motorcycle, sitting, front, table&#10;&#10;Description automatically generated">
            <a:extLst>
              <a:ext uri="{FF2B5EF4-FFF2-40B4-BE49-F238E27FC236}">
                <a16:creationId xmlns:a16="http://schemas.microsoft.com/office/drawing/2014/main" id="{8B738E4F-B577-43AC-AC6D-A218631BB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4309" y="4812303"/>
            <a:ext cx="3145380" cy="1997865"/>
          </a:xfrm>
          <a:prstGeom prst="rect">
            <a:avLst/>
          </a:prstGeom>
        </p:spPr>
      </p:pic>
    </p:spTree>
    <p:extLst>
      <p:ext uri="{BB962C8B-B14F-4D97-AF65-F5344CB8AC3E}">
        <p14:creationId xmlns:p14="http://schemas.microsoft.com/office/powerpoint/2010/main" val="324754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E237-29F3-421E-B647-61A287F0AE5F}"/>
              </a:ext>
            </a:extLst>
          </p:cNvPr>
          <p:cNvSpPr>
            <a:spLocks noGrp="1"/>
          </p:cNvSpPr>
          <p:nvPr>
            <p:ph type="title"/>
          </p:nvPr>
        </p:nvSpPr>
        <p:spPr>
          <a:xfrm>
            <a:off x="5410200" y="457200"/>
            <a:ext cx="9522866" cy="430887"/>
          </a:xfrm>
        </p:spPr>
        <p:txBody>
          <a:bodyPr/>
          <a:lstStyle/>
          <a:p>
            <a:r>
              <a:rPr lang="en-US" dirty="0"/>
              <a:t>Types of robots</a:t>
            </a:r>
          </a:p>
        </p:txBody>
      </p:sp>
      <p:sp>
        <p:nvSpPr>
          <p:cNvPr id="3" name="Content Placeholder 2">
            <a:extLst>
              <a:ext uri="{FF2B5EF4-FFF2-40B4-BE49-F238E27FC236}">
                <a16:creationId xmlns:a16="http://schemas.microsoft.com/office/drawing/2014/main" id="{039A5290-C348-4463-AF8D-3DA9914995ED}"/>
              </a:ext>
            </a:extLst>
          </p:cNvPr>
          <p:cNvSpPr>
            <a:spLocks noGrp="1"/>
          </p:cNvSpPr>
          <p:nvPr>
            <p:ph sz="half" idx="2"/>
          </p:nvPr>
        </p:nvSpPr>
        <p:spPr>
          <a:xfrm>
            <a:off x="1828800" y="1143000"/>
            <a:ext cx="4800600" cy="1569660"/>
          </a:xfrm>
        </p:spPr>
        <p:txBody>
          <a:bodyPr/>
          <a:lstStyle/>
          <a:p>
            <a:pPr marL="285750" indent="-285750">
              <a:buFont typeface="Arial" panose="020B0604020202020204" pitchFamily="34" charset="0"/>
              <a:buChar char="•"/>
            </a:pPr>
            <a:r>
              <a:rPr lang="en-US" sz="2000" b="1" dirty="0">
                <a:solidFill>
                  <a:srgbClr val="FF0000"/>
                </a:solidFill>
              </a:rPr>
              <a:t>Attended bots</a:t>
            </a:r>
          </a:p>
          <a:p>
            <a:pPr marL="285750" indent="-285750" algn="just">
              <a:buFontTx/>
              <a:buChar char="-"/>
            </a:pPr>
            <a:r>
              <a:rPr lang="en-US" sz="1600" dirty="0"/>
              <a:t>run under human supervision and, because of this, are best suited for use with smaller, more fragmented tasks;</a:t>
            </a:r>
          </a:p>
          <a:p>
            <a:pPr marL="285750" indent="-285750" algn="just">
              <a:buFontTx/>
              <a:buChar char="-"/>
            </a:pPr>
            <a:r>
              <a:rPr lang="en-US" sz="1600" dirty="0"/>
              <a:t>human input is required at some point in the process</a:t>
            </a:r>
          </a:p>
          <a:p>
            <a:pPr marL="285750" indent="-285750">
              <a:buFontTx/>
              <a:buChar char="-"/>
            </a:pPr>
            <a:endParaRPr lang="en-US" dirty="0"/>
          </a:p>
        </p:txBody>
      </p:sp>
      <p:sp>
        <p:nvSpPr>
          <p:cNvPr id="4" name="Content Placeholder 3">
            <a:extLst>
              <a:ext uri="{FF2B5EF4-FFF2-40B4-BE49-F238E27FC236}">
                <a16:creationId xmlns:a16="http://schemas.microsoft.com/office/drawing/2014/main" id="{5694242F-B13F-473A-8A83-C21C19F42868}"/>
              </a:ext>
            </a:extLst>
          </p:cNvPr>
          <p:cNvSpPr>
            <a:spLocks noGrp="1"/>
          </p:cNvSpPr>
          <p:nvPr>
            <p:ph sz="half" idx="3"/>
          </p:nvPr>
        </p:nvSpPr>
        <p:spPr>
          <a:xfrm>
            <a:off x="7086600" y="1143000"/>
            <a:ext cx="4648200" cy="2062103"/>
          </a:xfrm>
        </p:spPr>
        <p:txBody>
          <a:bodyPr/>
          <a:lstStyle/>
          <a:p>
            <a:pPr marL="285750" indent="-285750">
              <a:buFont typeface="Arial" panose="020B0604020202020204" pitchFamily="34" charset="0"/>
              <a:buChar char="•"/>
            </a:pPr>
            <a:r>
              <a:rPr lang="en-US" sz="2000" b="1" dirty="0">
                <a:solidFill>
                  <a:srgbClr val="FF0000"/>
                </a:solidFill>
              </a:rPr>
              <a:t>Unattended bot</a:t>
            </a:r>
          </a:p>
          <a:p>
            <a:pPr marL="285750" indent="-285750" algn="just">
              <a:buFontTx/>
              <a:buChar char="-"/>
            </a:pPr>
            <a:r>
              <a:rPr lang="en-US" sz="1600" dirty="0"/>
              <a:t>are intended for more complex and highly repetitive tasks, usually needing to be performed in batches, that can be decided based upon a predefined rule;</a:t>
            </a:r>
          </a:p>
          <a:p>
            <a:pPr marL="285750" indent="-285750" algn="just">
              <a:buFontTx/>
              <a:buChar char="-"/>
            </a:pPr>
            <a:r>
              <a:rPr lang="en-US" sz="1600" dirty="0"/>
              <a:t>additionally, unattended automations are suited to processes that perform privileged operations, requiring elevated permissions and credentials;</a:t>
            </a:r>
          </a:p>
          <a:p>
            <a:pPr marL="285750" indent="-285750" algn="just">
              <a:buFontTx/>
              <a:buChar char="-"/>
            </a:pPr>
            <a:r>
              <a:rPr lang="en-US" sz="1600" dirty="0"/>
              <a:t>do not require human interaction.</a:t>
            </a:r>
          </a:p>
        </p:txBody>
      </p:sp>
      <p:pic>
        <p:nvPicPr>
          <p:cNvPr id="6" name="Picture 5" descr="A person on the machine&#10;&#10;Description automatically generated">
            <a:extLst>
              <a:ext uri="{FF2B5EF4-FFF2-40B4-BE49-F238E27FC236}">
                <a16:creationId xmlns:a16="http://schemas.microsoft.com/office/drawing/2014/main" id="{E5825A08-2FD3-4272-B194-60396F40D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886200"/>
            <a:ext cx="4997881" cy="2807969"/>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CF78FDEB-85F5-468E-AD4A-F6E91FB37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623" y="3886200"/>
            <a:ext cx="4848577" cy="2800766"/>
          </a:xfrm>
          <a:prstGeom prst="rect">
            <a:avLst/>
          </a:prstGeom>
        </p:spPr>
      </p:pic>
    </p:spTree>
    <p:extLst>
      <p:ext uri="{BB962C8B-B14F-4D97-AF65-F5344CB8AC3E}">
        <p14:creationId xmlns:p14="http://schemas.microsoft.com/office/powerpoint/2010/main" val="254813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320" y="823466"/>
            <a:ext cx="7900480" cy="446276"/>
          </a:xfrm>
          <a:prstGeom prst="rect">
            <a:avLst/>
          </a:prstGeom>
        </p:spPr>
        <p:txBody>
          <a:bodyPr vert="horz" wrap="square" lIns="0" tIns="73660" rIns="0" bIns="0" rtlCol="0">
            <a:spAutoFit/>
          </a:bodyPr>
          <a:lstStyle/>
          <a:p>
            <a:pPr marL="12700" marR="5080">
              <a:lnSpc>
                <a:spcPts val="2900"/>
              </a:lnSpc>
              <a:spcBef>
                <a:spcPts val="580"/>
              </a:spcBef>
            </a:pPr>
            <a:r>
              <a:rPr lang="en-US" spc="-55" dirty="0"/>
              <a:t>What RPA can automate?</a:t>
            </a:r>
            <a:endParaRPr spc="-40" dirty="0"/>
          </a:p>
        </p:txBody>
      </p:sp>
      <p:sp>
        <p:nvSpPr>
          <p:cNvPr id="3" name="object 3"/>
          <p:cNvSpPr/>
          <p:nvPr/>
        </p:nvSpPr>
        <p:spPr>
          <a:xfrm>
            <a:off x="1898904" y="1801367"/>
            <a:ext cx="606551" cy="60655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547277" y="1828800"/>
            <a:ext cx="4042410" cy="795089"/>
          </a:xfrm>
          <a:prstGeom prst="rect">
            <a:avLst/>
          </a:prstGeom>
          <a:solidFill>
            <a:srgbClr val="ED145B"/>
          </a:solidFill>
        </p:spPr>
        <p:txBody>
          <a:bodyPr vert="horz" wrap="square" lIns="0" tIns="147320" rIns="0" bIns="0" rtlCol="0">
            <a:spAutoFit/>
          </a:bodyPr>
          <a:lstStyle/>
          <a:p>
            <a:pPr marL="180340">
              <a:lnSpc>
                <a:spcPct val="100000"/>
              </a:lnSpc>
              <a:spcBef>
                <a:spcPts val="1160"/>
              </a:spcBef>
            </a:pPr>
            <a:r>
              <a:rPr lang="en-US" sz="1600" b="1" spc="-50" dirty="0">
                <a:solidFill>
                  <a:srgbClr val="FFFFFF"/>
                </a:solidFill>
                <a:latin typeface="Arial"/>
                <a:cs typeface="Arial"/>
              </a:rPr>
              <a:t>Rule based processes</a:t>
            </a:r>
          </a:p>
          <a:p>
            <a:pPr marL="180340">
              <a:lnSpc>
                <a:spcPct val="100000"/>
              </a:lnSpc>
              <a:spcBef>
                <a:spcPts val="1160"/>
              </a:spcBef>
            </a:pPr>
            <a:endParaRPr sz="1600" dirty="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solidFill>
                  <a:srgbClr val="000000"/>
                </a:solidFill>
              </a:rPr>
              <a:t>4</a:t>
            </a:fld>
            <a:endParaRPr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320" y="823466"/>
            <a:ext cx="5555615" cy="446276"/>
          </a:xfrm>
          <a:prstGeom prst="rect">
            <a:avLst/>
          </a:prstGeom>
        </p:spPr>
        <p:txBody>
          <a:bodyPr vert="horz" wrap="square" lIns="0" tIns="73660" rIns="0" bIns="0" rtlCol="0">
            <a:spAutoFit/>
          </a:bodyPr>
          <a:lstStyle/>
          <a:p>
            <a:pPr marL="12700" marR="5080">
              <a:lnSpc>
                <a:spcPts val="2900"/>
              </a:lnSpc>
              <a:spcBef>
                <a:spcPts val="580"/>
              </a:spcBef>
            </a:pPr>
            <a:r>
              <a:rPr lang="en-US" spc="-55" dirty="0"/>
              <a:t>What RPA can automate?</a:t>
            </a:r>
            <a:endParaRPr spc="-40" dirty="0"/>
          </a:p>
        </p:txBody>
      </p:sp>
      <p:sp>
        <p:nvSpPr>
          <p:cNvPr id="3" name="object 3"/>
          <p:cNvSpPr txBox="1"/>
          <p:nvPr/>
        </p:nvSpPr>
        <p:spPr>
          <a:xfrm>
            <a:off x="2547277" y="3506482"/>
            <a:ext cx="4042410" cy="716863"/>
          </a:xfrm>
          <a:prstGeom prst="rect">
            <a:avLst/>
          </a:prstGeom>
          <a:solidFill>
            <a:srgbClr val="FFB40E"/>
          </a:solidFill>
        </p:spPr>
        <p:txBody>
          <a:bodyPr vert="horz" wrap="square" lIns="0" tIns="1270" rIns="0" bIns="0" rtlCol="0">
            <a:spAutoFit/>
          </a:bodyPr>
          <a:lstStyle/>
          <a:p>
            <a:pPr>
              <a:lnSpc>
                <a:spcPct val="100000"/>
              </a:lnSpc>
              <a:spcBef>
                <a:spcPts val="10"/>
              </a:spcBef>
            </a:pPr>
            <a:endParaRPr sz="1450" dirty="0">
              <a:latin typeface="Times New Roman"/>
              <a:cs typeface="Times New Roman"/>
            </a:endParaRPr>
          </a:p>
          <a:p>
            <a:pPr marL="180340">
              <a:lnSpc>
                <a:spcPct val="100000"/>
              </a:lnSpc>
            </a:pPr>
            <a:r>
              <a:rPr lang="en-US" sz="1600" b="1" spc="-30" dirty="0">
                <a:solidFill>
                  <a:srgbClr val="FFFFFF"/>
                </a:solidFill>
                <a:latin typeface="Arial"/>
                <a:cs typeface="Arial"/>
              </a:rPr>
              <a:t>Repetitive processes</a:t>
            </a:r>
          </a:p>
          <a:p>
            <a:pPr marL="180340">
              <a:lnSpc>
                <a:spcPct val="100000"/>
              </a:lnSpc>
            </a:pPr>
            <a:endParaRPr sz="1600" dirty="0">
              <a:latin typeface="Arial"/>
              <a:cs typeface="Arial"/>
            </a:endParaRPr>
          </a:p>
        </p:txBody>
      </p:sp>
      <p:sp>
        <p:nvSpPr>
          <p:cNvPr id="5" name="object 5"/>
          <p:cNvSpPr/>
          <p:nvPr/>
        </p:nvSpPr>
        <p:spPr>
          <a:xfrm>
            <a:off x="1898904" y="3477767"/>
            <a:ext cx="606551" cy="60959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898904" y="1801367"/>
            <a:ext cx="606551" cy="606551"/>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547277" y="1828800"/>
            <a:ext cx="4042410" cy="795089"/>
          </a:xfrm>
          <a:prstGeom prst="rect">
            <a:avLst/>
          </a:prstGeom>
          <a:solidFill>
            <a:srgbClr val="ED145B"/>
          </a:solidFill>
        </p:spPr>
        <p:txBody>
          <a:bodyPr vert="horz" wrap="square" lIns="0" tIns="147320" rIns="0" bIns="0" rtlCol="0">
            <a:spAutoFit/>
          </a:bodyPr>
          <a:lstStyle/>
          <a:p>
            <a:pPr marL="180340">
              <a:lnSpc>
                <a:spcPct val="100000"/>
              </a:lnSpc>
              <a:spcBef>
                <a:spcPts val="1160"/>
              </a:spcBef>
            </a:pPr>
            <a:r>
              <a:rPr lang="en-US" sz="1600" b="1" spc="-50" dirty="0">
                <a:solidFill>
                  <a:srgbClr val="FFFFFF"/>
                </a:solidFill>
                <a:latin typeface="Arial"/>
                <a:cs typeface="Arial"/>
              </a:rPr>
              <a:t>Rule based processes</a:t>
            </a:r>
          </a:p>
          <a:p>
            <a:pPr marL="180340">
              <a:lnSpc>
                <a:spcPct val="100000"/>
              </a:lnSpc>
              <a:spcBef>
                <a:spcPts val="1160"/>
              </a:spcBef>
            </a:pPr>
            <a:endParaRPr sz="16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solidFill>
                  <a:srgbClr val="000000"/>
                </a:solidFill>
              </a:rPr>
              <a:t>5</a:t>
            </a:fld>
            <a:endParaRPr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320" y="823466"/>
            <a:ext cx="5555615" cy="446276"/>
          </a:xfrm>
          <a:prstGeom prst="rect">
            <a:avLst/>
          </a:prstGeom>
        </p:spPr>
        <p:txBody>
          <a:bodyPr vert="horz" wrap="square" lIns="0" tIns="73660" rIns="0" bIns="0" rtlCol="0">
            <a:spAutoFit/>
          </a:bodyPr>
          <a:lstStyle/>
          <a:p>
            <a:pPr marL="12700" marR="5080">
              <a:lnSpc>
                <a:spcPts val="2900"/>
              </a:lnSpc>
              <a:spcBef>
                <a:spcPts val="580"/>
              </a:spcBef>
            </a:pPr>
            <a:r>
              <a:rPr lang="en-US" spc="-55" dirty="0"/>
              <a:t>What RPA can automate?</a:t>
            </a:r>
            <a:endParaRPr spc="-40" dirty="0"/>
          </a:p>
        </p:txBody>
      </p:sp>
      <p:sp>
        <p:nvSpPr>
          <p:cNvPr id="3" name="object 3"/>
          <p:cNvSpPr txBox="1"/>
          <p:nvPr/>
        </p:nvSpPr>
        <p:spPr>
          <a:xfrm>
            <a:off x="2547277" y="3506482"/>
            <a:ext cx="4042410" cy="716863"/>
          </a:xfrm>
          <a:prstGeom prst="rect">
            <a:avLst/>
          </a:prstGeom>
          <a:solidFill>
            <a:srgbClr val="FFB40E"/>
          </a:solidFill>
        </p:spPr>
        <p:txBody>
          <a:bodyPr vert="horz" wrap="square" lIns="0" tIns="1270" rIns="0" bIns="0" rtlCol="0">
            <a:spAutoFit/>
          </a:bodyPr>
          <a:lstStyle/>
          <a:p>
            <a:pPr>
              <a:lnSpc>
                <a:spcPct val="100000"/>
              </a:lnSpc>
              <a:spcBef>
                <a:spcPts val="10"/>
              </a:spcBef>
            </a:pPr>
            <a:endParaRPr sz="1450" dirty="0">
              <a:latin typeface="Times New Roman"/>
              <a:cs typeface="Times New Roman"/>
            </a:endParaRPr>
          </a:p>
          <a:p>
            <a:pPr marL="180340">
              <a:lnSpc>
                <a:spcPct val="100000"/>
              </a:lnSpc>
            </a:pPr>
            <a:r>
              <a:rPr lang="en-US" sz="1600" b="1" spc="-30" dirty="0">
                <a:solidFill>
                  <a:srgbClr val="FFFFFF"/>
                </a:solidFill>
                <a:latin typeface="Arial"/>
                <a:cs typeface="Arial"/>
              </a:rPr>
              <a:t>Repetitive processes</a:t>
            </a:r>
          </a:p>
          <a:p>
            <a:pPr marL="180340">
              <a:lnSpc>
                <a:spcPct val="100000"/>
              </a:lnSpc>
            </a:pPr>
            <a:endParaRPr sz="1600" dirty="0">
              <a:latin typeface="Arial"/>
              <a:cs typeface="Arial"/>
            </a:endParaRPr>
          </a:p>
        </p:txBody>
      </p:sp>
      <p:sp>
        <p:nvSpPr>
          <p:cNvPr id="5" name="object 5"/>
          <p:cNvSpPr/>
          <p:nvPr/>
        </p:nvSpPr>
        <p:spPr>
          <a:xfrm>
            <a:off x="1898904" y="3477767"/>
            <a:ext cx="606551" cy="6095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547277" y="5208104"/>
            <a:ext cx="4042410" cy="552450"/>
          </a:xfrm>
          <a:custGeom>
            <a:avLst/>
            <a:gdLst/>
            <a:ahLst/>
            <a:cxnLst/>
            <a:rect l="l" t="t" r="r" b="b"/>
            <a:pathLst>
              <a:path w="4042409" h="552450">
                <a:moveTo>
                  <a:pt x="4042359" y="0"/>
                </a:moveTo>
                <a:lnTo>
                  <a:pt x="0" y="0"/>
                </a:lnTo>
                <a:lnTo>
                  <a:pt x="0" y="552256"/>
                </a:lnTo>
                <a:lnTo>
                  <a:pt x="4042359" y="552256"/>
                </a:lnTo>
                <a:lnTo>
                  <a:pt x="4042359" y="0"/>
                </a:lnTo>
                <a:close/>
              </a:path>
            </a:pathLst>
          </a:custGeom>
          <a:solidFill>
            <a:srgbClr val="933692"/>
          </a:solidFill>
        </p:spPr>
        <p:txBody>
          <a:bodyPr wrap="square" lIns="0" tIns="0" rIns="0" bIns="0" rtlCol="0"/>
          <a:lstStyle/>
          <a:p>
            <a:endParaRPr/>
          </a:p>
        </p:txBody>
      </p:sp>
      <p:sp>
        <p:nvSpPr>
          <p:cNvPr id="9" name="object 9"/>
          <p:cNvSpPr txBox="1"/>
          <p:nvPr/>
        </p:nvSpPr>
        <p:spPr>
          <a:xfrm>
            <a:off x="2547277" y="5208104"/>
            <a:ext cx="4042410" cy="802143"/>
          </a:xfrm>
          <a:prstGeom prst="rect">
            <a:avLst/>
          </a:prstGeom>
          <a:solidFill>
            <a:srgbClr val="933692"/>
          </a:solidFill>
        </p:spPr>
        <p:txBody>
          <a:bodyPr vert="horz" wrap="square" lIns="0" tIns="154305" rIns="0" bIns="0" rtlCol="0">
            <a:spAutoFit/>
          </a:bodyPr>
          <a:lstStyle/>
          <a:p>
            <a:pPr marL="180340">
              <a:lnSpc>
                <a:spcPct val="100000"/>
              </a:lnSpc>
              <a:spcBef>
                <a:spcPts val="1215"/>
              </a:spcBef>
            </a:pPr>
            <a:r>
              <a:rPr lang="en-US" sz="1600" b="1" spc="-30" dirty="0">
                <a:solidFill>
                  <a:srgbClr val="FFFFFF"/>
                </a:solidFill>
                <a:latin typeface="Arial"/>
                <a:cs typeface="Arial"/>
              </a:rPr>
              <a:t>Standardized input data</a:t>
            </a:r>
          </a:p>
          <a:p>
            <a:pPr marL="180340">
              <a:lnSpc>
                <a:spcPct val="100000"/>
              </a:lnSpc>
              <a:spcBef>
                <a:spcPts val="1215"/>
              </a:spcBef>
            </a:pPr>
            <a:endParaRPr sz="1600" dirty="0">
              <a:latin typeface="Arial"/>
              <a:cs typeface="Arial"/>
            </a:endParaRPr>
          </a:p>
        </p:txBody>
      </p:sp>
      <p:sp>
        <p:nvSpPr>
          <p:cNvPr id="10" name="object 10"/>
          <p:cNvSpPr/>
          <p:nvPr/>
        </p:nvSpPr>
        <p:spPr>
          <a:xfrm>
            <a:off x="1898904" y="5157215"/>
            <a:ext cx="606551" cy="60655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898904" y="1801367"/>
            <a:ext cx="606551" cy="606551"/>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2547277" y="1828800"/>
            <a:ext cx="4042410" cy="795089"/>
          </a:xfrm>
          <a:prstGeom prst="rect">
            <a:avLst/>
          </a:prstGeom>
          <a:solidFill>
            <a:srgbClr val="ED145B"/>
          </a:solidFill>
        </p:spPr>
        <p:txBody>
          <a:bodyPr vert="horz" wrap="square" lIns="0" tIns="147320" rIns="0" bIns="0" rtlCol="0">
            <a:spAutoFit/>
          </a:bodyPr>
          <a:lstStyle/>
          <a:p>
            <a:pPr marL="180340">
              <a:lnSpc>
                <a:spcPct val="100000"/>
              </a:lnSpc>
              <a:spcBef>
                <a:spcPts val="1160"/>
              </a:spcBef>
            </a:pPr>
            <a:r>
              <a:rPr lang="en-US" sz="1600" b="1" spc="-50" dirty="0">
                <a:solidFill>
                  <a:srgbClr val="FFFFFF"/>
                </a:solidFill>
                <a:latin typeface="Arial"/>
                <a:cs typeface="Arial"/>
              </a:rPr>
              <a:t>Rule based processes</a:t>
            </a:r>
          </a:p>
          <a:p>
            <a:pPr marL="180340">
              <a:lnSpc>
                <a:spcPct val="100000"/>
              </a:lnSpc>
              <a:spcBef>
                <a:spcPts val="1160"/>
              </a:spcBef>
            </a:pPr>
            <a:endParaRPr sz="1600" dirty="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solidFill>
                  <a:srgbClr val="000000"/>
                </a:solidFill>
              </a:rPr>
              <a:t>6</a:t>
            </a:fld>
            <a:endParaRPr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320" y="823466"/>
            <a:ext cx="5555615" cy="446276"/>
          </a:xfrm>
          <a:prstGeom prst="rect">
            <a:avLst/>
          </a:prstGeom>
        </p:spPr>
        <p:txBody>
          <a:bodyPr vert="horz" wrap="square" lIns="0" tIns="73660" rIns="0" bIns="0" rtlCol="0">
            <a:spAutoFit/>
          </a:bodyPr>
          <a:lstStyle/>
          <a:p>
            <a:pPr marL="12700" marR="5080">
              <a:lnSpc>
                <a:spcPts val="2900"/>
              </a:lnSpc>
              <a:spcBef>
                <a:spcPts val="580"/>
              </a:spcBef>
            </a:pPr>
            <a:r>
              <a:rPr lang="en-US" spc="-55" dirty="0"/>
              <a:t>What RPA can automate?</a:t>
            </a:r>
            <a:endParaRPr spc="-40" dirty="0"/>
          </a:p>
        </p:txBody>
      </p:sp>
      <p:sp>
        <p:nvSpPr>
          <p:cNvPr id="3" name="object 3"/>
          <p:cNvSpPr txBox="1"/>
          <p:nvPr/>
        </p:nvSpPr>
        <p:spPr>
          <a:xfrm>
            <a:off x="2547277" y="3506482"/>
            <a:ext cx="4042410" cy="716863"/>
          </a:xfrm>
          <a:prstGeom prst="rect">
            <a:avLst/>
          </a:prstGeom>
          <a:solidFill>
            <a:srgbClr val="FFB40E"/>
          </a:solidFill>
        </p:spPr>
        <p:txBody>
          <a:bodyPr vert="horz" wrap="square" lIns="0" tIns="1270" rIns="0" bIns="0" rtlCol="0">
            <a:spAutoFit/>
          </a:bodyPr>
          <a:lstStyle/>
          <a:p>
            <a:pPr>
              <a:lnSpc>
                <a:spcPct val="100000"/>
              </a:lnSpc>
              <a:spcBef>
                <a:spcPts val="10"/>
              </a:spcBef>
            </a:pPr>
            <a:endParaRPr sz="1450" dirty="0">
              <a:latin typeface="Times New Roman"/>
              <a:cs typeface="Times New Roman"/>
            </a:endParaRPr>
          </a:p>
          <a:p>
            <a:pPr marL="180340">
              <a:lnSpc>
                <a:spcPct val="100000"/>
              </a:lnSpc>
            </a:pPr>
            <a:r>
              <a:rPr lang="en-US" sz="1600" b="1" spc="-30" dirty="0">
                <a:solidFill>
                  <a:srgbClr val="FFFFFF"/>
                </a:solidFill>
                <a:latin typeface="Arial"/>
                <a:cs typeface="Arial"/>
              </a:rPr>
              <a:t>Repetitive processes</a:t>
            </a:r>
          </a:p>
          <a:p>
            <a:pPr marL="180340">
              <a:lnSpc>
                <a:spcPct val="100000"/>
              </a:lnSpc>
            </a:pPr>
            <a:endParaRPr sz="1600" dirty="0">
              <a:latin typeface="Arial"/>
              <a:cs typeface="Arial"/>
            </a:endParaRPr>
          </a:p>
        </p:txBody>
      </p:sp>
      <p:sp>
        <p:nvSpPr>
          <p:cNvPr id="5" name="object 5"/>
          <p:cNvSpPr/>
          <p:nvPr/>
        </p:nvSpPr>
        <p:spPr>
          <a:xfrm>
            <a:off x="1898904" y="3477767"/>
            <a:ext cx="606551" cy="6095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547277" y="5208104"/>
            <a:ext cx="4042410" cy="552450"/>
          </a:xfrm>
          <a:custGeom>
            <a:avLst/>
            <a:gdLst/>
            <a:ahLst/>
            <a:cxnLst/>
            <a:rect l="l" t="t" r="r" b="b"/>
            <a:pathLst>
              <a:path w="4042409" h="552450">
                <a:moveTo>
                  <a:pt x="4042359" y="0"/>
                </a:moveTo>
                <a:lnTo>
                  <a:pt x="0" y="0"/>
                </a:lnTo>
                <a:lnTo>
                  <a:pt x="0" y="552256"/>
                </a:lnTo>
                <a:lnTo>
                  <a:pt x="4042359" y="552256"/>
                </a:lnTo>
                <a:lnTo>
                  <a:pt x="4042359" y="0"/>
                </a:lnTo>
                <a:close/>
              </a:path>
            </a:pathLst>
          </a:custGeom>
          <a:solidFill>
            <a:srgbClr val="933692"/>
          </a:solidFill>
        </p:spPr>
        <p:txBody>
          <a:bodyPr wrap="square" lIns="0" tIns="0" rIns="0" bIns="0" rtlCol="0"/>
          <a:lstStyle/>
          <a:p>
            <a:endParaRPr/>
          </a:p>
        </p:txBody>
      </p:sp>
      <p:sp>
        <p:nvSpPr>
          <p:cNvPr id="9" name="object 9"/>
          <p:cNvSpPr txBox="1"/>
          <p:nvPr/>
        </p:nvSpPr>
        <p:spPr>
          <a:xfrm>
            <a:off x="2547277" y="5208104"/>
            <a:ext cx="4042410" cy="802143"/>
          </a:xfrm>
          <a:prstGeom prst="rect">
            <a:avLst/>
          </a:prstGeom>
          <a:solidFill>
            <a:srgbClr val="933692"/>
          </a:solidFill>
        </p:spPr>
        <p:txBody>
          <a:bodyPr vert="horz" wrap="square" lIns="0" tIns="154305" rIns="0" bIns="0" rtlCol="0">
            <a:spAutoFit/>
          </a:bodyPr>
          <a:lstStyle/>
          <a:p>
            <a:pPr marL="180340">
              <a:lnSpc>
                <a:spcPct val="100000"/>
              </a:lnSpc>
              <a:spcBef>
                <a:spcPts val="1215"/>
              </a:spcBef>
            </a:pPr>
            <a:r>
              <a:rPr lang="en-US" sz="1600" b="1" spc="-30" dirty="0">
                <a:solidFill>
                  <a:srgbClr val="FFFFFF"/>
                </a:solidFill>
                <a:latin typeface="Arial"/>
                <a:cs typeface="Arial"/>
              </a:rPr>
              <a:t>Standardized input data</a:t>
            </a:r>
          </a:p>
          <a:p>
            <a:pPr marL="180340">
              <a:lnSpc>
                <a:spcPct val="100000"/>
              </a:lnSpc>
              <a:spcBef>
                <a:spcPts val="1215"/>
              </a:spcBef>
            </a:pPr>
            <a:endParaRPr sz="1600" dirty="0">
              <a:latin typeface="Arial"/>
              <a:cs typeface="Arial"/>
            </a:endParaRPr>
          </a:p>
        </p:txBody>
      </p:sp>
      <p:sp>
        <p:nvSpPr>
          <p:cNvPr id="10" name="object 10"/>
          <p:cNvSpPr/>
          <p:nvPr/>
        </p:nvSpPr>
        <p:spPr>
          <a:xfrm>
            <a:off x="1898904" y="5157215"/>
            <a:ext cx="606551" cy="606551"/>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7506906" y="1825485"/>
            <a:ext cx="4042410" cy="804707"/>
          </a:xfrm>
          <a:prstGeom prst="rect">
            <a:avLst/>
          </a:prstGeom>
          <a:solidFill>
            <a:srgbClr val="38C6F4"/>
          </a:solidFill>
        </p:spPr>
        <p:txBody>
          <a:bodyPr vert="horz" wrap="square" lIns="0" tIns="156845" rIns="0" bIns="0" rtlCol="0">
            <a:spAutoFit/>
          </a:bodyPr>
          <a:lstStyle/>
          <a:p>
            <a:pPr marL="169545">
              <a:lnSpc>
                <a:spcPct val="100000"/>
              </a:lnSpc>
              <a:spcBef>
                <a:spcPts val="1235"/>
              </a:spcBef>
            </a:pPr>
            <a:r>
              <a:rPr lang="en-US" sz="1600" b="1" spc="-20" dirty="0">
                <a:solidFill>
                  <a:srgbClr val="FFFFFF"/>
                </a:solidFill>
                <a:latin typeface="Arial"/>
                <a:cs typeface="Arial"/>
              </a:rPr>
              <a:t>High volume processes</a:t>
            </a:r>
          </a:p>
          <a:p>
            <a:pPr marL="169545">
              <a:lnSpc>
                <a:spcPct val="100000"/>
              </a:lnSpc>
              <a:spcBef>
                <a:spcPts val="1235"/>
              </a:spcBef>
            </a:pPr>
            <a:endParaRPr sz="1600" dirty="0">
              <a:latin typeface="Arial"/>
              <a:cs typeface="Arial"/>
            </a:endParaRPr>
          </a:p>
        </p:txBody>
      </p:sp>
      <p:sp>
        <p:nvSpPr>
          <p:cNvPr id="13" name="object 13"/>
          <p:cNvSpPr/>
          <p:nvPr/>
        </p:nvSpPr>
        <p:spPr>
          <a:xfrm>
            <a:off x="6888480" y="1819655"/>
            <a:ext cx="609600" cy="609600"/>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898904" y="1801367"/>
            <a:ext cx="606551" cy="606551"/>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2547277" y="1828800"/>
            <a:ext cx="4042410" cy="795089"/>
          </a:xfrm>
          <a:prstGeom prst="rect">
            <a:avLst/>
          </a:prstGeom>
          <a:solidFill>
            <a:srgbClr val="ED145B"/>
          </a:solidFill>
        </p:spPr>
        <p:txBody>
          <a:bodyPr vert="horz" wrap="square" lIns="0" tIns="147320" rIns="0" bIns="0" rtlCol="0">
            <a:spAutoFit/>
          </a:bodyPr>
          <a:lstStyle/>
          <a:p>
            <a:pPr marL="180340">
              <a:lnSpc>
                <a:spcPct val="100000"/>
              </a:lnSpc>
              <a:spcBef>
                <a:spcPts val="1160"/>
              </a:spcBef>
            </a:pPr>
            <a:r>
              <a:rPr lang="en-US" sz="1600" b="1" spc="-50" dirty="0">
                <a:solidFill>
                  <a:srgbClr val="FFFFFF"/>
                </a:solidFill>
                <a:latin typeface="Arial"/>
                <a:cs typeface="Arial"/>
              </a:rPr>
              <a:t>Rule based processes</a:t>
            </a:r>
          </a:p>
          <a:p>
            <a:pPr marL="180340">
              <a:lnSpc>
                <a:spcPct val="100000"/>
              </a:lnSpc>
              <a:spcBef>
                <a:spcPts val="1160"/>
              </a:spcBef>
            </a:pPr>
            <a:endParaRPr lang="en-US" sz="1600" b="1" spc="-50" dirty="0">
              <a:solidFill>
                <a:srgbClr val="FFFFFF"/>
              </a:solidFill>
              <a:latin typeface="Arial"/>
              <a:cs typeface="Arial"/>
            </a:endParaRPr>
          </a:p>
        </p:txBody>
      </p:sp>
      <p:sp>
        <p:nvSpPr>
          <p:cNvPr id="18" name="object 18"/>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solidFill>
                  <a:srgbClr val="000000"/>
                </a:solidFill>
              </a:rPr>
              <a:t>7</a:t>
            </a:fld>
            <a:endParaRPr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320" y="823466"/>
            <a:ext cx="5555615" cy="446276"/>
          </a:xfrm>
          <a:prstGeom prst="rect">
            <a:avLst/>
          </a:prstGeom>
        </p:spPr>
        <p:txBody>
          <a:bodyPr vert="horz" wrap="square" lIns="0" tIns="73660" rIns="0" bIns="0" rtlCol="0">
            <a:spAutoFit/>
          </a:bodyPr>
          <a:lstStyle/>
          <a:p>
            <a:pPr marL="12700" marR="5080">
              <a:lnSpc>
                <a:spcPts val="2900"/>
              </a:lnSpc>
              <a:spcBef>
                <a:spcPts val="580"/>
              </a:spcBef>
            </a:pPr>
            <a:r>
              <a:rPr lang="en-US" spc="-55" dirty="0"/>
              <a:t>What RPA can automate?</a:t>
            </a:r>
            <a:endParaRPr spc="-40" dirty="0"/>
          </a:p>
        </p:txBody>
      </p:sp>
      <p:sp>
        <p:nvSpPr>
          <p:cNvPr id="3" name="object 3"/>
          <p:cNvSpPr txBox="1"/>
          <p:nvPr/>
        </p:nvSpPr>
        <p:spPr>
          <a:xfrm>
            <a:off x="2547277" y="3506482"/>
            <a:ext cx="4042410" cy="716863"/>
          </a:xfrm>
          <a:prstGeom prst="rect">
            <a:avLst/>
          </a:prstGeom>
          <a:solidFill>
            <a:srgbClr val="FFB40E"/>
          </a:solidFill>
        </p:spPr>
        <p:txBody>
          <a:bodyPr vert="horz" wrap="square" lIns="0" tIns="1270" rIns="0" bIns="0" rtlCol="0">
            <a:spAutoFit/>
          </a:bodyPr>
          <a:lstStyle/>
          <a:p>
            <a:pPr>
              <a:lnSpc>
                <a:spcPct val="100000"/>
              </a:lnSpc>
              <a:spcBef>
                <a:spcPts val="10"/>
              </a:spcBef>
            </a:pPr>
            <a:endParaRPr lang="en-US" sz="1450" dirty="0">
              <a:latin typeface="Times New Roman"/>
              <a:cs typeface="Times New Roman"/>
            </a:endParaRPr>
          </a:p>
          <a:p>
            <a:pPr marL="180340">
              <a:lnSpc>
                <a:spcPct val="100000"/>
              </a:lnSpc>
            </a:pPr>
            <a:r>
              <a:rPr lang="en-US" sz="1600" b="1" spc="-30" dirty="0">
                <a:solidFill>
                  <a:srgbClr val="FFFFFF"/>
                </a:solidFill>
                <a:latin typeface="Arial"/>
                <a:cs typeface="Arial"/>
              </a:rPr>
              <a:t>Repetitive processes</a:t>
            </a:r>
          </a:p>
          <a:p>
            <a:pPr marL="180340">
              <a:lnSpc>
                <a:spcPct val="100000"/>
              </a:lnSpc>
            </a:pPr>
            <a:endParaRPr lang="en-US" sz="1600" dirty="0">
              <a:latin typeface="Arial"/>
              <a:cs typeface="Arial"/>
            </a:endParaRPr>
          </a:p>
        </p:txBody>
      </p:sp>
      <p:sp>
        <p:nvSpPr>
          <p:cNvPr id="5" name="object 5"/>
          <p:cNvSpPr/>
          <p:nvPr/>
        </p:nvSpPr>
        <p:spPr>
          <a:xfrm>
            <a:off x="1898904" y="3477767"/>
            <a:ext cx="606551" cy="6095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547277" y="5208104"/>
            <a:ext cx="4042410" cy="552450"/>
          </a:xfrm>
          <a:custGeom>
            <a:avLst/>
            <a:gdLst/>
            <a:ahLst/>
            <a:cxnLst/>
            <a:rect l="l" t="t" r="r" b="b"/>
            <a:pathLst>
              <a:path w="4042409" h="552450">
                <a:moveTo>
                  <a:pt x="4042359" y="0"/>
                </a:moveTo>
                <a:lnTo>
                  <a:pt x="0" y="0"/>
                </a:lnTo>
                <a:lnTo>
                  <a:pt x="0" y="552256"/>
                </a:lnTo>
                <a:lnTo>
                  <a:pt x="4042359" y="552256"/>
                </a:lnTo>
                <a:lnTo>
                  <a:pt x="4042359" y="0"/>
                </a:lnTo>
                <a:close/>
              </a:path>
            </a:pathLst>
          </a:custGeom>
          <a:solidFill>
            <a:srgbClr val="933692"/>
          </a:solidFill>
        </p:spPr>
        <p:txBody>
          <a:bodyPr wrap="square" lIns="0" tIns="0" rIns="0" bIns="0" rtlCol="0"/>
          <a:lstStyle/>
          <a:p>
            <a:endParaRPr/>
          </a:p>
        </p:txBody>
      </p:sp>
      <p:sp>
        <p:nvSpPr>
          <p:cNvPr id="9" name="object 9"/>
          <p:cNvSpPr txBox="1"/>
          <p:nvPr/>
        </p:nvSpPr>
        <p:spPr>
          <a:xfrm>
            <a:off x="2547277" y="5208104"/>
            <a:ext cx="4042410" cy="802143"/>
          </a:xfrm>
          <a:prstGeom prst="rect">
            <a:avLst/>
          </a:prstGeom>
          <a:solidFill>
            <a:srgbClr val="933692"/>
          </a:solidFill>
        </p:spPr>
        <p:txBody>
          <a:bodyPr vert="horz" wrap="square" lIns="0" tIns="154305" rIns="0" bIns="0" rtlCol="0">
            <a:spAutoFit/>
          </a:bodyPr>
          <a:lstStyle/>
          <a:p>
            <a:pPr marL="180340">
              <a:lnSpc>
                <a:spcPct val="100000"/>
              </a:lnSpc>
              <a:spcBef>
                <a:spcPts val="1215"/>
              </a:spcBef>
            </a:pPr>
            <a:r>
              <a:rPr lang="en-US" sz="1600" b="1" spc="-30" dirty="0">
                <a:solidFill>
                  <a:srgbClr val="FFFFFF"/>
                </a:solidFill>
                <a:latin typeface="Arial"/>
                <a:cs typeface="Arial"/>
              </a:rPr>
              <a:t>Standardized input data</a:t>
            </a:r>
          </a:p>
          <a:p>
            <a:pPr marL="180340">
              <a:lnSpc>
                <a:spcPct val="100000"/>
              </a:lnSpc>
              <a:spcBef>
                <a:spcPts val="1215"/>
              </a:spcBef>
            </a:pPr>
            <a:endParaRPr sz="1600" dirty="0">
              <a:latin typeface="Arial"/>
              <a:cs typeface="Arial"/>
            </a:endParaRPr>
          </a:p>
        </p:txBody>
      </p:sp>
      <p:sp>
        <p:nvSpPr>
          <p:cNvPr id="10" name="object 10"/>
          <p:cNvSpPr/>
          <p:nvPr/>
        </p:nvSpPr>
        <p:spPr>
          <a:xfrm>
            <a:off x="1898904" y="5157215"/>
            <a:ext cx="606551" cy="606551"/>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7506906" y="1825485"/>
            <a:ext cx="4042410" cy="804707"/>
          </a:xfrm>
          <a:prstGeom prst="rect">
            <a:avLst/>
          </a:prstGeom>
          <a:solidFill>
            <a:srgbClr val="38C6F4"/>
          </a:solidFill>
        </p:spPr>
        <p:txBody>
          <a:bodyPr vert="horz" wrap="square" lIns="0" tIns="156845" rIns="0" bIns="0" rtlCol="0">
            <a:spAutoFit/>
          </a:bodyPr>
          <a:lstStyle/>
          <a:p>
            <a:pPr marL="169545">
              <a:lnSpc>
                <a:spcPct val="100000"/>
              </a:lnSpc>
              <a:spcBef>
                <a:spcPts val="1235"/>
              </a:spcBef>
            </a:pPr>
            <a:r>
              <a:rPr lang="en-US" sz="1600" b="1" spc="-20" dirty="0">
                <a:solidFill>
                  <a:srgbClr val="FFFFFF"/>
                </a:solidFill>
                <a:latin typeface="Arial"/>
                <a:cs typeface="Arial"/>
              </a:rPr>
              <a:t>High volume processes</a:t>
            </a:r>
          </a:p>
          <a:p>
            <a:pPr marL="169545">
              <a:lnSpc>
                <a:spcPct val="100000"/>
              </a:lnSpc>
              <a:spcBef>
                <a:spcPts val="1235"/>
              </a:spcBef>
            </a:pPr>
            <a:endParaRPr sz="1600" dirty="0">
              <a:latin typeface="Arial"/>
              <a:cs typeface="Arial"/>
            </a:endParaRPr>
          </a:p>
        </p:txBody>
      </p:sp>
      <p:sp>
        <p:nvSpPr>
          <p:cNvPr id="13" name="object 13"/>
          <p:cNvSpPr/>
          <p:nvPr/>
        </p:nvSpPr>
        <p:spPr>
          <a:xfrm>
            <a:off x="6888480" y="1819655"/>
            <a:ext cx="609600" cy="609600"/>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7506906" y="3509797"/>
            <a:ext cx="4042410" cy="821379"/>
          </a:xfrm>
          <a:prstGeom prst="rect">
            <a:avLst/>
          </a:prstGeom>
          <a:solidFill>
            <a:srgbClr val="32DC66"/>
          </a:solidFill>
        </p:spPr>
        <p:txBody>
          <a:bodyPr vert="horz" wrap="square" lIns="0" tIns="160655" rIns="0" bIns="0" rtlCol="0">
            <a:spAutoFit/>
          </a:bodyPr>
          <a:lstStyle/>
          <a:p>
            <a:pPr marL="169545">
              <a:lnSpc>
                <a:spcPct val="100000"/>
              </a:lnSpc>
              <a:spcBef>
                <a:spcPts val="1265"/>
              </a:spcBef>
            </a:pPr>
            <a:r>
              <a:rPr lang="en-US" sz="1600" b="1" spc="-30" dirty="0">
                <a:solidFill>
                  <a:srgbClr val="FFFFFF"/>
                </a:solidFill>
                <a:latin typeface="Arial"/>
                <a:cs typeface="Arial"/>
              </a:rPr>
              <a:t>Stable processes</a:t>
            </a:r>
          </a:p>
          <a:p>
            <a:pPr marL="169545">
              <a:lnSpc>
                <a:spcPct val="100000"/>
              </a:lnSpc>
              <a:spcBef>
                <a:spcPts val="1265"/>
              </a:spcBef>
            </a:pPr>
            <a:endParaRPr sz="1600" dirty="0">
              <a:latin typeface="Arial"/>
              <a:cs typeface="Arial"/>
            </a:endParaRPr>
          </a:p>
        </p:txBody>
      </p:sp>
      <p:sp>
        <p:nvSpPr>
          <p:cNvPr id="16" name="object 16"/>
          <p:cNvSpPr/>
          <p:nvPr/>
        </p:nvSpPr>
        <p:spPr>
          <a:xfrm>
            <a:off x="6946392" y="3572255"/>
            <a:ext cx="493775" cy="490728"/>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1898904" y="1801367"/>
            <a:ext cx="606551" cy="606551"/>
          </a:xfrm>
          <a:prstGeom prst="rect">
            <a:avLst/>
          </a:prstGeom>
          <a:blipFill>
            <a:blip r:embed="rId6" cstate="print"/>
            <a:stretch>
              <a:fillRect/>
            </a:stretch>
          </a:blipFill>
        </p:spPr>
        <p:txBody>
          <a:bodyPr wrap="square" lIns="0" tIns="0" rIns="0" bIns="0" rtlCol="0"/>
          <a:lstStyle/>
          <a:p>
            <a:endParaRPr/>
          </a:p>
        </p:txBody>
      </p:sp>
      <p:sp>
        <p:nvSpPr>
          <p:cNvPr id="18" name="object 18"/>
          <p:cNvSpPr txBox="1"/>
          <p:nvPr/>
        </p:nvSpPr>
        <p:spPr>
          <a:xfrm>
            <a:off x="2547277" y="1828800"/>
            <a:ext cx="4042410" cy="795089"/>
          </a:xfrm>
          <a:prstGeom prst="rect">
            <a:avLst/>
          </a:prstGeom>
          <a:solidFill>
            <a:srgbClr val="ED145B"/>
          </a:solidFill>
        </p:spPr>
        <p:txBody>
          <a:bodyPr vert="horz" wrap="square" lIns="0" tIns="147320" rIns="0" bIns="0" rtlCol="0">
            <a:spAutoFit/>
          </a:bodyPr>
          <a:lstStyle/>
          <a:p>
            <a:pPr marL="180340">
              <a:lnSpc>
                <a:spcPct val="100000"/>
              </a:lnSpc>
              <a:spcBef>
                <a:spcPts val="1160"/>
              </a:spcBef>
            </a:pPr>
            <a:r>
              <a:rPr lang="en-US" sz="1600" b="1" spc="-50" dirty="0">
                <a:solidFill>
                  <a:srgbClr val="FFFFFF"/>
                </a:solidFill>
                <a:latin typeface="Arial"/>
                <a:cs typeface="Arial"/>
              </a:rPr>
              <a:t>Rule based processes</a:t>
            </a:r>
          </a:p>
          <a:p>
            <a:pPr marL="180340">
              <a:lnSpc>
                <a:spcPct val="100000"/>
              </a:lnSpc>
              <a:spcBef>
                <a:spcPts val="1160"/>
              </a:spcBef>
            </a:pPr>
            <a:endParaRPr sz="1600" dirty="0">
              <a:latin typeface="Arial"/>
              <a:cs typeface="Arial"/>
            </a:endParaRPr>
          </a:p>
        </p:txBody>
      </p:sp>
      <p:sp>
        <p:nvSpPr>
          <p:cNvPr id="21" name="object 21"/>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solidFill>
                  <a:srgbClr val="000000"/>
                </a:solidFill>
              </a:rPr>
              <a:t>8</a:t>
            </a:fld>
            <a:endParaRPr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FEC510C1-63BF-73D9-C30A-7179AF7452A6}"/>
              </a:ext>
            </a:extLst>
          </p:cNvPr>
          <p:cNvSpPr txBox="1">
            <a:spLocks/>
          </p:cNvSpPr>
          <p:nvPr/>
        </p:nvSpPr>
        <p:spPr>
          <a:xfrm>
            <a:off x="1336676" y="720586"/>
            <a:ext cx="10855324" cy="598501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61950"/>
            <a:r>
              <a:rPr lang="en-US" sz="1400" b="1" kern="0" dirty="0">
                <a:solidFill>
                  <a:sysClr val="windowText" lastClr="000000"/>
                </a:solidFill>
              </a:rPr>
              <a:t>	Identify </a:t>
            </a:r>
            <a:r>
              <a:rPr lang="en-US" sz="1400" kern="0" dirty="0">
                <a:solidFill>
                  <a:sysClr val="windowText" lastClr="000000"/>
                </a:solidFill>
              </a:rPr>
              <a:t>a process that </a:t>
            </a:r>
            <a:r>
              <a:rPr lang="en-US" sz="1400" b="1" kern="0" dirty="0">
                <a:solidFill>
                  <a:sysClr val="windowText" lastClr="000000"/>
                </a:solidFill>
              </a:rPr>
              <a:t>qualifies to </a:t>
            </a:r>
            <a:r>
              <a:rPr lang="en-US" sz="1400" kern="0" dirty="0">
                <a:solidFill>
                  <a:sysClr val="windowText" lastClr="000000"/>
                </a:solidFill>
              </a:rPr>
              <a:t>the below </a:t>
            </a:r>
            <a:r>
              <a:rPr lang="en-US" sz="1400" b="1" kern="0" dirty="0">
                <a:solidFill>
                  <a:sysClr val="windowText" lastClr="000000"/>
                </a:solidFill>
              </a:rPr>
              <a:t>criteria / characteristics:</a:t>
            </a:r>
          </a:p>
          <a:p>
            <a:pPr marL="342900" indent="-342900">
              <a:buFontTx/>
              <a:buAutoNum type="arabicPeriod"/>
            </a:pPr>
            <a:endParaRPr lang="en-US" sz="1400" b="1" kern="0" dirty="0">
              <a:solidFill>
                <a:sysClr val="windowText" lastClr="000000"/>
              </a:solidFill>
            </a:endParaRPr>
          </a:p>
          <a:p>
            <a:pPr marL="342900" indent="-342900">
              <a:buFontTx/>
              <a:buAutoNum type="arabicPeriod"/>
            </a:pPr>
            <a:endParaRPr lang="en-US" sz="1400" b="1" kern="0" dirty="0">
              <a:solidFill>
                <a:sysClr val="windowText" lastClr="000000"/>
              </a:solidFill>
            </a:endParaRPr>
          </a:p>
          <a:p>
            <a:pPr marL="342900" indent="-342900">
              <a:buFontTx/>
              <a:buAutoNum type="arabicPeriod"/>
            </a:pPr>
            <a:endParaRPr lang="en-US" sz="1400" b="1" kern="0" dirty="0">
              <a:solidFill>
                <a:sysClr val="windowText" lastClr="000000"/>
              </a:solidFill>
            </a:endParaRPr>
          </a:p>
          <a:p>
            <a:br>
              <a:rPr lang="en-US" sz="1400" b="1" kern="0" dirty="0">
                <a:solidFill>
                  <a:sysClr val="windowText" lastClr="000000"/>
                </a:solidFill>
              </a:rPr>
            </a:br>
            <a:endParaRPr lang="en-US" sz="1400" b="1" kern="0" dirty="0">
              <a:solidFill>
                <a:sysClr val="windowText" lastClr="000000"/>
              </a:solidFill>
            </a:endParaRPr>
          </a:p>
          <a:p>
            <a:pPr marL="342900" indent="-342900">
              <a:buFontTx/>
              <a:buAutoNum type="arabicPeriod"/>
            </a:pPr>
            <a:endParaRPr lang="en-US" sz="1400" b="1" kern="0" dirty="0">
              <a:solidFill>
                <a:sysClr val="windowText" lastClr="000000"/>
              </a:solidFill>
            </a:endParaRPr>
          </a:p>
          <a:p>
            <a:pPr marL="342900" indent="-342900">
              <a:buFontTx/>
              <a:buAutoNum type="arabicPeriod"/>
            </a:pPr>
            <a:endParaRPr lang="en-US" sz="1400" b="1" kern="0" dirty="0">
              <a:solidFill>
                <a:sysClr val="windowText" lastClr="000000"/>
              </a:solidFill>
            </a:endParaRPr>
          </a:p>
          <a:p>
            <a:pPr marL="342900" indent="-342900">
              <a:buFontTx/>
              <a:buAutoNum type="arabicPeriod"/>
            </a:pPr>
            <a:endParaRPr lang="en-US" sz="1400" b="1" kern="0" dirty="0">
              <a:solidFill>
                <a:sysClr val="windowText" lastClr="000000"/>
              </a:solidFill>
            </a:endParaRPr>
          </a:p>
          <a:p>
            <a:pPr marL="342900" indent="-342900">
              <a:buFontTx/>
              <a:buAutoNum type="arabicPeriod"/>
            </a:pPr>
            <a:endParaRPr lang="en-US" sz="1400" b="1" kern="0" dirty="0">
              <a:solidFill>
                <a:sysClr val="windowText" lastClr="000000"/>
              </a:solidFill>
            </a:endParaRPr>
          </a:p>
          <a:p>
            <a:pPr marL="361950"/>
            <a:endParaRPr lang="en-US" sz="1400" b="1" kern="0" dirty="0">
              <a:solidFill>
                <a:sysClr val="windowText" lastClr="000000"/>
              </a:solidFill>
            </a:endParaRPr>
          </a:p>
          <a:p>
            <a:pPr marL="361950"/>
            <a:endParaRPr lang="en-US" sz="1400" b="1" kern="0" dirty="0">
              <a:solidFill>
                <a:sysClr val="windowText" lastClr="000000"/>
              </a:solidFill>
            </a:endParaRPr>
          </a:p>
          <a:p>
            <a:pPr marL="361950"/>
            <a:endParaRPr lang="en-US" sz="1400" b="1" kern="0" dirty="0">
              <a:solidFill>
                <a:sysClr val="windowText" lastClr="000000"/>
              </a:solidFill>
            </a:endParaRPr>
          </a:p>
          <a:p>
            <a:pPr marL="361950"/>
            <a:endParaRPr lang="en-US" sz="1400" b="1" kern="0" dirty="0">
              <a:solidFill>
                <a:sysClr val="windowText" lastClr="000000"/>
              </a:solidFill>
            </a:endParaRPr>
          </a:p>
          <a:p>
            <a:pPr marL="361950"/>
            <a:r>
              <a:rPr lang="en-US" sz="1400" b="1" kern="0" dirty="0">
                <a:solidFill>
                  <a:sysClr val="windowText" lastClr="000000"/>
                </a:solidFill>
              </a:rPr>
              <a:t>	Evaluating alternative solutions</a:t>
            </a:r>
            <a:r>
              <a:rPr lang="en-US" sz="1400" kern="0" dirty="0">
                <a:solidFill>
                  <a:sysClr val="windowText" lastClr="000000"/>
                </a:solidFill>
              </a:rPr>
              <a:t>:</a:t>
            </a:r>
          </a:p>
          <a:p>
            <a:pPr marL="1028700" lvl="1" indent="-342900">
              <a:buClr>
                <a:srgbClr val="00B050"/>
              </a:buClr>
              <a:buSzPct val="100000"/>
              <a:buFont typeface="+mj-lt"/>
              <a:buAutoNum type="alphaLcParenR"/>
            </a:pPr>
            <a:r>
              <a:rPr lang="en-US" sz="1400" kern="0" dirty="0">
                <a:solidFill>
                  <a:schemeClr val="accent6"/>
                </a:solidFill>
              </a:rPr>
              <a:t>e</a:t>
            </a:r>
            <a:r>
              <a:rPr lang="en-US" sz="1400" i="1" kern="0" dirty="0">
                <a:solidFill>
                  <a:schemeClr val="accent6"/>
                </a:solidFill>
              </a:rPr>
              <a:t>.g. organizational, sequential improvement</a:t>
            </a:r>
          </a:p>
          <a:p>
            <a:pPr marL="1028700" lvl="1" indent="-342900">
              <a:buClr>
                <a:srgbClr val="00B050"/>
              </a:buClr>
              <a:buSzPct val="100000"/>
              <a:buFont typeface="+mj-lt"/>
              <a:buAutoNum type="alphaLcParenR"/>
            </a:pPr>
            <a:r>
              <a:rPr lang="en-US" sz="1400" i="1" kern="0" dirty="0">
                <a:solidFill>
                  <a:schemeClr val="accent6"/>
                </a:solidFill>
              </a:rPr>
              <a:t>e.g. configurable change of options</a:t>
            </a:r>
          </a:p>
          <a:p>
            <a:pPr marL="1028700" lvl="1" indent="-342900">
              <a:buClr>
                <a:srgbClr val="00B050"/>
              </a:buClr>
              <a:buSzPct val="100000"/>
              <a:buFont typeface="+mj-lt"/>
              <a:buAutoNum type="alphaLcParenR"/>
            </a:pPr>
            <a:r>
              <a:rPr lang="en-US" sz="1400" i="1" kern="0" dirty="0">
                <a:solidFill>
                  <a:schemeClr val="accent6"/>
                </a:solidFill>
              </a:rPr>
              <a:t>e.g. can tasks be assigned differently</a:t>
            </a:r>
          </a:p>
          <a:p>
            <a:pPr marL="1028700" lvl="1" indent="-342900">
              <a:buClr>
                <a:srgbClr val="00B050"/>
              </a:buClr>
              <a:buSzPct val="100000"/>
              <a:buFont typeface="+mj-lt"/>
              <a:buAutoNum type="alphaLcParenR"/>
            </a:pPr>
            <a:r>
              <a:rPr lang="en-US" sz="1400" i="1" kern="0" dirty="0">
                <a:solidFill>
                  <a:schemeClr val="accent6"/>
                </a:solidFill>
              </a:rPr>
              <a:t>e.g. enhancing system functionality</a:t>
            </a:r>
          </a:p>
          <a:p>
            <a:pPr marL="1028700" lvl="1" indent="-342900">
              <a:buClr>
                <a:srgbClr val="00B050"/>
              </a:buClr>
              <a:buSzPct val="100000"/>
              <a:buFont typeface="+mj-lt"/>
              <a:buAutoNum type="alphaLcParenR"/>
            </a:pPr>
            <a:endParaRPr lang="en-US" sz="1400" i="1" kern="0" dirty="0">
              <a:solidFill>
                <a:schemeClr val="accent6"/>
              </a:solidFill>
            </a:endParaRPr>
          </a:p>
          <a:p>
            <a:pPr marL="685800" lvl="1">
              <a:buClr>
                <a:srgbClr val="00B050"/>
              </a:buClr>
              <a:buSzPct val="100000"/>
            </a:pPr>
            <a:endParaRPr lang="en-US" sz="1400" i="1" kern="0" dirty="0">
              <a:solidFill>
                <a:schemeClr val="accent6"/>
              </a:solidFill>
            </a:endParaRPr>
          </a:p>
          <a:p>
            <a:pPr marL="361950">
              <a:buClr>
                <a:srgbClr val="00B050"/>
              </a:buClr>
              <a:buSzPct val="100000"/>
            </a:pPr>
            <a:r>
              <a:rPr lang="en-US" sz="1400" b="1" kern="0" dirty="0">
                <a:solidFill>
                  <a:sysClr val="windowText" lastClr="000000"/>
                </a:solidFill>
              </a:rPr>
              <a:t>	Robotic Process Automation solution</a:t>
            </a:r>
          </a:p>
        </p:txBody>
      </p:sp>
      <p:pic>
        <p:nvPicPr>
          <p:cNvPr id="6" name="Picture 5">
            <a:extLst>
              <a:ext uri="{FF2B5EF4-FFF2-40B4-BE49-F238E27FC236}">
                <a16:creationId xmlns:a16="http://schemas.microsoft.com/office/drawing/2014/main" id="{27FFE550-9F44-2017-9734-0280ED4F7062}"/>
              </a:ext>
            </a:extLst>
          </p:cNvPr>
          <p:cNvPicPr>
            <a:picLocks noChangeAspect="1"/>
          </p:cNvPicPr>
          <p:nvPr/>
        </p:nvPicPr>
        <p:blipFill>
          <a:blip r:embed="rId2"/>
          <a:stretch>
            <a:fillRect/>
          </a:stretch>
        </p:blipFill>
        <p:spPr>
          <a:xfrm>
            <a:off x="1676400" y="1269204"/>
            <a:ext cx="9965252" cy="2212557"/>
          </a:xfrm>
          <a:prstGeom prst="rect">
            <a:avLst/>
          </a:prstGeom>
        </p:spPr>
      </p:pic>
      <p:sp>
        <p:nvSpPr>
          <p:cNvPr id="7" name="Ellipse 7">
            <a:extLst>
              <a:ext uri="{FF2B5EF4-FFF2-40B4-BE49-F238E27FC236}">
                <a16:creationId xmlns:a16="http://schemas.microsoft.com/office/drawing/2014/main" id="{AB8C2243-A500-E250-EB36-ED752A7806EA}"/>
              </a:ext>
            </a:extLst>
          </p:cNvPr>
          <p:cNvSpPr>
            <a:spLocks noChangeAspect="1"/>
          </p:cNvSpPr>
          <p:nvPr/>
        </p:nvSpPr>
        <p:spPr>
          <a:xfrm>
            <a:off x="1981200" y="720586"/>
            <a:ext cx="288000" cy="288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t>1</a:t>
            </a:r>
            <a:endParaRPr lang="de-DE" sz="2400" b="1" dirty="0"/>
          </a:p>
        </p:txBody>
      </p:sp>
      <p:sp>
        <p:nvSpPr>
          <p:cNvPr id="8" name="Ellipse 7">
            <a:extLst>
              <a:ext uri="{FF2B5EF4-FFF2-40B4-BE49-F238E27FC236}">
                <a16:creationId xmlns:a16="http://schemas.microsoft.com/office/drawing/2014/main" id="{AE9867B7-6B12-8A9B-3A07-F5FEE4BB7626}"/>
              </a:ext>
            </a:extLst>
          </p:cNvPr>
          <p:cNvSpPr>
            <a:spLocks noChangeAspect="1"/>
          </p:cNvSpPr>
          <p:nvPr/>
        </p:nvSpPr>
        <p:spPr>
          <a:xfrm>
            <a:off x="1981200" y="3713092"/>
            <a:ext cx="288000" cy="28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t>2</a:t>
            </a:r>
            <a:endParaRPr lang="de-DE" sz="2400" b="1" dirty="0"/>
          </a:p>
        </p:txBody>
      </p:sp>
      <p:sp>
        <p:nvSpPr>
          <p:cNvPr id="9" name="Ellipse 7">
            <a:extLst>
              <a:ext uri="{FF2B5EF4-FFF2-40B4-BE49-F238E27FC236}">
                <a16:creationId xmlns:a16="http://schemas.microsoft.com/office/drawing/2014/main" id="{80BA1286-1DC9-FC03-DFFE-39C0EB2EFAD2}"/>
              </a:ext>
            </a:extLst>
          </p:cNvPr>
          <p:cNvSpPr>
            <a:spLocks noChangeAspect="1"/>
          </p:cNvSpPr>
          <p:nvPr/>
        </p:nvSpPr>
        <p:spPr>
          <a:xfrm>
            <a:off x="1981200" y="5209345"/>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t>3</a:t>
            </a:r>
            <a:endParaRPr lang="de-DE" sz="2400" b="1" dirty="0"/>
          </a:p>
        </p:txBody>
      </p:sp>
      <p:sp>
        <p:nvSpPr>
          <p:cNvPr id="10" name="TextBox 9">
            <a:extLst>
              <a:ext uri="{FF2B5EF4-FFF2-40B4-BE49-F238E27FC236}">
                <a16:creationId xmlns:a16="http://schemas.microsoft.com/office/drawing/2014/main" id="{08ECFD90-D00E-70C9-1323-16566EE204D5}"/>
              </a:ext>
            </a:extLst>
          </p:cNvPr>
          <p:cNvSpPr txBox="1"/>
          <p:nvPr/>
        </p:nvSpPr>
        <p:spPr>
          <a:xfrm>
            <a:off x="8325016" y="6102626"/>
            <a:ext cx="2749384" cy="246221"/>
          </a:xfrm>
          <a:prstGeom prst="rect">
            <a:avLst/>
          </a:prstGeom>
        </p:spPr>
        <p:txBody>
          <a:bodyPr wrap="square" lIns="0" tIns="0" rIns="0" bIns="0" rtlCol="0">
            <a:spAutoFit/>
          </a:bodyPr>
          <a:lstStyle/>
          <a:p>
            <a:pPr algn="l"/>
            <a:r>
              <a:rPr lang="en-US" sz="800" i="1" dirty="0"/>
              <a:t>*readable input type = excel, word, email, XML, PDFs etc.</a:t>
            </a:r>
          </a:p>
          <a:p>
            <a:pPr algn="l"/>
            <a:r>
              <a:rPr lang="en-US" sz="800" i="1" dirty="0"/>
              <a:t>Non-readable input type: scanned image with no OCR</a:t>
            </a:r>
            <a:endParaRPr lang="en-US" sz="800" i="1" dirty="0">
              <a:solidFill>
                <a:schemeClr val="tx1"/>
              </a:solidFill>
            </a:endParaRPr>
          </a:p>
        </p:txBody>
      </p:sp>
    </p:spTree>
    <p:extLst>
      <p:ext uri="{BB962C8B-B14F-4D97-AF65-F5344CB8AC3E}">
        <p14:creationId xmlns:p14="http://schemas.microsoft.com/office/powerpoint/2010/main" val="331945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56E8EA9B708E46B0A568C6EE0D47C2" ma:contentTypeVersion="2" ma:contentTypeDescription="Create a new document." ma:contentTypeScope="" ma:versionID="e5939bd00e66b53b11c2cfae28040fd8">
  <xsd:schema xmlns:xsd="http://www.w3.org/2001/XMLSchema" xmlns:xs="http://www.w3.org/2001/XMLSchema" xmlns:p="http://schemas.microsoft.com/office/2006/metadata/properties" xmlns:ns2="2d1a4f29-3d03-43a2-8a78-d8d1071bc011" targetNamespace="http://schemas.microsoft.com/office/2006/metadata/properties" ma:root="true" ma:fieldsID="66d328a42f154dcd4e1545fb0896cf36" ns2:_="">
    <xsd:import namespace="2d1a4f29-3d03-43a2-8a78-d8d1071bc01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a4f29-3d03-43a2-8a78-d8d1071bc0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EA7E18-BC87-4021-99D6-93B4703B20A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5897E37-4F80-42E8-BAD3-00337ED6687B}">
  <ds:schemaRefs>
    <ds:schemaRef ds:uri="http://schemas.microsoft.com/sharepoint/v3/contenttype/forms"/>
  </ds:schemaRefs>
</ds:datastoreItem>
</file>

<file path=customXml/itemProps3.xml><?xml version="1.0" encoding="utf-8"?>
<ds:datastoreItem xmlns:ds="http://schemas.openxmlformats.org/officeDocument/2006/customXml" ds:itemID="{79C2C605-E1B9-4C6A-B8B1-21D58D4027CD}"/>
</file>

<file path=docProps/app.xml><?xml version="1.0" encoding="utf-8"?>
<Properties xmlns="http://schemas.openxmlformats.org/officeDocument/2006/extended-properties" xmlns:vt="http://schemas.openxmlformats.org/officeDocument/2006/docPropsVTypes">
  <Template/>
  <TotalTime>903</TotalTime>
  <Words>918</Words>
  <Application>Microsoft Office PowerPoint</Application>
  <PresentationFormat>Widescreen</PresentationFormat>
  <Paragraphs>128</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RPA (UiPath) 1st Course – 10/10/2022</vt:lpstr>
      <vt:lpstr>RPA Kickoff</vt:lpstr>
      <vt:lpstr>Types of robots</vt:lpstr>
      <vt:lpstr>What RPA can automate?</vt:lpstr>
      <vt:lpstr>What RPA can automate?</vt:lpstr>
      <vt:lpstr>What RPA can automate?</vt:lpstr>
      <vt:lpstr>What RPA can automate?</vt:lpstr>
      <vt:lpstr>What RPA can automate?</vt:lpstr>
      <vt:lpstr>PowerPoint Presentation</vt:lpstr>
      <vt:lpstr>Automation Complexity</vt:lpstr>
      <vt:lpstr>Automation Complexity</vt:lpstr>
      <vt:lpstr>Automation Complexity</vt:lpstr>
      <vt:lpstr>Automation Complexity</vt:lpstr>
      <vt:lpstr>Consider the following 3 processes. What would be your first, second and third choice for automation from the point of view of effectiveness and efficiency (low effort and costs, high benefits)?</vt:lpstr>
      <vt:lpstr>Consider the following 3 processes. What would be your first, second and third choice for automation from the point of view of effectiveness and efficiency (low effort and costs, high benefits)?</vt:lpstr>
      <vt:lpstr>RPA Team</vt:lpstr>
      <vt:lpstr>PowerPoint Presentation</vt:lpstr>
      <vt:lpstr>PowerPoint Presentation</vt:lpstr>
      <vt:lpstr>PowerPoint Presentation</vt:lpstr>
      <vt:lpstr>RPA course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UiPath_RPA_refresh (ty's edit</dc:title>
  <dc:creator>Adelina Staicu</dc:creator>
  <cp:lastModifiedBy>Adelina Staicu</cp:lastModifiedBy>
  <cp:revision>33</cp:revision>
  <dcterms:created xsi:type="dcterms:W3CDTF">2020-10-05T09:09:47Z</dcterms:created>
  <dcterms:modified xsi:type="dcterms:W3CDTF">2022-10-10T07:48:00Z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2019-08-14T00:00:00Z</vt:filetime>
  </property>
  <property fmtid="{D5CDD505-2E9C-101B-9397-08002B2CF9AE}" pid="3" name="Creator">
    <vt:lpwstr>PowerPoint</vt:lpwstr>
  </property>
  <property fmtid="{D5CDD505-2E9C-101B-9397-08002B2CF9AE}" pid="4" name="LastSaved">
    <vt:filetime>2020-10-05T00:00:00Z</vt:filetime>
  </property>
  <property fmtid="{D5CDD505-2E9C-101B-9397-08002B2CF9AE}" pid="5" name="ContentTypeId">
    <vt:lpwstr>0x0101005956E8EA9B708E46B0A568C6EE0D47C2</vt:lpwstr>
  </property>
</Properties>
</file>