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38"/>
  </p:notesMasterIdLst>
  <p:sldIdLst>
    <p:sldId id="256" r:id="rId5"/>
    <p:sldId id="321" r:id="rId6"/>
    <p:sldId id="288" r:id="rId7"/>
    <p:sldId id="289" r:id="rId8"/>
    <p:sldId id="322" r:id="rId9"/>
    <p:sldId id="323" r:id="rId10"/>
    <p:sldId id="324" r:id="rId11"/>
    <p:sldId id="325" r:id="rId12"/>
    <p:sldId id="326" r:id="rId13"/>
    <p:sldId id="327" r:id="rId14"/>
    <p:sldId id="328" r:id="rId15"/>
    <p:sldId id="329" r:id="rId16"/>
    <p:sldId id="331" r:id="rId17"/>
    <p:sldId id="330" r:id="rId18"/>
    <p:sldId id="332" r:id="rId19"/>
    <p:sldId id="333" r:id="rId20"/>
    <p:sldId id="334" r:id="rId21"/>
    <p:sldId id="335" r:id="rId22"/>
    <p:sldId id="336" r:id="rId23"/>
    <p:sldId id="337" r:id="rId24"/>
    <p:sldId id="338" r:id="rId25"/>
    <p:sldId id="339" r:id="rId26"/>
    <p:sldId id="340" r:id="rId27"/>
    <p:sldId id="341" r:id="rId28"/>
    <p:sldId id="342" r:id="rId29"/>
    <p:sldId id="343" r:id="rId30"/>
    <p:sldId id="344" r:id="rId31"/>
    <p:sldId id="345" r:id="rId32"/>
    <p:sldId id="346" r:id="rId33"/>
    <p:sldId id="347" r:id="rId34"/>
    <p:sldId id="348" r:id="rId35"/>
    <p:sldId id="349" r:id="rId36"/>
    <p:sldId id="350" r:id="rId3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A7FAB6-BBC0-4AAF-AFFD-DBF86CC1ACCF}" v="1" dt="2022-10-06T08:04:32.27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elina Staicu" userId="986908a2-b9f3-4779-a5c0-ed7c1332e80e" providerId="ADAL" clId="{1AA7FAB6-BBC0-4AAF-AFFD-DBF86CC1ACCF}"/>
    <pc:docChg chg="modSld">
      <pc:chgData name="Adelina Staicu" userId="986908a2-b9f3-4779-a5c0-ed7c1332e80e" providerId="ADAL" clId="{1AA7FAB6-BBC0-4AAF-AFFD-DBF86CC1ACCF}" dt="2022-10-09T20:17:19.040" v="26"/>
      <pc:docMkLst>
        <pc:docMk/>
      </pc:docMkLst>
      <pc:sldChg chg="delSp modSp mod">
        <pc:chgData name="Adelina Staicu" userId="986908a2-b9f3-4779-a5c0-ed7c1332e80e" providerId="ADAL" clId="{1AA7FAB6-BBC0-4AAF-AFFD-DBF86CC1ACCF}" dt="2022-10-09T20:17:19.040" v="26"/>
        <pc:sldMkLst>
          <pc:docMk/>
          <pc:sldMk cId="0" sldId="256"/>
        </pc:sldMkLst>
        <pc:spChg chg="mod">
          <ac:chgData name="Adelina Staicu" userId="986908a2-b9f3-4779-a5c0-ed7c1332e80e" providerId="ADAL" clId="{1AA7FAB6-BBC0-4AAF-AFFD-DBF86CC1ACCF}" dt="2022-10-09T20:17:12.270" v="24" actId="20577"/>
          <ac:spMkLst>
            <pc:docMk/>
            <pc:sldMk cId="0" sldId="256"/>
            <ac:spMk id="1096" creationId="{00000000-0000-0000-0000-000000000000}"/>
          </ac:spMkLst>
        </pc:spChg>
        <pc:spChg chg="del mod">
          <ac:chgData name="Adelina Staicu" userId="986908a2-b9f3-4779-a5c0-ed7c1332e80e" providerId="ADAL" clId="{1AA7FAB6-BBC0-4AAF-AFFD-DBF86CC1ACCF}" dt="2022-10-09T20:17:19.040" v="26"/>
          <ac:spMkLst>
            <pc:docMk/>
            <pc:sldMk cId="0" sldId="256"/>
            <ac:spMk id="1097" creationId="{5F31799D-E5C1-4B55-BB63-F1BA50AD7925}"/>
          </ac:spMkLst>
        </pc:spChg>
      </pc:sldChg>
      <pc:sldChg chg="modSp mod">
        <pc:chgData name="Adelina Staicu" userId="986908a2-b9f3-4779-a5c0-ed7c1332e80e" providerId="ADAL" clId="{1AA7FAB6-BBC0-4AAF-AFFD-DBF86CC1ACCF}" dt="2022-10-06T08:04:32.284" v="0" actId="113"/>
        <pc:sldMkLst>
          <pc:docMk/>
          <pc:sldMk cId="2338576207" sldId="342"/>
        </pc:sldMkLst>
        <pc:spChg chg="mod">
          <ac:chgData name="Adelina Staicu" userId="986908a2-b9f3-4779-a5c0-ed7c1332e80e" providerId="ADAL" clId="{1AA7FAB6-BBC0-4AAF-AFFD-DBF86CC1ACCF}" dt="2022-10-06T08:04:32.284" v="0" actId="113"/>
          <ac:spMkLst>
            <pc:docMk/>
            <pc:sldMk cId="2338576207" sldId="342"/>
            <ac:spMk id="2" creationId="{99638BCB-5A3F-425D-B619-BE08771B5CA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C85FF81-FA70-4772-890D-C066B437D04D}" type="datetimeFigureOut">
              <a:rPr lang="en-US" smtClean="0"/>
              <a:t>10/09/2022</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FD3BB60-A0E1-4CAA-979D-F8A94E6515C5}" type="slidenum">
              <a:rPr lang="en-US" smtClean="0"/>
              <a:t>‹#›</a:t>
            </a:fld>
            <a:endParaRPr lang="en-US"/>
          </a:p>
        </p:txBody>
      </p:sp>
    </p:spTree>
    <p:extLst>
      <p:ext uri="{BB962C8B-B14F-4D97-AF65-F5344CB8AC3E}">
        <p14:creationId xmlns:p14="http://schemas.microsoft.com/office/powerpoint/2010/main" val="1911135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FD3BB60-A0E1-4CAA-979D-F8A94E6515C5}" type="slidenum">
              <a:rPr lang="en-US" smtClean="0"/>
              <a:t>22</a:t>
            </a:fld>
            <a:endParaRPr lang="en-US"/>
          </a:p>
        </p:txBody>
      </p:sp>
    </p:spTree>
    <p:extLst>
      <p:ext uri="{BB962C8B-B14F-4D97-AF65-F5344CB8AC3E}">
        <p14:creationId xmlns:p14="http://schemas.microsoft.com/office/powerpoint/2010/main" val="3342993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FD3BB60-A0E1-4CAA-979D-F8A94E6515C5}" type="slidenum">
              <a:rPr lang="en-US" smtClean="0"/>
              <a:t>32</a:t>
            </a:fld>
            <a:endParaRPr lang="en-US"/>
          </a:p>
        </p:txBody>
      </p:sp>
    </p:spTree>
    <p:extLst>
      <p:ext uri="{BB962C8B-B14F-4D97-AF65-F5344CB8AC3E}">
        <p14:creationId xmlns:p14="http://schemas.microsoft.com/office/powerpoint/2010/main" val="1387788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FD3BB60-A0E1-4CAA-979D-F8A94E6515C5}" type="slidenum">
              <a:rPr lang="en-US" smtClean="0"/>
              <a:t>23</a:t>
            </a:fld>
            <a:endParaRPr lang="en-US"/>
          </a:p>
        </p:txBody>
      </p:sp>
    </p:spTree>
    <p:extLst>
      <p:ext uri="{BB962C8B-B14F-4D97-AF65-F5344CB8AC3E}">
        <p14:creationId xmlns:p14="http://schemas.microsoft.com/office/powerpoint/2010/main" val="3967223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FD3BB60-A0E1-4CAA-979D-F8A94E6515C5}" type="slidenum">
              <a:rPr lang="en-US" smtClean="0"/>
              <a:t>25</a:t>
            </a:fld>
            <a:endParaRPr lang="en-US"/>
          </a:p>
        </p:txBody>
      </p:sp>
    </p:spTree>
    <p:extLst>
      <p:ext uri="{BB962C8B-B14F-4D97-AF65-F5344CB8AC3E}">
        <p14:creationId xmlns:p14="http://schemas.microsoft.com/office/powerpoint/2010/main" val="113176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FD3BB60-A0E1-4CAA-979D-F8A94E6515C5}" type="slidenum">
              <a:rPr lang="en-US" smtClean="0"/>
              <a:t>26</a:t>
            </a:fld>
            <a:endParaRPr lang="en-US"/>
          </a:p>
        </p:txBody>
      </p:sp>
    </p:spTree>
    <p:extLst>
      <p:ext uri="{BB962C8B-B14F-4D97-AF65-F5344CB8AC3E}">
        <p14:creationId xmlns:p14="http://schemas.microsoft.com/office/powerpoint/2010/main" val="1384098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FD3BB60-A0E1-4CAA-979D-F8A94E6515C5}" type="slidenum">
              <a:rPr lang="en-US" smtClean="0"/>
              <a:t>27</a:t>
            </a:fld>
            <a:endParaRPr lang="en-US"/>
          </a:p>
        </p:txBody>
      </p:sp>
    </p:spTree>
    <p:extLst>
      <p:ext uri="{BB962C8B-B14F-4D97-AF65-F5344CB8AC3E}">
        <p14:creationId xmlns:p14="http://schemas.microsoft.com/office/powerpoint/2010/main" val="2565365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FD3BB60-A0E1-4CAA-979D-F8A94E6515C5}" type="slidenum">
              <a:rPr lang="en-US" smtClean="0"/>
              <a:t>28</a:t>
            </a:fld>
            <a:endParaRPr lang="en-US"/>
          </a:p>
        </p:txBody>
      </p:sp>
    </p:spTree>
    <p:extLst>
      <p:ext uri="{BB962C8B-B14F-4D97-AF65-F5344CB8AC3E}">
        <p14:creationId xmlns:p14="http://schemas.microsoft.com/office/powerpoint/2010/main" val="1380609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FD3BB60-A0E1-4CAA-979D-F8A94E6515C5}" type="slidenum">
              <a:rPr lang="en-US" smtClean="0"/>
              <a:t>29</a:t>
            </a:fld>
            <a:endParaRPr lang="en-US"/>
          </a:p>
        </p:txBody>
      </p:sp>
    </p:spTree>
    <p:extLst>
      <p:ext uri="{BB962C8B-B14F-4D97-AF65-F5344CB8AC3E}">
        <p14:creationId xmlns:p14="http://schemas.microsoft.com/office/powerpoint/2010/main" val="3567895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FD3BB60-A0E1-4CAA-979D-F8A94E6515C5}" type="slidenum">
              <a:rPr lang="en-US" smtClean="0"/>
              <a:t>30</a:t>
            </a:fld>
            <a:endParaRPr lang="en-US"/>
          </a:p>
        </p:txBody>
      </p:sp>
    </p:spTree>
    <p:extLst>
      <p:ext uri="{BB962C8B-B14F-4D97-AF65-F5344CB8AC3E}">
        <p14:creationId xmlns:p14="http://schemas.microsoft.com/office/powerpoint/2010/main" val="4201210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FD3BB60-A0E1-4CAA-979D-F8A94E6515C5}" type="slidenum">
              <a:rPr lang="en-US" smtClean="0"/>
              <a:t>31</a:t>
            </a:fld>
            <a:endParaRPr lang="en-US"/>
          </a:p>
        </p:txBody>
      </p:sp>
    </p:spTree>
    <p:extLst>
      <p:ext uri="{BB962C8B-B14F-4D97-AF65-F5344CB8AC3E}">
        <p14:creationId xmlns:p14="http://schemas.microsoft.com/office/powerpoint/2010/main" val="533482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567180" cy="6858000"/>
          </a:xfrm>
          <a:custGeom>
            <a:avLst/>
            <a:gdLst/>
            <a:ahLst/>
            <a:cxnLst/>
            <a:rect l="l" t="t" r="r" b="b"/>
            <a:pathLst>
              <a:path w="1567180" h="6858000">
                <a:moveTo>
                  <a:pt x="0" y="6857999"/>
                </a:moveTo>
                <a:lnTo>
                  <a:pt x="1566659" y="6857999"/>
                </a:lnTo>
                <a:lnTo>
                  <a:pt x="1566659" y="0"/>
                </a:lnTo>
                <a:lnTo>
                  <a:pt x="0" y="0"/>
                </a:lnTo>
                <a:lnTo>
                  <a:pt x="0" y="6857999"/>
                </a:lnTo>
                <a:close/>
              </a:path>
            </a:pathLst>
          </a:custGeom>
          <a:solidFill>
            <a:srgbClr val="A3AEAE"/>
          </a:solidFill>
        </p:spPr>
        <p:txBody>
          <a:bodyPr wrap="square" lIns="0" tIns="0" rIns="0" bIns="0" rtlCol="0"/>
          <a:lstStyle/>
          <a:p>
            <a:endParaRPr/>
          </a:p>
        </p:txBody>
      </p:sp>
      <p:sp>
        <p:nvSpPr>
          <p:cNvPr id="17" name="bg object 17"/>
          <p:cNvSpPr/>
          <p:nvPr/>
        </p:nvSpPr>
        <p:spPr>
          <a:xfrm>
            <a:off x="1566659" y="0"/>
            <a:ext cx="10625455" cy="6858000"/>
          </a:xfrm>
          <a:custGeom>
            <a:avLst/>
            <a:gdLst/>
            <a:ahLst/>
            <a:cxnLst/>
            <a:rect l="l" t="t" r="r" b="b"/>
            <a:pathLst>
              <a:path w="10625455" h="6858000">
                <a:moveTo>
                  <a:pt x="10625340" y="0"/>
                </a:moveTo>
                <a:lnTo>
                  <a:pt x="0" y="0"/>
                </a:lnTo>
                <a:lnTo>
                  <a:pt x="0" y="6858000"/>
                </a:lnTo>
                <a:lnTo>
                  <a:pt x="10625340" y="6858000"/>
                </a:lnTo>
                <a:lnTo>
                  <a:pt x="10625340" y="0"/>
                </a:lnTo>
                <a:close/>
              </a:path>
            </a:pathLst>
          </a:custGeom>
          <a:solidFill>
            <a:srgbClr val="FFFFFF"/>
          </a:solidFill>
        </p:spPr>
        <p:txBody>
          <a:bodyPr wrap="square" lIns="0" tIns="0" rIns="0" bIns="0" rtlCol="0"/>
          <a:lstStyle/>
          <a:p>
            <a:endParaRPr/>
          </a:p>
        </p:txBody>
      </p:sp>
      <p:sp>
        <p:nvSpPr>
          <p:cNvPr id="2" name="Holder 2"/>
          <p:cNvSpPr>
            <a:spLocks noGrp="1"/>
          </p:cNvSpPr>
          <p:nvPr>
            <p:ph type="ctrTitle"/>
          </p:nvPr>
        </p:nvSpPr>
        <p:spPr>
          <a:xfrm>
            <a:off x="2082088" y="2542539"/>
            <a:ext cx="8027822" cy="130302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381801" y="3701796"/>
            <a:ext cx="11428397" cy="9398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10/09/2022</a:t>
            </a:fld>
            <a:endParaRPr lang="en-US"/>
          </a:p>
        </p:txBody>
      </p:sp>
      <p:sp>
        <p:nvSpPr>
          <p:cNvPr id="6" name="Holder 6"/>
          <p:cNvSpPr>
            <a:spLocks noGrp="1"/>
          </p:cNvSpPr>
          <p:nvPr>
            <p:ph type="sldNum" sz="quarter" idx="7"/>
          </p:nvPr>
        </p:nvSpPr>
        <p:spPr/>
        <p:txBody>
          <a:bodyPr lIns="0" tIns="0" rIns="0" bIns="0"/>
          <a:lstStyle>
            <a:lvl1pPr>
              <a:defRPr sz="700" b="1" i="0">
                <a:solidFill>
                  <a:schemeClr val="bg1"/>
                </a:solidFill>
                <a:latin typeface="Arial"/>
                <a:cs typeface="Arial"/>
              </a:defRPr>
            </a:lvl1pPr>
          </a:lstStyle>
          <a:p>
            <a:pPr marL="38100">
              <a:lnSpc>
                <a:spcPct val="100000"/>
              </a:lnSpc>
              <a:spcBef>
                <a:spcPts val="30"/>
              </a:spcBef>
            </a:pPr>
            <a:fld id="{81D60167-4931-47E6-BA6A-407CBD079E47}" type="slidenum">
              <a:rPr dirty="0">
                <a:solidFill>
                  <a:srgbClr val="000000"/>
                </a:solidFill>
              </a:rPr>
              <a:t>‹#›</a:t>
            </a:fld>
            <a:endParaRPr>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567180" cy="6858000"/>
          </a:xfrm>
          <a:custGeom>
            <a:avLst/>
            <a:gdLst/>
            <a:ahLst/>
            <a:cxnLst/>
            <a:rect l="l" t="t" r="r" b="b"/>
            <a:pathLst>
              <a:path w="1567180" h="6858000">
                <a:moveTo>
                  <a:pt x="0" y="6857999"/>
                </a:moveTo>
                <a:lnTo>
                  <a:pt x="1566659" y="6857999"/>
                </a:lnTo>
                <a:lnTo>
                  <a:pt x="1566659" y="0"/>
                </a:lnTo>
                <a:lnTo>
                  <a:pt x="0" y="0"/>
                </a:lnTo>
                <a:lnTo>
                  <a:pt x="0" y="6857999"/>
                </a:lnTo>
                <a:close/>
              </a:path>
            </a:pathLst>
          </a:custGeom>
          <a:solidFill>
            <a:srgbClr val="A3AEAE"/>
          </a:solidFill>
        </p:spPr>
        <p:txBody>
          <a:bodyPr wrap="square" lIns="0" tIns="0" rIns="0" bIns="0" rtlCol="0"/>
          <a:lstStyle/>
          <a:p>
            <a:endParaRPr/>
          </a:p>
        </p:txBody>
      </p:sp>
      <p:sp>
        <p:nvSpPr>
          <p:cNvPr id="17" name="bg object 17"/>
          <p:cNvSpPr/>
          <p:nvPr/>
        </p:nvSpPr>
        <p:spPr>
          <a:xfrm>
            <a:off x="1566659" y="0"/>
            <a:ext cx="10625455" cy="6858000"/>
          </a:xfrm>
          <a:custGeom>
            <a:avLst/>
            <a:gdLst/>
            <a:ahLst/>
            <a:cxnLst/>
            <a:rect l="l" t="t" r="r" b="b"/>
            <a:pathLst>
              <a:path w="10625455" h="6858000">
                <a:moveTo>
                  <a:pt x="10625340" y="0"/>
                </a:moveTo>
                <a:lnTo>
                  <a:pt x="0" y="0"/>
                </a:lnTo>
                <a:lnTo>
                  <a:pt x="0" y="6858000"/>
                </a:lnTo>
                <a:lnTo>
                  <a:pt x="10625340" y="6858000"/>
                </a:lnTo>
                <a:lnTo>
                  <a:pt x="10625340" y="0"/>
                </a:lnTo>
                <a:close/>
              </a:path>
            </a:pathLst>
          </a:custGeom>
          <a:solidFill>
            <a:srgbClr val="FFFFFF"/>
          </a:solidFill>
        </p:spPr>
        <p:txBody>
          <a:bodyPr wrap="square" lIns="0" tIns="0" rIns="0" bIns="0" rtlCol="0"/>
          <a:lstStyle/>
          <a:p>
            <a:endParaRPr/>
          </a:p>
        </p:txBody>
      </p:sp>
      <p:sp>
        <p:nvSpPr>
          <p:cNvPr id="18" name="bg object 18"/>
          <p:cNvSpPr/>
          <p:nvPr/>
        </p:nvSpPr>
        <p:spPr>
          <a:xfrm>
            <a:off x="1287678" y="6600275"/>
            <a:ext cx="29845" cy="29845"/>
          </a:xfrm>
          <a:custGeom>
            <a:avLst/>
            <a:gdLst/>
            <a:ahLst/>
            <a:cxnLst/>
            <a:rect l="l" t="t" r="r" b="b"/>
            <a:pathLst>
              <a:path w="29844" h="29845">
                <a:moveTo>
                  <a:pt x="29616" y="0"/>
                </a:moveTo>
                <a:lnTo>
                  <a:pt x="0" y="0"/>
                </a:lnTo>
                <a:lnTo>
                  <a:pt x="0" y="29495"/>
                </a:lnTo>
                <a:lnTo>
                  <a:pt x="29616" y="29495"/>
                </a:lnTo>
                <a:lnTo>
                  <a:pt x="29616" y="0"/>
                </a:lnTo>
                <a:close/>
              </a:path>
            </a:pathLst>
          </a:custGeom>
          <a:solidFill>
            <a:srgbClr val="FFFFFF">
              <a:alpha val="39999"/>
            </a:srgbClr>
          </a:solidFill>
        </p:spPr>
        <p:txBody>
          <a:bodyPr wrap="square" lIns="0" tIns="0" rIns="0" bIns="0" rtlCol="0"/>
          <a:lstStyle/>
          <a:p>
            <a:endParaRPr/>
          </a:p>
        </p:txBody>
      </p:sp>
      <p:sp>
        <p:nvSpPr>
          <p:cNvPr id="19" name="bg object 19"/>
          <p:cNvSpPr/>
          <p:nvPr/>
        </p:nvSpPr>
        <p:spPr>
          <a:xfrm>
            <a:off x="1021421" y="6600275"/>
            <a:ext cx="29845" cy="29845"/>
          </a:xfrm>
          <a:custGeom>
            <a:avLst/>
            <a:gdLst/>
            <a:ahLst/>
            <a:cxnLst/>
            <a:rect l="l" t="t" r="r" b="b"/>
            <a:pathLst>
              <a:path w="29844" h="29845">
                <a:moveTo>
                  <a:pt x="29604" y="0"/>
                </a:moveTo>
                <a:lnTo>
                  <a:pt x="0" y="0"/>
                </a:lnTo>
                <a:lnTo>
                  <a:pt x="0" y="29495"/>
                </a:lnTo>
                <a:lnTo>
                  <a:pt x="29604" y="29495"/>
                </a:lnTo>
                <a:lnTo>
                  <a:pt x="29604" y="0"/>
                </a:lnTo>
                <a:close/>
              </a:path>
            </a:pathLst>
          </a:custGeom>
          <a:solidFill>
            <a:srgbClr val="FFFFFF">
              <a:alpha val="39999"/>
            </a:srgbClr>
          </a:solidFill>
        </p:spPr>
        <p:txBody>
          <a:bodyPr wrap="square" lIns="0" tIns="0" rIns="0" bIns="0" rtlCol="0"/>
          <a:lstStyle/>
          <a:p>
            <a:endParaRPr/>
          </a:p>
        </p:txBody>
      </p:sp>
      <p:sp>
        <p:nvSpPr>
          <p:cNvPr id="20" name="bg object 20"/>
          <p:cNvSpPr/>
          <p:nvPr/>
        </p:nvSpPr>
        <p:spPr>
          <a:xfrm>
            <a:off x="755261" y="6600275"/>
            <a:ext cx="29845" cy="29845"/>
          </a:xfrm>
          <a:custGeom>
            <a:avLst/>
            <a:gdLst/>
            <a:ahLst/>
            <a:cxnLst/>
            <a:rect l="l" t="t" r="r" b="b"/>
            <a:pathLst>
              <a:path w="29845" h="29845">
                <a:moveTo>
                  <a:pt x="29608" y="0"/>
                </a:moveTo>
                <a:lnTo>
                  <a:pt x="0" y="0"/>
                </a:lnTo>
                <a:lnTo>
                  <a:pt x="0" y="29495"/>
                </a:lnTo>
                <a:lnTo>
                  <a:pt x="29608" y="29495"/>
                </a:lnTo>
                <a:lnTo>
                  <a:pt x="29608" y="0"/>
                </a:lnTo>
                <a:close/>
              </a:path>
            </a:pathLst>
          </a:custGeom>
          <a:solidFill>
            <a:srgbClr val="FFFFFF">
              <a:alpha val="39999"/>
            </a:srgbClr>
          </a:solidFill>
        </p:spPr>
        <p:txBody>
          <a:bodyPr wrap="square" lIns="0" tIns="0" rIns="0" bIns="0" rtlCol="0"/>
          <a:lstStyle/>
          <a:p>
            <a:endParaRPr/>
          </a:p>
        </p:txBody>
      </p:sp>
      <p:sp>
        <p:nvSpPr>
          <p:cNvPr id="21" name="bg object 21"/>
          <p:cNvSpPr/>
          <p:nvPr/>
        </p:nvSpPr>
        <p:spPr>
          <a:xfrm>
            <a:off x="488991" y="6600275"/>
            <a:ext cx="29845" cy="29845"/>
          </a:xfrm>
          <a:custGeom>
            <a:avLst/>
            <a:gdLst/>
            <a:ahLst/>
            <a:cxnLst/>
            <a:rect l="l" t="t" r="r" b="b"/>
            <a:pathLst>
              <a:path w="29845" h="29845">
                <a:moveTo>
                  <a:pt x="29610" y="0"/>
                </a:moveTo>
                <a:lnTo>
                  <a:pt x="0" y="0"/>
                </a:lnTo>
                <a:lnTo>
                  <a:pt x="0" y="29495"/>
                </a:lnTo>
                <a:lnTo>
                  <a:pt x="29610" y="29495"/>
                </a:lnTo>
                <a:lnTo>
                  <a:pt x="29610" y="0"/>
                </a:lnTo>
                <a:close/>
              </a:path>
            </a:pathLst>
          </a:custGeom>
          <a:solidFill>
            <a:srgbClr val="FFFFFF">
              <a:alpha val="39999"/>
            </a:srgbClr>
          </a:solidFill>
        </p:spPr>
        <p:txBody>
          <a:bodyPr wrap="square" lIns="0" tIns="0" rIns="0" bIns="0" rtlCol="0"/>
          <a:lstStyle/>
          <a:p>
            <a:endParaRPr/>
          </a:p>
        </p:txBody>
      </p:sp>
      <p:sp>
        <p:nvSpPr>
          <p:cNvPr id="22" name="bg object 22"/>
          <p:cNvSpPr/>
          <p:nvPr/>
        </p:nvSpPr>
        <p:spPr>
          <a:xfrm>
            <a:off x="252895" y="6600275"/>
            <a:ext cx="29845" cy="29845"/>
          </a:xfrm>
          <a:custGeom>
            <a:avLst/>
            <a:gdLst/>
            <a:ahLst/>
            <a:cxnLst/>
            <a:rect l="l" t="t" r="r" b="b"/>
            <a:pathLst>
              <a:path w="29845" h="29845">
                <a:moveTo>
                  <a:pt x="29610" y="0"/>
                </a:moveTo>
                <a:lnTo>
                  <a:pt x="0" y="0"/>
                </a:lnTo>
                <a:lnTo>
                  <a:pt x="0" y="29495"/>
                </a:lnTo>
                <a:lnTo>
                  <a:pt x="29610" y="29495"/>
                </a:lnTo>
                <a:lnTo>
                  <a:pt x="29610" y="0"/>
                </a:lnTo>
                <a:close/>
              </a:path>
            </a:pathLst>
          </a:custGeom>
          <a:solidFill>
            <a:srgbClr val="FFFFFF">
              <a:alpha val="39999"/>
            </a:srgbClr>
          </a:solidFill>
        </p:spPr>
        <p:txBody>
          <a:bodyPr wrap="square" lIns="0" tIns="0" rIns="0" bIns="0" rtlCol="0"/>
          <a:lstStyle/>
          <a:p>
            <a:endParaRPr/>
          </a:p>
        </p:txBody>
      </p:sp>
      <p:sp>
        <p:nvSpPr>
          <p:cNvPr id="23" name="bg object 23"/>
          <p:cNvSpPr/>
          <p:nvPr/>
        </p:nvSpPr>
        <p:spPr>
          <a:xfrm>
            <a:off x="1287678" y="6334511"/>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FFFFFF">
              <a:alpha val="39999"/>
            </a:srgbClr>
          </a:solidFill>
        </p:spPr>
        <p:txBody>
          <a:bodyPr wrap="square" lIns="0" tIns="0" rIns="0" bIns="0" rtlCol="0"/>
          <a:lstStyle/>
          <a:p>
            <a:endParaRPr/>
          </a:p>
        </p:txBody>
      </p:sp>
      <p:sp>
        <p:nvSpPr>
          <p:cNvPr id="24" name="bg object 24"/>
          <p:cNvSpPr/>
          <p:nvPr/>
        </p:nvSpPr>
        <p:spPr>
          <a:xfrm>
            <a:off x="1021421" y="6334511"/>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FFFFFF">
              <a:alpha val="39999"/>
            </a:srgbClr>
          </a:solidFill>
        </p:spPr>
        <p:txBody>
          <a:bodyPr wrap="square" lIns="0" tIns="0" rIns="0" bIns="0" rtlCol="0"/>
          <a:lstStyle/>
          <a:p>
            <a:endParaRPr/>
          </a:p>
        </p:txBody>
      </p:sp>
      <p:sp>
        <p:nvSpPr>
          <p:cNvPr id="25" name="bg object 25"/>
          <p:cNvSpPr/>
          <p:nvPr/>
        </p:nvSpPr>
        <p:spPr>
          <a:xfrm>
            <a:off x="755261" y="6334511"/>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FFFFFF">
              <a:alpha val="39999"/>
            </a:srgbClr>
          </a:solidFill>
        </p:spPr>
        <p:txBody>
          <a:bodyPr wrap="square" lIns="0" tIns="0" rIns="0" bIns="0" rtlCol="0"/>
          <a:lstStyle/>
          <a:p>
            <a:endParaRPr/>
          </a:p>
        </p:txBody>
      </p:sp>
      <p:sp>
        <p:nvSpPr>
          <p:cNvPr id="26" name="bg object 26"/>
          <p:cNvSpPr/>
          <p:nvPr/>
        </p:nvSpPr>
        <p:spPr>
          <a:xfrm>
            <a:off x="488991" y="6334511"/>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27" name="bg object 27"/>
          <p:cNvSpPr/>
          <p:nvPr/>
        </p:nvSpPr>
        <p:spPr>
          <a:xfrm>
            <a:off x="252895" y="6334511"/>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28" name="bg object 28"/>
          <p:cNvSpPr/>
          <p:nvPr/>
        </p:nvSpPr>
        <p:spPr>
          <a:xfrm>
            <a:off x="1287678" y="6068745"/>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FFFFFF">
              <a:alpha val="39999"/>
            </a:srgbClr>
          </a:solidFill>
        </p:spPr>
        <p:txBody>
          <a:bodyPr wrap="square" lIns="0" tIns="0" rIns="0" bIns="0" rtlCol="0"/>
          <a:lstStyle/>
          <a:p>
            <a:endParaRPr/>
          </a:p>
        </p:txBody>
      </p:sp>
      <p:sp>
        <p:nvSpPr>
          <p:cNvPr id="29" name="bg object 29"/>
          <p:cNvSpPr/>
          <p:nvPr/>
        </p:nvSpPr>
        <p:spPr>
          <a:xfrm>
            <a:off x="1021421" y="6068745"/>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FFFFFF">
              <a:alpha val="39999"/>
            </a:srgbClr>
          </a:solidFill>
        </p:spPr>
        <p:txBody>
          <a:bodyPr wrap="square" lIns="0" tIns="0" rIns="0" bIns="0" rtlCol="0"/>
          <a:lstStyle/>
          <a:p>
            <a:endParaRPr/>
          </a:p>
        </p:txBody>
      </p:sp>
      <p:sp>
        <p:nvSpPr>
          <p:cNvPr id="30" name="bg object 30"/>
          <p:cNvSpPr/>
          <p:nvPr/>
        </p:nvSpPr>
        <p:spPr>
          <a:xfrm>
            <a:off x="755261" y="6068745"/>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FFFFFF">
              <a:alpha val="39999"/>
            </a:srgbClr>
          </a:solidFill>
        </p:spPr>
        <p:txBody>
          <a:bodyPr wrap="square" lIns="0" tIns="0" rIns="0" bIns="0" rtlCol="0"/>
          <a:lstStyle/>
          <a:p>
            <a:endParaRPr/>
          </a:p>
        </p:txBody>
      </p:sp>
      <p:sp>
        <p:nvSpPr>
          <p:cNvPr id="31" name="bg object 31"/>
          <p:cNvSpPr/>
          <p:nvPr/>
        </p:nvSpPr>
        <p:spPr>
          <a:xfrm>
            <a:off x="488991" y="6068745"/>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2" name="bg object 32"/>
          <p:cNvSpPr/>
          <p:nvPr/>
        </p:nvSpPr>
        <p:spPr>
          <a:xfrm>
            <a:off x="252895" y="6068745"/>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3" name="bg object 33"/>
          <p:cNvSpPr/>
          <p:nvPr/>
        </p:nvSpPr>
        <p:spPr>
          <a:xfrm>
            <a:off x="1287678" y="5802980"/>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FFFFFF">
              <a:alpha val="39999"/>
            </a:srgbClr>
          </a:solidFill>
        </p:spPr>
        <p:txBody>
          <a:bodyPr wrap="square" lIns="0" tIns="0" rIns="0" bIns="0" rtlCol="0"/>
          <a:lstStyle/>
          <a:p>
            <a:endParaRPr/>
          </a:p>
        </p:txBody>
      </p:sp>
      <p:sp>
        <p:nvSpPr>
          <p:cNvPr id="34" name="bg object 34"/>
          <p:cNvSpPr/>
          <p:nvPr/>
        </p:nvSpPr>
        <p:spPr>
          <a:xfrm>
            <a:off x="1021421" y="5802980"/>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FFFFFF">
              <a:alpha val="39999"/>
            </a:srgbClr>
          </a:solidFill>
        </p:spPr>
        <p:txBody>
          <a:bodyPr wrap="square" lIns="0" tIns="0" rIns="0" bIns="0" rtlCol="0"/>
          <a:lstStyle/>
          <a:p>
            <a:endParaRPr/>
          </a:p>
        </p:txBody>
      </p:sp>
      <p:sp>
        <p:nvSpPr>
          <p:cNvPr id="35" name="bg object 35"/>
          <p:cNvSpPr/>
          <p:nvPr/>
        </p:nvSpPr>
        <p:spPr>
          <a:xfrm>
            <a:off x="755261" y="5802980"/>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FFFFFF">
              <a:alpha val="39999"/>
            </a:srgbClr>
          </a:solidFill>
        </p:spPr>
        <p:txBody>
          <a:bodyPr wrap="square" lIns="0" tIns="0" rIns="0" bIns="0" rtlCol="0"/>
          <a:lstStyle/>
          <a:p>
            <a:endParaRPr/>
          </a:p>
        </p:txBody>
      </p:sp>
      <p:sp>
        <p:nvSpPr>
          <p:cNvPr id="36" name="bg object 36"/>
          <p:cNvSpPr/>
          <p:nvPr/>
        </p:nvSpPr>
        <p:spPr>
          <a:xfrm>
            <a:off x="488991" y="5802980"/>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7" name="bg object 37"/>
          <p:cNvSpPr/>
          <p:nvPr/>
        </p:nvSpPr>
        <p:spPr>
          <a:xfrm>
            <a:off x="252895" y="5802980"/>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8" name="bg object 38"/>
          <p:cNvSpPr/>
          <p:nvPr/>
        </p:nvSpPr>
        <p:spPr>
          <a:xfrm>
            <a:off x="1287678" y="5537327"/>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39" name="bg object 39"/>
          <p:cNvSpPr/>
          <p:nvPr/>
        </p:nvSpPr>
        <p:spPr>
          <a:xfrm>
            <a:off x="1021421" y="5537327"/>
            <a:ext cx="29845" cy="29845"/>
          </a:xfrm>
          <a:custGeom>
            <a:avLst/>
            <a:gdLst/>
            <a:ahLst/>
            <a:cxnLst/>
            <a:rect l="l" t="t" r="r" b="b"/>
            <a:pathLst>
              <a:path w="29844" h="29845">
                <a:moveTo>
                  <a:pt x="29604" y="0"/>
                </a:moveTo>
                <a:lnTo>
                  <a:pt x="0" y="0"/>
                </a:lnTo>
                <a:lnTo>
                  <a:pt x="0" y="29489"/>
                </a:lnTo>
                <a:lnTo>
                  <a:pt x="29604" y="29489"/>
                </a:lnTo>
                <a:lnTo>
                  <a:pt x="29604" y="0"/>
                </a:lnTo>
                <a:close/>
              </a:path>
            </a:pathLst>
          </a:custGeom>
          <a:solidFill>
            <a:srgbClr val="FFFFFF">
              <a:alpha val="39999"/>
            </a:srgbClr>
          </a:solidFill>
        </p:spPr>
        <p:txBody>
          <a:bodyPr wrap="square" lIns="0" tIns="0" rIns="0" bIns="0" rtlCol="0"/>
          <a:lstStyle/>
          <a:p>
            <a:endParaRPr/>
          </a:p>
        </p:txBody>
      </p:sp>
      <p:sp>
        <p:nvSpPr>
          <p:cNvPr id="40" name="bg object 40"/>
          <p:cNvSpPr/>
          <p:nvPr/>
        </p:nvSpPr>
        <p:spPr>
          <a:xfrm>
            <a:off x="755261" y="5537327"/>
            <a:ext cx="29845" cy="29845"/>
          </a:xfrm>
          <a:custGeom>
            <a:avLst/>
            <a:gdLst/>
            <a:ahLst/>
            <a:cxnLst/>
            <a:rect l="l" t="t" r="r" b="b"/>
            <a:pathLst>
              <a:path w="29845" h="29845">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41" name="bg object 41"/>
          <p:cNvSpPr/>
          <p:nvPr/>
        </p:nvSpPr>
        <p:spPr>
          <a:xfrm>
            <a:off x="488991" y="5537327"/>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42" name="bg object 42"/>
          <p:cNvSpPr/>
          <p:nvPr/>
        </p:nvSpPr>
        <p:spPr>
          <a:xfrm>
            <a:off x="252895" y="5537327"/>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43" name="bg object 43"/>
          <p:cNvSpPr/>
          <p:nvPr/>
        </p:nvSpPr>
        <p:spPr>
          <a:xfrm>
            <a:off x="1287678" y="527155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44" name="bg object 44"/>
          <p:cNvSpPr/>
          <p:nvPr/>
        </p:nvSpPr>
        <p:spPr>
          <a:xfrm>
            <a:off x="1021421" y="5271554"/>
            <a:ext cx="29845" cy="29845"/>
          </a:xfrm>
          <a:custGeom>
            <a:avLst/>
            <a:gdLst/>
            <a:ahLst/>
            <a:cxnLst/>
            <a:rect l="l" t="t" r="r" b="b"/>
            <a:pathLst>
              <a:path w="29844" h="29845">
                <a:moveTo>
                  <a:pt x="29604" y="0"/>
                </a:moveTo>
                <a:lnTo>
                  <a:pt x="0" y="0"/>
                </a:lnTo>
                <a:lnTo>
                  <a:pt x="0" y="29603"/>
                </a:lnTo>
                <a:lnTo>
                  <a:pt x="29604" y="29603"/>
                </a:lnTo>
                <a:lnTo>
                  <a:pt x="29604" y="0"/>
                </a:lnTo>
                <a:close/>
              </a:path>
            </a:pathLst>
          </a:custGeom>
          <a:solidFill>
            <a:srgbClr val="FFFFFF">
              <a:alpha val="39999"/>
            </a:srgbClr>
          </a:solidFill>
        </p:spPr>
        <p:txBody>
          <a:bodyPr wrap="square" lIns="0" tIns="0" rIns="0" bIns="0" rtlCol="0"/>
          <a:lstStyle/>
          <a:p>
            <a:endParaRPr/>
          </a:p>
        </p:txBody>
      </p:sp>
      <p:sp>
        <p:nvSpPr>
          <p:cNvPr id="45" name="bg object 45"/>
          <p:cNvSpPr/>
          <p:nvPr/>
        </p:nvSpPr>
        <p:spPr>
          <a:xfrm>
            <a:off x="755261" y="527155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46" name="bg object 46"/>
          <p:cNvSpPr/>
          <p:nvPr/>
        </p:nvSpPr>
        <p:spPr>
          <a:xfrm>
            <a:off x="488991" y="527155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47" name="bg object 47"/>
          <p:cNvSpPr/>
          <p:nvPr/>
        </p:nvSpPr>
        <p:spPr>
          <a:xfrm>
            <a:off x="252895" y="527155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48" name="bg object 48"/>
          <p:cNvSpPr/>
          <p:nvPr/>
        </p:nvSpPr>
        <p:spPr>
          <a:xfrm>
            <a:off x="1287678" y="500579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49" name="bg object 49"/>
          <p:cNvSpPr/>
          <p:nvPr/>
        </p:nvSpPr>
        <p:spPr>
          <a:xfrm>
            <a:off x="1021420" y="5005794"/>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50" name="bg object 50"/>
          <p:cNvSpPr/>
          <p:nvPr/>
        </p:nvSpPr>
        <p:spPr>
          <a:xfrm>
            <a:off x="755261" y="500579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51" name="bg object 51"/>
          <p:cNvSpPr/>
          <p:nvPr/>
        </p:nvSpPr>
        <p:spPr>
          <a:xfrm>
            <a:off x="488991" y="500579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52" name="bg object 52"/>
          <p:cNvSpPr/>
          <p:nvPr/>
        </p:nvSpPr>
        <p:spPr>
          <a:xfrm>
            <a:off x="252895" y="500579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53" name="bg object 53"/>
          <p:cNvSpPr/>
          <p:nvPr/>
        </p:nvSpPr>
        <p:spPr>
          <a:xfrm>
            <a:off x="1287678" y="4740033"/>
            <a:ext cx="29845" cy="29845"/>
          </a:xfrm>
          <a:custGeom>
            <a:avLst/>
            <a:gdLst/>
            <a:ahLst/>
            <a:cxnLst/>
            <a:rect l="l" t="t" r="r" b="b"/>
            <a:pathLst>
              <a:path w="29844" h="29845">
                <a:moveTo>
                  <a:pt x="29616" y="0"/>
                </a:moveTo>
                <a:lnTo>
                  <a:pt x="0" y="0"/>
                </a:lnTo>
                <a:lnTo>
                  <a:pt x="0" y="29591"/>
                </a:lnTo>
                <a:lnTo>
                  <a:pt x="29616" y="29591"/>
                </a:lnTo>
                <a:lnTo>
                  <a:pt x="29616" y="0"/>
                </a:lnTo>
                <a:close/>
              </a:path>
            </a:pathLst>
          </a:custGeom>
          <a:solidFill>
            <a:srgbClr val="FFFFFF">
              <a:alpha val="39999"/>
            </a:srgbClr>
          </a:solidFill>
        </p:spPr>
        <p:txBody>
          <a:bodyPr wrap="square" lIns="0" tIns="0" rIns="0" bIns="0" rtlCol="0"/>
          <a:lstStyle/>
          <a:p>
            <a:endParaRPr/>
          </a:p>
        </p:txBody>
      </p:sp>
      <p:sp>
        <p:nvSpPr>
          <p:cNvPr id="54" name="bg object 54"/>
          <p:cNvSpPr/>
          <p:nvPr/>
        </p:nvSpPr>
        <p:spPr>
          <a:xfrm>
            <a:off x="1021420" y="4740033"/>
            <a:ext cx="29845" cy="29845"/>
          </a:xfrm>
          <a:custGeom>
            <a:avLst/>
            <a:gdLst/>
            <a:ahLst/>
            <a:cxnLst/>
            <a:rect l="l" t="t" r="r" b="b"/>
            <a:pathLst>
              <a:path w="29844" h="29845">
                <a:moveTo>
                  <a:pt x="29606" y="0"/>
                </a:moveTo>
                <a:lnTo>
                  <a:pt x="0" y="0"/>
                </a:lnTo>
                <a:lnTo>
                  <a:pt x="0" y="29591"/>
                </a:lnTo>
                <a:lnTo>
                  <a:pt x="29606" y="29591"/>
                </a:lnTo>
                <a:lnTo>
                  <a:pt x="29606" y="0"/>
                </a:lnTo>
                <a:close/>
              </a:path>
            </a:pathLst>
          </a:custGeom>
          <a:solidFill>
            <a:srgbClr val="FFFFFF">
              <a:alpha val="39999"/>
            </a:srgbClr>
          </a:solidFill>
        </p:spPr>
        <p:txBody>
          <a:bodyPr wrap="square" lIns="0" tIns="0" rIns="0" bIns="0" rtlCol="0"/>
          <a:lstStyle/>
          <a:p>
            <a:endParaRPr/>
          </a:p>
        </p:txBody>
      </p:sp>
      <p:sp>
        <p:nvSpPr>
          <p:cNvPr id="55" name="bg object 55"/>
          <p:cNvSpPr/>
          <p:nvPr/>
        </p:nvSpPr>
        <p:spPr>
          <a:xfrm>
            <a:off x="755260" y="4740033"/>
            <a:ext cx="29845" cy="29845"/>
          </a:xfrm>
          <a:custGeom>
            <a:avLst/>
            <a:gdLst/>
            <a:ahLst/>
            <a:cxnLst/>
            <a:rect l="l" t="t" r="r" b="b"/>
            <a:pathLst>
              <a:path w="29845" h="29845">
                <a:moveTo>
                  <a:pt x="29610" y="0"/>
                </a:moveTo>
                <a:lnTo>
                  <a:pt x="0" y="0"/>
                </a:lnTo>
                <a:lnTo>
                  <a:pt x="0" y="29591"/>
                </a:lnTo>
                <a:lnTo>
                  <a:pt x="29610" y="29591"/>
                </a:lnTo>
                <a:lnTo>
                  <a:pt x="29610" y="0"/>
                </a:lnTo>
                <a:close/>
              </a:path>
            </a:pathLst>
          </a:custGeom>
          <a:solidFill>
            <a:srgbClr val="FFFFFF">
              <a:alpha val="39999"/>
            </a:srgbClr>
          </a:solidFill>
        </p:spPr>
        <p:txBody>
          <a:bodyPr wrap="square" lIns="0" tIns="0" rIns="0" bIns="0" rtlCol="0"/>
          <a:lstStyle/>
          <a:p>
            <a:endParaRPr/>
          </a:p>
        </p:txBody>
      </p:sp>
      <p:sp>
        <p:nvSpPr>
          <p:cNvPr id="56" name="bg object 56"/>
          <p:cNvSpPr/>
          <p:nvPr/>
        </p:nvSpPr>
        <p:spPr>
          <a:xfrm>
            <a:off x="488991" y="4740033"/>
            <a:ext cx="29845" cy="29845"/>
          </a:xfrm>
          <a:custGeom>
            <a:avLst/>
            <a:gdLst/>
            <a:ahLst/>
            <a:cxnLst/>
            <a:rect l="l" t="t" r="r" b="b"/>
            <a:pathLst>
              <a:path w="29845" h="29845">
                <a:moveTo>
                  <a:pt x="29610" y="0"/>
                </a:moveTo>
                <a:lnTo>
                  <a:pt x="0" y="0"/>
                </a:lnTo>
                <a:lnTo>
                  <a:pt x="0" y="29591"/>
                </a:lnTo>
                <a:lnTo>
                  <a:pt x="29610" y="29591"/>
                </a:lnTo>
                <a:lnTo>
                  <a:pt x="29610" y="0"/>
                </a:lnTo>
                <a:close/>
              </a:path>
            </a:pathLst>
          </a:custGeom>
          <a:solidFill>
            <a:srgbClr val="FFFFFF">
              <a:alpha val="39999"/>
            </a:srgbClr>
          </a:solidFill>
        </p:spPr>
        <p:txBody>
          <a:bodyPr wrap="square" lIns="0" tIns="0" rIns="0" bIns="0" rtlCol="0"/>
          <a:lstStyle/>
          <a:p>
            <a:endParaRPr/>
          </a:p>
        </p:txBody>
      </p:sp>
      <p:sp>
        <p:nvSpPr>
          <p:cNvPr id="57" name="bg object 57"/>
          <p:cNvSpPr/>
          <p:nvPr/>
        </p:nvSpPr>
        <p:spPr>
          <a:xfrm>
            <a:off x="252895" y="4740033"/>
            <a:ext cx="29845" cy="29845"/>
          </a:xfrm>
          <a:custGeom>
            <a:avLst/>
            <a:gdLst/>
            <a:ahLst/>
            <a:cxnLst/>
            <a:rect l="l" t="t" r="r" b="b"/>
            <a:pathLst>
              <a:path w="29845" h="29845">
                <a:moveTo>
                  <a:pt x="29608" y="0"/>
                </a:moveTo>
                <a:lnTo>
                  <a:pt x="0" y="0"/>
                </a:lnTo>
                <a:lnTo>
                  <a:pt x="0" y="29591"/>
                </a:lnTo>
                <a:lnTo>
                  <a:pt x="29608" y="29591"/>
                </a:lnTo>
                <a:lnTo>
                  <a:pt x="29608" y="0"/>
                </a:lnTo>
                <a:close/>
              </a:path>
            </a:pathLst>
          </a:custGeom>
          <a:solidFill>
            <a:srgbClr val="FFFFFF">
              <a:alpha val="39999"/>
            </a:srgbClr>
          </a:solidFill>
        </p:spPr>
        <p:txBody>
          <a:bodyPr wrap="square" lIns="0" tIns="0" rIns="0" bIns="0" rtlCol="0"/>
          <a:lstStyle/>
          <a:p>
            <a:endParaRPr/>
          </a:p>
        </p:txBody>
      </p:sp>
      <p:sp>
        <p:nvSpPr>
          <p:cNvPr id="58" name="bg object 58"/>
          <p:cNvSpPr/>
          <p:nvPr/>
        </p:nvSpPr>
        <p:spPr>
          <a:xfrm>
            <a:off x="1287678" y="4474374"/>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59" name="bg object 59"/>
          <p:cNvSpPr/>
          <p:nvPr/>
        </p:nvSpPr>
        <p:spPr>
          <a:xfrm>
            <a:off x="1021420" y="4474374"/>
            <a:ext cx="29845" cy="29845"/>
          </a:xfrm>
          <a:custGeom>
            <a:avLst/>
            <a:gdLst/>
            <a:ahLst/>
            <a:cxnLst/>
            <a:rect l="l" t="t" r="r" b="b"/>
            <a:pathLst>
              <a:path w="29844" h="29845">
                <a:moveTo>
                  <a:pt x="29606" y="0"/>
                </a:moveTo>
                <a:lnTo>
                  <a:pt x="0" y="0"/>
                </a:lnTo>
                <a:lnTo>
                  <a:pt x="0" y="29489"/>
                </a:lnTo>
                <a:lnTo>
                  <a:pt x="29606" y="29489"/>
                </a:lnTo>
                <a:lnTo>
                  <a:pt x="29606" y="0"/>
                </a:lnTo>
                <a:close/>
              </a:path>
            </a:pathLst>
          </a:custGeom>
          <a:solidFill>
            <a:srgbClr val="FFFFFF">
              <a:alpha val="39999"/>
            </a:srgbClr>
          </a:solidFill>
        </p:spPr>
        <p:txBody>
          <a:bodyPr wrap="square" lIns="0" tIns="0" rIns="0" bIns="0" rtlCol="0"/>
          <a:lstStyle/>
          <a:p>
            <a:endParaRPr/>
          </a:p>
        </p:txBody>
      </p:sp>
      <p:sp>
        <p:nvSpPr>
          <p:cNvPr id="60" name="bg object 60"/>
          <p:cNvSpPr/>
          <p:nvPr/>
        </p:nvSpPr>
        <p:spPr>
          <a:xfrm>
            <a:off x="755260"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61" name="bg object 61"/>
          <p:cNvSpPr/>
          <p:nvPr/>
        </p:nvSpPr>
        <p:spPr>
          <a:xfrm>
            <a:off x="488991"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62" name="bg object 62"/>
          <p:cNvSpPr/>
          <p:nvPr/>
        </p:nvSpPr>
        <p:spPr>
          <a:xfrm>
            <a:off x="252893"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63" name="bg object 63"/>
          <p:cNvSpPr/>
          <p:nvPr/>
        </p:nvSpPr>
        <p:spPr>
          <a:xfrm>
            <a:off x="1287678" y="4208602"/>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64" name="bg object 64"/>
          <p:cNvSpPr/>
          <p:nvPr/>
        </p:nvSpPr>
        <p:spPr>
          <a:xfrm>
            <a:off x="1021420" y="4208602"/>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65" name="bg object 65"/>
          <p:cNvSpPr/>
          <p:nvPr/>
        </p:nvSpPr>
        <p:spPr>
          <a:xfrm>
            <a:off x="755260"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66" name="bg object 66"/>
          <p:cNvSpPr/>
          <p:nvPr/>
        </p:nvSpPr>
        <p:spPr>
          <a:xfrm>
            <a:off x="488991"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67" name="bg object 67"/>
          <p:cNvSpPr/>
          <p:nvPr/>
        </p:nvSpPr>
        <p:spPr>
          <a:xfrm>
            <a:off x="252893"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68" name="bg object 68"/>
          <p:cNvSpPr/>
          <p:nvPr/>
        </p:nvSpPr>
        <p:spPr>
          <a:xfrm>
            <a:off x="1287678" y="394284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69" name="bg object 69"/>
          <p:cNvSpPr/>
          <p:nvPr/>
        </p:nvSpPr>
        <p:spPr>
          <a:xfrm>
            <a:off x="1021420" y="3942841"/>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70" name="bg object 70"/>
          <p:cNvSpPr/>
          <p:nvPr/>
        </p:nvSpPr>
        <p:spPr>
          <a:xfrm>
            <a:off x="755260"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1" name="bg object 71"/>
          <p:cNvSpPr/>
          <p:nvPr/>
        </p:nvSpPr>
        <p:spPr>
          <a:xfrm>
            <a:off x="488991"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2" name="bg object 72"/>
          <p:cNvSpPr/>
          <p:nvPr/>
        </p:nvSpPr>
        <p:spPr>
          <a:xfrm>
            <a:off x="252893"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3" name="bg object 73"/>
          <p:cNvSpPr/>
          <p:nvPr/>
        </p:nvSpPr>
        <p:spPr>
          <a:xfrm>
            <a:off x="1287678" y="367708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74" name="bg object 74"/>
          <p:cNvSpPr/>
          <p:nvPr/>
        </p:nvSpPr>
        <p:spPr>
          <a:xfrm>
            <a:off x="1021420" y="3677081"/>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75" name="bg object 75"/>
          <p:cNvSpPr/>
          <p:nvPr/>
        </p:nvSpPr>
        <p:spPr>
          <a:xfrm>
            <a:off x="755260"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6" name="bg object 76"/>
          <p:cNvSpPr/>
          <p:nvPr/>
        </p:nvSpPr>
        <p:spPr>
          <a:xfrm>
            <a:off x="488991"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7" name="bg object 77"/>
          <p:cNvSpPr/>
          <p:nvPr/>
        </p:nvSpPr>
        <p:spPr>
          <a:xfrm>
            <a:off x="252893"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8" name="bg object 78"/>
          <p:cNvSpPr/>
          <p:nvPr/>
        </p:nvSpPr>
        <p:spPr>
          <a:xfrm>
            <a:off x="1287678" y="3411423"/>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79" name="bg object 79"/>
          <p:cNvSpPr/>
          <p:nvPr/>
        </p:nvSpPr>
        <p:spPr>
          <a:xfrm>
            <a:off x="252893" y="3411423"/>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80" name="bg object 80"/>
          <p:cNvSpPr/>
          <p:nvPr/>
        </p:nvSpPr>
        <p:spPr>
          <a:xfrm>
            <a:off x="1287678" y="3145663"/>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81" name="bg object 81"/>
          <p:cNvSpPr/>
          <p:nvPr/>
        </p:nvSpPr>
        <p:spPr>
          <a:xfrm>
            <a:off x="1021420" y="3145663"/>
            <a:ext cx="29845" cy="29845"/>
          </a:xfrm>
          <a:custGeom>
            <a:avLst/>
            <a:gdLst/>
            <a:ahLst/>
            <a:cxnLst/>
            <a:rect l="l" t="t" r="r" b="b"/>
            <a:pathLst>
              <a:path w="29844" h="29844">
                <a:moveTo>
                  <a:pt x="29606" y="0"/>
                </a:moveTo>
                <a:lnTo>
                  <a:pt x="0" y="0"/>
                </a:lnTo>
                <a:lnTo>
                  <a:pt x="0" y="29489"/>
                </a:lnTo>
                <a:lnTo>
                  <a:pt x="29606" y="29489"/>
                </a:lnTo>
                <a:lnTo>
                  <a:pt x="29606" y="0"/>
                </a:lnTo>
                <a:close/>
              </a:path>
            </a:pathLst>
          </a:custGeom>
          <a:solidFill>
            <a:srgbClr val="FFFFFF">
              <a:alpha val="39999"/>
            </a:srgbClr>
          </a:solidFill>
        </p:spPr>
        <p:txBody>
          <a:bodyPr wrap="square" lIns="0" tIns="0" rIns="0" bIns="0" rtlCol="0"/>
          <a:lstStyle/>
          <a:p>
            <a:endParaRPr/>
          </a:p>
        </p:txBody>
      </p:sp>
      <p:sp>
        <p:nvSpPr>
          <p:cNvPr id="82" name="bg object 82"/>
          <p:cNvSpPr/>
          <p:nvPr/>
        </p:nvSpPr>
        <p:spPr>
          <a:xfrm>
            <a:off x="755260" y="3145663"/>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83" name="bg object 83"/>
          <p:cNvSpPr/>
          <p:nvPr/>
        </p:nvSpPr>
        <p:spPr>
          <a:xfrm>
            <a:off x="488991" y="3145663"/>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84" name="bg object 84"/>
          <p:cNvSpPr/>
          <p:nvPr/>
        </p:nvSpPr>
        <p:spPr>
          <a:xfrm>
            <a:off x="252893" y="3145663"/>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85" name="bg object 85"/>
          <p:cNvSpPr/>
          <p:nvPr/>
        </p:nvSpPr>
        <p:spPr>
          <a:xfrm>
            <a:off x="1287678" y="2879788"/>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86" name="bg object 86"/>
          <p:cNvSpPr/>
          <p:nvPr/>
        </p:nvSpPr>
        <p:spPr>
          <a:xfrm>
            <a:off x="1021420" y="2879788"/>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87" name="bg object 87"/>
          <p:cNvSpPr/>
          <p:nvPr/>
        </p:nvSpPr>
        <p:spPr>
          <a:xfrm>
            <a:off x="755260" y="2879788"/>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88" name="bg object 88"/>
          <p:cNvSpPr/>
          <p:nvPr/>
        </p:nvSpPr>
        <p:spPr>
          <a:xfrm>
            <a:off x="488991" y="2879788"/>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89" name="bg object 89"/>
          <p:cNvSpPr/>
          <p:nvPr/>
        </p:nvSpPr>
        <p:spPr>
          <a:xfrm>
            <a:off x="252893" y="2879788"/>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90" name="bg object 90"/>
          <p:cNvSpPr/>
          <p:nvPr/>
        </p:nvSpPr>
        <p:spPr>
          <a:xfrm>
            <a:off x="1287678" y="2614028"/>
            <a:ext cx="29845" cy="29845"/>
          </a:xfrm>
          <a:custGeom>
            <a:avLst/>
            <a:gdLst/>
            <a:ahLst/>
            <a:cxnLst/>
            <a:rect l="l" t="t" r="r" b="b"/>
            <a:pathLst>
              <a:path w="29844" h="29844">
                <a:moveTo>
                  <a:pt x="29616" y="0"/>
                </a:moveTo>
                <a:lnTo>
                  <a:pt x="0" y="0"/>
                </a:lnTo>
                <a:lnTo>
                  <a:pt x="0" y="29616"/>
                </a:lnTo>
                <a:lnTo>
                  <a:pt x="29616" y="29616"/>
                </a:lnTo>
                <a:lnTo>
                  <a:pt x="29616" y="0"/>
                </a:lnTo>
                <a:close/>
              </a:path>
            </a:pathLst>
          </a:custGeom>
          <a:solidFill>
            <a:srgbClr val="FFFFFF">
              <a:alpha val="39999"/>
            </a:srgbClr>
          </a:solidFill>
        </p:spPr>
        <p:txBody>
          <a:bodyPr wrap="square" lIns="0" tIns="0" rIns="0" bIns="0" rtlCol="0"/>
          <a:lstStyle/>
          <a:p>
            <a:endParaRPr/>
          </a:p>
        </p:txBody>
      </p:sp>
      <p:sp>
        <p:nvSpPr>
          <p:cNvPr id="91" name="bg object 91"/>
          <p:cNvSpPr/>
          <p:nvPr/>
        </p:nvSpPr>
        <p:spPr>
          <a:xfrm>
            <a:off x="1021420" y="2614028"/>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92" name="bg object 92"/>
          <p:cNvSpPr/>
          <p:nvPr/>
        </p:nvSpPr>
        <p:spPr>
          <a:xfrm>
            <a:off x="755260" y="2614028"/>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93" name="bg object 93"/>
          <p:cNvSpPr/>
          <p:nvPr/>
        </p:nvSpPr>
        <p:spPr>
          <a:xfrm>
            <a:off x="488991" y="2614015"/>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94" name="bg object 94"/>
          <p:cNvSpPr/>
          <p:nvPr/>
        </p:nvSpPr>
        <p:spPr>
          <a:xfrm>
            <a:off x="252893" y="2614015"/>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95" name="bg object 95"/>
          <p:cNvSpPr/>
          <p:nvPr/>
        </p:nvSpPr>
        <p:spPr>
          <a:xfrm>
            <a:off x="1287678" y="2348369"/>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FFFFFF">
              <a:alpha val="39999"/>
            </a:srgbClr>
          </a:solidFill>
        </p:spPr>
        <p:txBody>
          <a:bodyPr wrap="square" lIns="0" tIns="0" rIns="0" bIns="0" rtlCol="0"/>
          <a:lstStyle/>
          <a:p>
            <a:endParaRPr/>
          </a:p>
        </p:txBody>
      </p:sp>
      <p:sp>
        <p:nvSpPr>
          <p:cNvPr id="96" name="bg object 96"/>
          <p:cNvSpPr/>
          <p:nvPr/>
        </p:nvSpPr>
        <p:spPr>
          <a:xfrm>
            <a:off x="1021420" y="2348369"/>
            <a:ext cx="29845" cy="29845"/>
          </a:xfrm>
          <a:custGeom>
            <a:avLst/>
            <a:gdLst/>
            <a:ahLst/>
            <a:cxnLst/>
            <a:rect l="l" t="t" r="r" b="b"/>
            <a:pathLst>
              <a:path w="29844" h="29844">
                <a:moveTo>
                  <a:pt x="29606" y="0"/>
                </a:moveTo>
                <a:lnTo>
                  <a:pt x="0" y="0"/>
                </a:lnTo>
                <a:lnTo>
                  <a:pt x="0" y="29489"/>
                </a:lnTo>
                <a:lnTo>
                  <a:pt x="29606" y="29489"/>
                </a:lnTo>
                <a:lnTo>
                  <a:pt x="29606" y="0"/>
                </a:lnTo>
                <a:close/>
              </a:path>
            </a:pathLst>
          </a:custGeom>
          <a:solidFill>
            <a:srgbClr val="FFFFFF">
              <a:alpha val="39999"/>
            </a:srgbClr>
          </a:solidFill>
        </p:spPr>
        <p:txBody>
          <a:bodyPr wrap="square" lIns="0" tIns="0" rIns="0" bIns="0" rtlCol="0"/>
          <a:lstStyle/>
          <a:p>
            <a:endParaRPr/>
          </a:p>
        </p:txBody>
      </p:sp>
      <p:sp>
        <p:nvSpPr>
          <p:cNvPr id="97" name="bg object 97"/>
          <p:cNvSpPr/>
          <p:nvPr/>
        </p:nvSpPr>
        <p:spPr>
          <a:xfrm>
            <a:off x="755260" y="2348369"/>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98" name="bg object 98"/>
          <p:cNvSpPr/>
          <p:nvPr/>
        </p:nvSpPr>
        <p:spPr>
          <a:xfrm>
            <a:off x="488991" y="2348357"/>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FFFFFF">
              <a:alpha val="39999"/>
            </a:srgbClr>
          </a:solidFill>
        </p:spPr>
        <p:txBody>
          <a:bodyPr wrap="square" lIns="0" tIns="0" rIns="0" bIns="0" rtlCol="0"/>
          <a:lstStyle/>
          <a:p>
            <a:endParaRPr/>
          </a:p>
        </p:txBody>
      </p:sp>
      <p:sp>
        <p:nvSpPr>
          <p:cNvPr id="99" name="bg object 99"/>
          <p:cNvSpPr/>
          <p:nvPr/>
        </p:nvSpPr>
        <p:spPr>
          <a:xfrm>
            <a:off x="252893" y="2348357"/>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00" name="bg object 100"/>
          <p:cNvSpPr/>
          <p:nvPr/>
        </p:nvSpPr>
        <p:spPr>
          <a:xfrm>
            <a:off x="1287678" y="2082609"/>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101" name="bg object 101"/>
          <p:cNvSpPr/>
          <p:nvPr/>
        </p:nvSpPr>
        <p:spPr>
          <a:xfrm>
            <a:off x="1021420" y="2082596"/>
            <a:ext cx="29845" cy="29845"/>
          </a:xfrm>
          <a:custGeom>
            <a:avLst/>
            <a:gdLst/>
            <a:ahLst/>
            <a:cxnLst/>
            <a:rect l="l" t="t" r="r" b="b"/>
            <a:pathLst>
              <a:path w="29844" h="29844">
                <a:moveTo>
                  <a:pt x="29606" y="0"/>
                </a:moveTo>
                <a:lnTo>
                  <a:pt x="0" y="0"/>
                </a:lnTo>
                <a:lnTo>
                  <a:pt x="0" y="29502"/>
                </a:lnTo>
                <a:lnTo>
                  <a:pt x="29606" y="29502"/>
                </a:lnTo>
                <a:lnTo>
                  <a:pt x="29606" y="0"/>
                </a:lnTo>
                <a:close/>
              </a:path>
            </a:pathLst>
          </a:custGeom>
          <a:solidFill>
            <a:srgbClr val="FFFFFF">
              <a:alpha val="39999"/>
            </a:srgbClr>
          </a:solidFill>
        </p:spPr>
        <p:txBody>
          <a:bodyPr wrap="square" lIns="0" tIns="0" rIns="0" bIns="0" rtlCol="0"/>
          <a:lstStyle/>
          <a:p>
            <a:endParaRPr/>
          </a:p>
        </p:txBody>
      </p:sp>
      <p:sp>
        <p:nvSpPr>
          <p:cNvPr id="102" name="bg object 102"/>
          <p:cNvSpPr/>
          <p:nvPr/>
        </p:nvSpPr>
        <p:spPr>
          <a:xfrm>
            <a:off x="755260" y="2082596"/>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FFFFFF">
              <a:alpha val="39999"/>
            </a:srgbClr>
          </a:solidFill>
        </p:spPr>
        <p:txBody>
          <a:bodyPr wrap="square" lIns="0" tIns="0" rIns="0" bIns="0" rtlCol="0"/>
          <a:lstStyle/>
          <a:p>
            <a:endParaRPr/>
          </a:p>
        </p:txBody>
      </p:sp>
      <p:sp>
        <p:nvSpPr>
          <p:cNvPr id="103" name="bg object 103"/>
          <p:cNvSpPr/>
          <p:nvPr/>
        </p:nvSpPr>
        <p:spPr>
          <a:xfrm>
            <a:off x="488991" y="2082596"/>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FFFFFF">
              <a:alpha val="39999"/>
            </a:srgbClr>
          </a:solidFill>
        </p:spPr>
        <p:txBody>
          <a:bodyPr wrap="square" lIns="0" tIns="0" rIns="0" bIns="0" rtlCol="0"/>
          <a:lstStyle/>
          <a:p>
            <a:endParaRPr/>
          </a:p>
        </p:txBody>
      </p:sp>
      <p:sp>
        <p:nvSpPr>
          <p:cNvPr id="104" name="bg object 104"/>
          <p:cNvSpPr/>
          <p:nvPr/>
        </p:nvSpPr>
        <p:spPr>
          <a:xfrm>
            <a:off x="252893" y="2082596"/>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05" name="bg object 105"/>
          <p:cNvSpPr/>
          <p:nvPr/>
        </p:nvSpPr>
        <p:spPr>
          <a:xfrm>
            <a:off x="1287678" y="1816836"/>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06" name="bg object 106"/>
          <p:cNvSpPr/>
          <p:nvPr/>
        </p:nvSpPr>
        <p:spPr>
          <a:xfrm>
            <a:off x="1021420" y="1816836"/>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107" name="bg object 107"/>
          <p:cNvSpPr/>
          <p:nvPr/>
        </p:nvSpPr>
        <p:spPr>
          <a:xfrm>
            <a:off x="755260" y="1816836"/>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08" name="bg object 108"/>
          <p:cNvSpPr/>
          <p:nvPr/>
        </p:nvSpPr>
        <p:spPr>
          <a:xfrm>
            <a:off x="488991" y="1816836"/>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09" name="bg object 109"/>
          <p:cNvSpPr/>
          <p:nvPr/>
        </p:nvSpPr>
        <p:spPr>
          <a:xfrm>
            <a:off x="252893" y="1816836"/>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10" name="bg object 110"/>
          <p:cNvSpPr/>
          <p:nvPr/>
        </p:nvSpPr>
        <p:spPr>
          <a:xfrm>
            <a:off x="1287678" y="1551076"/>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11" name="bg object 111"/>
          <p:cNvSpPr/>
          <p:nvPr/>
        </p:nvSpPr>
        <p:spPr>
          <a:xfrm>
            <a:off x="1021420" y="1551076"/>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112" name="bg object 112"/>
          <p:cNvSpPr/>
          <p:nvPr/>
        </p:nvSpPr>
        <p:spPr>
          <a:xfrm>
            <a:off x="755260" y="1551063"/>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13" name="bg object 113"/>
          <p:cNvSpPr/>
          <p:nvPr/>
        </p:nvSpPr>
        <p:spPr>
          <a:xfrm>
            <a:off x="488990" y="1551063"/>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14" name="bg object 114"/>
          <p:cNvSpPr/>
          <p:nvPr/>
        </p:nvSpPr>
        <p:spPr>
          <a:xfrm>
            <a:off x="252893" y="1551063"/>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15" name="bg object 115"/>
          <p:cNvSpPr/>
          <p:nvPr/>
        </p:nvSpPr>
        <p:spPr>
          <a:xfrm>
            <a:off x="1287678" y="1285417"/>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FFFFFF">
              <a:alpha val="39999"/>
            </a:srgbClr>
          </a:solidFill>
        </p:spPr>
        <p:txBody>
          <a:bodyPr wrap="square" lIns="0" tIns="0" rIns="0" bIns="0" rtlCol="0"/>
          <a:lstStyle/>
          <a:p>
            <a:endParaRPr/>
          </a:p>
        </p:txBody>
      </p:sp>
      <p:sp>
        <p:nvSpPr>
          <p:cNvPr id="116" name="bg object 116"/>
          <p:cNvSpPr/>
          <p:nvPr/>
        </p:nvSpPr>
        <p:spPr>
          <a:xfrm>
            <a:off x="1021419" y="1285417"/>
            <a:ext cx="29845" cy="29845"/>
          </a:xfrm>
          <a:custGeom>
            <a:avLst/>
            <a:gdLst/>
            <a:ahLst/>
            <a:cxnLst/>
            <a:rect l="l" t="t" r="r" b="b"/>
            <a:pathLst>
              <a:path w="29844" h="29844">
                <a:moveTo>
                  <a:pt x="29607" y="0"/>
                </a:moveTo>
                <a:lnTo>
                  <a:pt x="0" y="0"/>
                </a:lnTo>
                <a:lnTo>
                  <a:pt x="0" y="29489"/>
                </a:lnTo>
                <a:lnTo>
                  <a:pt x="29607" y="29489"/>
                </a:lnTo>
                <a:lnTo>
                  <a:pt x="29607" y="0"/>
                </a:lnTo>
                <a:close/>
              </a:path>
            </a:pathLst>
          </a:custGeom>
          <a:solidFill>
            <a:srgbClr val="FFFFFF">
              <a:alpha val="39999"/>
            </a:srgbClr>
          </a:solidFill>
        </p:spPr>
        <p:txBody>
          <a:bodyPr wrap="square" lIns="0" tIns="0" rIns="0" bIns="0" rtlCol="0"/>
          <a:lstStyle/>
          <a:p>
            <a:endParaRPr/>
          </a:p>
        </p:txBody>
      </p:sp>
      <p:sp>
        <p:nvSpPr>
          <p:cNvPr id="117" name="bg object 117"/>
          <p:cNvSpPr/>
          <p:nvPr/>
        </p:nvSpPr>
        <p:spPr>
          <a:xfrm>
            <a:off x="755258" y="1285417"/>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118" name="bg object 118"/>
          <p:cNvSpPr/>
          <p:nvPr/>
        </p:nvSpPr>
        <p:spPr>
          <a:xfrm>
            <a:off x="488990" y="1285405"/>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19" name="bg object 119"/>
          <p:cNvSpPr/>
          <p:nvPr/>
        </p:nvSpPr>
        <p:spPr>
          <a:xfrm>
            <a:off x="252892" y="1285405"/>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20" name="bg object 120"/>
          <p:cNvSpPr/>
          <p:nvPr/>
        </p:nvSpPr>
        <p:spPr>
          <a:xfrm>
            <a:off x="1287678" y="1019644"/>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FFFFFF">
              <a:alpha val="39999"/>
            </a:srgbClr>
          </a:solidFill>
        </p:spPr>
        <p:txBody>
          <a:bodyPr wrap="square" lIns="0" tIns="0" rIns="0" bIns="0" rtlCol="0"/>
          <a:lstStyle/>
          <a:p>
            <a:endParaRPr/>
          </a:p>
        </p:txBody>
      </p:sp>
      <p:sp>
        <p:nvSpPr>
          <p:cNvPr id="121" name="bg object 121"/>
          <p:cNvSpPr/>
          <p:nvPr/>
        </p:nvSpPr>
        <p:spPr>
          <a:xfrm>
            <a:off x="1021419" y="1019644"/>
            <a:ext cx="29845" cy="29845"/>
          </a:xfrm>
          <a:custGeom>
            <a:avLst/>
            <a:gdLst/>
            <a:ahLst/>
            <a:cxnLst/>
            <a:rect l="l" t="t" r="r" b="b"/>
            <a:pathLst>
              <a:path w="29844" h="29844">
                <a:moveTo>
                  <a:pt x="29607" y="0"/>
                </a:moveTo>
                <a:lnTo>
                  <a:pt x="0" y="0"/>
                </a:lnTo>
                <a:lnTo>
                  <a:pt x="0" y="29502"/>
                </a:lnTo>
                <a:lnTo>
                  <a:pt x="29607" y="29502"/>
                </a:lnTo>
                <a:lnTo>
                  <a:pt x="29607" y="0"/>
                </a:lnTo>
                <a:close/>
              </a:path>
            </a:pathLst>
          </a:custGeom>
          <a:solidFill>
            <a:srgbClr val="FFFFFF">
              <a:alpha val="39999"/>
            </a:srgbClr>
          </a:solidFill>
        </p:spPr>
        <p:txBody>
          <a:bodyPr wrap="square" lIns="0" tIns="0" rIns="0" bIns="0" rtlCol="0"/>
          <a:lstStyle/>
          <a:p>
            <a:endParaRPr/>
          </a:p>
        </p:txBody>
      </p:sp>
      <p:sp>
        <p:nvSpPr>
          <p:cNvPr id="122" name="bg object 122"/>
          <p:cNvSpPr/>
          <p:nvPr/>
        </p:nvSpPr>
        <p:spPr>
          <a:xfrm>
            <a:off x="755258" y="1019644"/>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23" name="bg object 123"/>
          <p:cNvSpPr/>
          <p:nvPr/>
        </p:nvSpPr>
        <p:spPr>
          <a:xfrm>
            <a:off x="488990" y="1019644"/>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124" name="bg object 124"/>
          <p:cNvSpPr/>
          <p:nvPr/>
        </p:nvSpPr>
        <p:spPr>
          <a:xfrm>
            <a:off x="252892" y="1019644"/>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125" name="bg object 125"/>
          <p:cNvSpPr/>
          <p:nvPr/>
        </p:nvSpPr>
        <p:spPr>
          <a:xfrm>
            <a:off x="1287678" y="75388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26" name="bg object 126"/>
          <p:cNvSpPr/>
          <p:nvPr/>
        </p:nvSpPr>
        <p:spPr>
          <a:xfrm>
            <a:off x="1021419" y="753884"/>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FFFFFF">
              <a:alpha val="39999"/>
            </a:srgbClr>
          </a:solidFill>
        </p:spPr>
        <p:txBody>
          <a:bodyPr wrap="square" lIns="0" tIns="0" rIns="0" bIns="0" rtlCol="0"/>
          <a:lstStyle/>
          <a:p>
            <a:endParaRPr/>
          </a:p>
        </p:txBody>
      </p:sp>
      <p:sp>
        <p:nvSpPr>
          <p:cNvPr id="127" name="bg object 127"/>
          <p:cNvSpPr/>
          <p:nvPr/>
        </p:nvSpPr>
        <p:spPr>
          <a:xfrm>
            <a:off x="755258" y="75388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28" name="bg object 128"/>
          <p:cNvSpPr/>
          <p:nvPr/>
        </p:nvSpPr>
        <p:spPr>
          <a:xfrm>
            <a:off x="488990" y="75388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29" name="bg object 129"/>
          <p:cNvSpPr/>
          <p:nvPr/>
        </p:nvSpPr>
        <p:spPr>
          <a:xfrm>
            <a:off x="252892" y="75388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0" name="bg object 130"/>
          <p:cNvSpPr/>
          <p:nvPr/>
        </p:nvSpPr>
        <p:spPr>
          <a:xfrm>
            <a:off x="1287678" y="48812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31" name="bg object 131"/>
          <p:cNvSpPr/>
          <p:nvPr/>
        </p:nvSpPr>
        <p:spPr>
          <a:xfrm>
            <a:off x="1021419" y="488124"/>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FFFFFF">
              <a:alpha val="39999"/>
            </a:srgbClr>
          </a:solidFill>
        </p:spPr>
        <p:txBody>
          <a:bodyPr wrap="square" lIns="0" tIns="0" rIns="0" bIns="0" rtlCol="0"/>
          <a:lstStyle/>
          <a:p>
            <a:endParaRPr/>
          </a:p>
        </p:txBody>
      </p:sp>
      <p:sp>
        <p:nvSpPr>
          <p:cNvPr id="132" name="bg object 132"/>
          <p:cNvSpPr/>
          <p:nvPr/>
        </p:nvSpPr>
        <p:spPr>
          <a:xfrm>
            <a:off x="755258" y="48811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3" name="bg object 133"/>
          <p:cNvSpPr/>
          <p:nvPr/>
        </p:nvSpPr>
        <p:spPr>
          <a:xfrm>
            <a:off x="488990" y="48811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4" name="bg object 134"/>
          <p:cNvSpPr/>
          <p:nvPr/>
        </p:nvSpPr>
        <p:spPr>
          <a:xfrm>
            <a:off x="252892" y="48811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5" name="bg object 135"/>
          <p:cNvSpPr/>
          <p:nvPr/>
        </p:nvSpPr>
        <p:spPr>
          <a:xfrm>
            <a:off x="1287678" y="22235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36" name="bg object 136"/>
          <p:cNvSpPr/>
          <p:nvPr/>
        </p:nvSpPr>
        <p:spPr>
          <a:xfrm>
            <a:off x="1021419" y="222351"/>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FFFFFF">
              <a:alpha val="39999"/>
            </a:srgbClr>
          </a:solidFill>
        </p:spPr>
        <p:txBody>
          <a:bodyPr wrap="square" lIns="0" tIns="0" rIns="0" bIns="0" rtlCol="0"/>
          <a:lstStyle/>
          <a:p>
            <a:endParaRPr/>
          </a:p>
        </p:txBody>
      </p:sp>
      <p:sp>
        <p:nvSpPr>
          <p:cNvPr id="137" name="bg object 137"/>
          <p:cNvSpPr/>
          <p:nvPr/>
        </p:nvSpPr>
        <p:spPr>
          <a:xfrm>
            <a:off x="755258"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8" name="bg object 138"/>
          <p:cNvSpPr/>
          <p:nvPr/>
        </p:nvSpPr>
        <p:spPr>
          <a:xfrm>
            <a:off x="488990"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9" name="bg object 139"/>
          <p:cNvSpPr/>
          <p:nvPr/>
        </p:nvSpPr>
        <p:spPr>
          <a:xfrm>
            <a:off x="252892"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40" name="bg object 140"/>
          <p:cNvSpPr/>
          <p:nvPr/>
        </p:nvSpPr>
        <p:spPr>
          <a:xfrm>
            <a:off x="367818" y="3282886"/>
            <a:ext cx="832485" cy="296545"/>
          </a:xfrm>
          <a:custGeom>
            <a:avLst/>
            <a:gdLst/>
            <a:ahLst/>
            <a:cxnLst/>
            <a:rect l="l" t="t" r="r" b="b"/>
            <a:pathLst>
              <a:path w="832485" h="296545">
                <a:moveTo>
                  <a:pt x="296222" y="0"/>
                </a:moveTo>
                <a:lnTo>
                  <a:pt x="0" y="0"/>
                </a:lnTo>
                <a:lnTo>
                  <a:pt x="0" y="296138"/>
                </a:lnTo>
                <a:lnTo>
                  <a:pt x="296222" y="296138"/>
                </a:lnTo>
                <a:lnTo>
                  <a:pt x="296222" y="265493"/>
                </a:lnTo>
                <a:lnTo>
                  <a:pt x="30653" y="265493"/>
                </a:lnTo>
                <a:lnTo>
                  <a:pt x="30653" y="30645"/>
                </a:lnTo>
                <a:lnTo>
                  <a:pt x="296222" y="30645"/>
                </a:lnTo>
                <a:lnTo>
                  <a:pt x="296222" y="0"/>
                </a:lnTo>
                <a:close/>
              </a:path>
              <a:path w="832485" h="296545">
                <a:moveTo>
                  <a:pt x="296222" y="30645"/>
                </a:moveTo>
                <a:lnTo>
                  <a:pt x="265568" y="30645"/>
                </a:lnTo>
                <a:lnTo>
                  <a:pt x="265568" y="265493"/>
                </a:lnTo>
                <a:lnTo>
                  <a:pt x="296222" y="265493"/>
                </a:lnTo>
                <a:lnTo>
                  <a:pt x="296222" y="30645"/>
                </a:lnTo>
                <a:close/>
              </a:path>
              <a:path w="832485" h="296545">
                <a:moveTo>
                  <a:pt x="88000" y="76390"/>
                </a:moveTo>
                <a:lnTo>
                  <a:pt x="57345" y="76390"/>
                </a:lnTo>
                <a:lnTo>
                  <a:pt x="57345" y="166128"/>
                </a:lnTo>
                <a:lnTo>
                  <a:pt x="61457" y="193592"/>
                </a:lnTo>
                <a:lnTo>
                  <a:pt x="73360" y="214017"/>
                </a:lnTo>
                <a:lnTo>
                  <a:pt x="92404" y="226750"/>
                </a:lnTo>
                <a:lnTo>
                  <a:pt x="117938" y="231139"/>
                </a:lnTo>
                <a:lnTo>
                  <a:pt x="143964" y="226684"/>
                </a:lnTo>
                <a:lnTo>
                  <a:pt x="163390" y="213841"/>
                </a:lnTo>
                <a:lnTo>
                  <a:pt x="170295" y="202222"/>
                </a:lnTo>
                <a:lnTo>
                  <a:pt x="118654" y="202222"/>
                </a:lnTo>
                <a:lnTo>
                  <a:pt x="104891" y="199747"/>
                </a:lnTo>
                <a:lnTo>
                  <a:pt x="95351" y="192614"/>
                </a:lnTo>
                <a:lnTo>
                  <a:pt x="89799" y="181262"/>
                </a:lnTo>
                <a:lnTo>
                  <a:pt x="88000" y="166128"/>
                </a:lnTo>
                <a:lnTo>
                  <a:pt x="88000" y="76390"/>
                </a:lnTo>
                <a:close/>
              </a:path>
              <a:path w="832485" h="296545">
                <a:moveTo>
                  <a:pt x="234638" y="109270"/>
                </a:moveTo>
                <a:lnTo>
                  <a:pt x="203984" y="109270"/>
                </a:lnTo>
                <a:lnTo>
                  <a:pt x="203984" y="229654"/>
                </a:lnTo>
                <a:lnTo>
                  <a:pt x="234638" y="229654"/>
                </a:lnTo>
                <a:lnTo>
                  <a:pt x="234638" y="109270"/>
                </a:lnTo>
                <a:close/>
              </a:path>
              <a:path w="832485" h="296545">
                <a:moveTo>
                  <a:pt x="179743" y="76390"/>
                </a:moveTo>
                <a:lnTo>
                  <a:pt x="149061" y="76390"/>
                </a:lnTo>
                <a:lnTo>
                  <a:pt x="149061" y="166128"/>
                </a:lnTo>
                <a:lnTo>
                  <a:pt x="147196" y="181573"/>
                </a:lnTo>
                <a:lnTo>
                  <a:pt x="141555" y="192890"/>
                </a:lnTo>
                <a:lnTo>
                  <a:pt x="132065" y="199850"/>
                </a:lnTo>
                <a:lnTo>
                  <a:pt x="118654" y="202222"/>
                </a:lnTo>
                <a:lnTo>
                  <a:pt x="170295" y="202222"/>
                </a:lnTo>
                <a:lnTo>
                  <a:pt x="175542" y="193394"/>
                </a:lnTo>
                <a:lnTo>
                  <a:pt x="179743" y="166128"/>
                </a:lnTo>
                <a:lnTo>
                  <a:pt x="179743" y="76390"/>
                </a:lnTo>
                <a:close/>
              </a:path>
              <a:path w="832485" h="296545">
                <a:moveTo>
                  <a:pt x="219340" y="57607"/>
                </a:moveTo>
                <a:lnTo>
                  <a:pt x="211818" y="58979"/>
                </a:lnTo>
                <a:lnTo>
                  <a:pt x="205866" y="62831"/>
                </a:lnTo>
                <a:lnTo>
                  <a:pt x="201953" y="68767"/>
                </a:lnTo>
                <a:lnTo>
                  <a:pt x="200545" y="76390"/>
                </a:lnTo>
                <a:lnTo>
                  <a:pt x="201953" y="83845"/>
                </a:lnTo>
                <a:lnTo>
                  <a:pt x="205866" y="89620"/>
                </a:lnTo>
                <a:lnTo>
                  <a:pt x="211818" y="93353"/>
                </a:lnTo>
                <a:lnTo>
                  <a:pt x="219340" y="94678"/>
                </a:lnTo>
                <a:lnTo>
                  <a:pt x="226862" y="93353"/>
                </a:lnTo>
                <a:lnTo>
                  <a:pt x="232812" y="89620"/>
                </a:lnTo>
                <a:lnTo>
                  <a:pt x="236725" y="83845"/>
                </a:lnTo>
                <a:lnTo>
                  <a:pt x="238133" y="76390"/>
                </a:lnTo>
                <a:lnTo>
                  <a:pt x="236725" y="68756"/>
                </a:lnTo>
                <a:lnTo>
                  <a:pt x="232812" y="62822"/>
                </a:lnTo>
                <a:lnTo>
                  <a:pt x="226862" y="58975"/>
                </a:lnTo>
                <a:lnTo>
                  <a:pt x="219340" y="57607"/>
                </a:lnTo>
                <a:close/>
              </a:path>
              <a:path w="832485" h="296545">
                <a:moveTo>
                  <a:pt x="385240" y="76390"/>
                </a:moveTo>
                <a:lnTo>
                  <a:pt x="326904" y="76390"/>
                </a:lnTo>
                <a:lnTo>
                  <a:pt x="326904" y="229654"/>
                </a:lnTo>
                <a:lnTo>
                  <a:pt x="357558" y="229654"/>
                </a:lnTo>
                <a:lnTo>
                  <a:pt x="357558" y="180212"/>
                </a:lnTo>
                <a:lnTo>
                  <a:pt x="385240" y="180212"/>
                </a:lnTo>
                <a:lnTo>
                  <a:pt x="407938" y="176647"/>
                </a:lnTo>
                <a:lnTo>
                  <a:pt x="425329" y="166338"/>
                </a:lnTo>
                <a:lnTo>
                  <a:pt x="432501" y="155727"/>
                </a:lnTo>
                <a:lnTo>
                  <a:pt x="357558" y="155727"/>
                </a:lnTo>
                <a:lnTo>
                  <a:pt x="357558" y="101091"/>
                </a:lnTo>
                <a:lnTo>
                  <a:pt x="432903" y="101091"/>
                </a:lnTo>
                <a:lnTo>
                  <a:pt x="425515" y="90233"/>
                </a:lnTo>
                <a:lnTo>
                  <a:pt x="408147" y="79974"/>
                </a:lnTo>
                <a:lnTo>
                  <a:pt x="385240" y="76390"/>
                </a:lnTo>
                <a:close/>
              </a:path>
              <a:path w="832485" h="296545">
                <a:moveTo>
                  <a:pt x="432903" y="101091"/>
                </a:moveTo>
                <a:lnTo>
                  <a:pt x="382049" y="101091"/>
                </a:lnTo>
                <a:lnTo>
                  <a:pt x="393703" y="102902"/>
                </a:lnTo>
                <a:lnTo>
                  <a:pt x="402225" y="108146"/>
                </a:lnTo>
                <a:lnTo>
                  <a:pt x="407456" y="116543"/>
                </a:lnTo>
                <a:lnTo>
                  <a:pt x="409235" y="127812"/>
                </a:lnTo>
                <a:lnTo>
                  <a:pt x="407456" y="139787"/>
                </a:lnTo>
                <a:lnTo>
                  <a:pt x="402225" y="148537"/>
                </a:lnTo>
                <a:lnTo>
                  <a:pt x="393703" y="153903"/>
                </a:lnTo>
                <a:lnTo>
                  <a:pt x="382049" y="155727"/>
                </a:lnTo>
                <a:lnTo>
                  <a:pt x="432501" y="155727"/>
                </a:lnTo>
                <a:lnTo>
                  <a:pt x="436462" y="149866"/>
                </a:lnTo>
                <a:lnTo>
                  <a:pt x="440385" y="127812"/>
                </a:lnTo>
                <a:lnTo>
                  <a:pt x="436532" y="106426"/>
                </a:lnTo>
                <a:lnTo>
                  <a:pt x="432903" y="101091"/>
                </a:lnTo>
                <a:close/>
              </a:path>
              <a:path w="832485" h="296545">
                <a:moveTo>
                  <a:pt x="504417" y="107746"/>
                </a:moveTo>
                <a:lnTo>
                  <a:pt x="481746" y="112400"/>
                </a:lnTo>
                <a:lnTo>
                  <a:pt x="464173" y="125309"/>
                </a:lnTo>
                <a:lnTo>
                  <a:pt x="452812" y="144892"/>
                </a:lnTo>
                <a:lnTo>
                  <a:pt x="448777" y="169570"/>
                </a:lnTo>
                <a:lnTo>
                  <a:pt x="452881" y="194310"/>
                </a:lnTo>
                <a:lnTo>
                  <a:pt x="464359" y="213794"/>
                </a:lnTo>
                <a:lnTo>
                  <a:pt x="481955" y="226559"/>
                </a:lnTo>
                <a:lnTo>
                  <a:pt x="504417" y="231139"/>
                </a:lnTo>
                <a:lnTo>
                  <a:pt x="516992" y="230141"/>
                </a:lnTo>
                <a:lnTo>
                  <a:pt x="527669" y="227222"/>
                </a:lnTo>
                <a:lnTo>
                  <a:pt x="536488" y="222492"/>
                </a:lnTo>
                <a:lnTo>
                  <a:pt x="543491" y="216065"/>
                </a:lnTo>
                <a:lnTo>
                  <a:pt x="574145" y="216065"/>
                </a:lnTo>
                <a:lnTo>
                  <a:pt x="574145" y="204177"/>
                </a:lnTo>
                <a:lnTo>
                  <a:pt x="511599" y="204177"/>
                </a:lnTo>
                <a:lnTo>
                  <a:pt x="497890" y="201586"/>
                </a:lnTo>
                <a:lnTo>
                  <a:pt x="487986" y="194384"/>
                </a:lnTo>
                <a:lnTo>
                  <a:pt x="481977" y="183427"/>
                </a:lnTo>
                <a:lnTo>
                  <a:pt x="479954" y="169570"/>
                </a:lnTo>
                <a:lnTo>
                  <a:pt x="482151" y="155009"/>
                </a:lnTo>
                <a:lnTo>
                  <a:pt x="488450" y="143951"/>
                </a:lnTo>
                <a:lnTo>
                  <a:pt x="498412" y="136927"/>
                </a:lnTo>
                <a:lnTo>
                  <a:pt x="511599" y="134467"/>
                </a:lnTo>
                <a:lnTo>
                  <a:pt x="574145" y="134467"/>
                </a:lnTo>
                <a:lnTo>
                  <a:pt x="574145" y="124307"/>
                </a:lnTo>
                <a:lnTo>
                  <a:pt x="543491" y="124307"/>
                </a:lnTo>
                <a:lnTo>
                  <a:pt x="536407" y="117348"/>
                </a:lnTo>
                <a:lnTo>
                  <a:pt x="527473" y="112140"/>
                </a:lnTo>
                <a:lnTo>
                  <a:pt x="516780" y="108877"/>
                </a:lnTo>
                <a:lnTo>
                  <a:pt x="504417" y="107746"/>
                </a:lnTo>
                <a:close/>
              </a:path>
              <a:path w="832485" h="296545">
                <a:moveTo>
                  <a:pt x="574145" y="216065"/>
                </a:moveTo>
                <a:lnTo>
                  <a:pt x="543491" y="216065"/>
                </a:lnTo>
                <a:lnTo>
                  <a:pt x="543491" y="229654"/>
                </a:lnTo>
                <a:lnTo>
                  <a:pt x="574145" y="229654"/>
                </a:lnTo>
                <a:lnTo>
                  <a:pt x="574145" y="216065"/>
                </a:lnTo>
                <a:close/>
              </a:path>
              <a:path w="832485" h="296545">
                <a:moveTo>
                  <a:pt x="574145" y="134467"/>
                </a:moveTo>
                <a:lnTo>
                  <a:pt x="511599" y="134467"/>
                </a:lnTo>
                <a:lnTo>
                  <a:pt x="524824" y="137030"/>
                </a:lnTo>
                <a:lnTo>
                  <a:pt x="534871" y="144227"/>
                </a:lnTo>
                <a:lnTo>
                  <a:pt x="541255" y="155320"/>
                </a:lnTo>
                <a:lnTo>
                  <a:pt x="543491" y="169570"/>
                </a:lnTo>
                <a:lnTo>
                  <a:pt x="541151" y="183845"/>
                </a:lnTo>
                <a:lnTo>
                  <a:pt x="534593" y="194756"/>
                </a:lnTo>
                <a:lnTo>
                  <a:pt x="524511" y="201726"/>
                </a:lnTo>
                <a:lnTo>
                  <a:pt x="511599" y="204177"/>
                </a:lnTo>
                <a:lnTo>
                  <a:pt x="574145" y="204177"/>
                </a:lnTo>
                <a:lnTo>
                  <a:pt x="574145" y="134467"/>
                </a:lnTo>
                <a:close/>
              </a:path>
              <a:path w="832485" h="296545">
                <a:moveTo>
                  <a:pt x="574145" y="109270"/>
                </a:moveTo>
                <a:lnTo>
                  <a:pt x="543491" y="109270"/>
                </a:lnTo>
                <a:lnTo>
                  <a:pt x="543491" y="124307"/>
                </a:lnTo>
                <a:lnTo>
                  <a:pt x="574145" y="124307"/>
                </a:lnTo>
                <a:lnTo>
                  <a:pt x="574145" y="109270"/>
                </a:lnTo>
                <a:close/>
              </a:path>
              <a:path w="832485" h="296545">
                <a:moveTo>
                  <a:pt x="633968" y="76390"/>
                </a:moveTo>
                <a:lnTo>
                  <a:pt x="603314" y="76390"/>
                </a:lnTo>
                <a:lnTo>
                  <a:pt x="603314" y="109232"/>
                </a:lnTo>
                <a:lnTo>
                  <a:pt x="588977" y="109232"/>
                </a:lnTo>
                <a:lnTo>
                  <a:pt x="588977" y="135204"/>
                </a:lnTo>
                <a:lnTo>
                  <a:pt x="603314" y="135204"/>
                </a:lnTo>
                <a:lnTo>
                  <a:pt x="603347" y="187617"/>
                </a:lnTo>
                <a:lnTo>
                  <a:pt x="605743" y="205972"/>
                </a:lnTo>
                <a:lnTo>
                  <a:pt x="613275" y="219176"/>
                </a:lnTo>
                <a:lnTo>
                  <a:pt x="626276" y="227046"/>
                </a:lnTo>
                <a:lnTo>
                  <a:pt x="645113" y="229654"/>
                </a:lnTo>
                <a:lnTo>
                  <a:pt x="661182" y="229654"/>
                </a:lnTo>
                <a:lnTo>
                  <a:pt x="661182" y="203428"/>
                </a:lnTo>
                <a:lnTo>
                  <a:pt x="637214" y="203428"/>
                </a:lnTo>
                <a:lnTo>
                  <a:pt x="633995" y="198259"/>
                </a:lnTo>
                <a:lnTo>
                  <a:pt x="633968" y="135229"/>
                </a:lnTo>
                <a:lnTo>
                  <a:pt x="660908" y="135229"/>
                </a:lnTo>
                <a:lnTo>
                  <a:pt x="660908" y="109270"/>
                </a:lnTo>
                <a:lnTo>
                  <a:pt x="633968" y="109270"/>
                </a:lnTo>
                <a:lnTo>
                  <a:pt x="633968" y="76390"/>
                </a:lnTo>
                <a:close/>
              </a:path>
              <a:path w="832485" h="296545">
                <a:moveTo>
                  <a:pt x="706448" y="68961"/>
                </a:moveTo>
                <a:lnTo>
                  <a:pt x="675794" y="68961"/>
                </a:lnTo>
                <a:lnTo>
                  <a:pt x="675794" y="229654"/>
                </a:lnTo>
                <a:lnTo>
                  <a:pt x="706448" y="229654"/>
                </a:lnTo>
                <a:lnTo>
                  <a:pt x="706448" y="165887"/>
                </a:lnTo>
                <a:lnTo>
                  <a:pt x="708429" y="152086"/>
                </a:lnTo>
                <a:lnTo>
                  <a:pt x="714139" y="141746"/>
                </a:lnTo>
                <a:lnTo>
                  <a:pt x="723234" y="135256"/>
                </a:lnTo>
                <a:lnTo>
                  <a:pt x="735369" y="133007"/>
                </a:lnTo>
                <a:lnTo>
                  <a:pt x="786169" y="133007"/>
                </a:lnTo>
                <a:lnTo>
                  <a:pt x="778801" y="121746"/>
                </a:lnTo>
                <a:lnTo>
                  <a:pt x="778600" y="121615"/>
                </a:lnTo>
                <a:lnTo>
                  <a:pt x="706448" y="121615"/>
                </a:lnTo>
                <a:lnTo>
                  <a:pt x="706448" y="68961"/>
                </a:lnTo>
                <a:close/>
              </a:path>
              <a:path w="832485" h="296545">
                <a:moveTo>
                  <a:pt x="786169" y="133007"/>
                </a:moveTo>
                <a:lnTo>
                  <a:pt x="735369" y="133007"/>
                </a:lnTo>
                <a:lnTo>
                  <a:pt x="747275" y="135146"/>
                </a:lnTo>
                <a:lnTo>
                  <a:pt x="755870" y="141224"/>
                </a:lnTo>
                <a:lnTo>
                  <a:pt x="761079" y="150730"/>
                </a:lnTo>
                <a:lnTo>
                  <a:pt x="762831" y="163156"/>
                </a:lnTo>
                <a:lnTo>
                  <a:pt x="762831" y="229654"/>
                </a:lnTo>
                <a:lnTo>
                  <a:pt x="793485" y="229654"/>
                </a:lnTo>
                <a:lnTo>
                  <a:pt x="793485" y="159689"/>
                </a:lnTo>
                <a:lnTo>
                  <a:pt x="789563" y="138193"/>
                </a:lnTo>
                <a:lnTo>
                  <a:pt x="786169" y="133007"/>
                </a:lnTo>
                <a:close/>
              </a:path>
              <a:path w="832485" h="296545">
                <a:moveTo>
                  <a:pt x="742798" y="107530"/>
                </a:moveTo>
                <a:lnTo>
                  <a:pt x="731206" y="108443"/>
                </a:lnTo>
                <a:lnTo>
                  <a:pt x="721280" y="111139"/>
                </a:lnTo>
                <a:lnTo>
                  <a:pt x="713026" y="115551"/>
                </a:lnTo>
                <a:lnTo>
                  <a:pt x="706448" y="121615"/>
                </a:lnTo>
                <a:lnTo>
                  <a:pt x="778600" y="121615"/>
                </a:lnTo>
                <a:lnTo>
                  <a:pt x="762710" y="111231"/>
                </a:lnTo>
                <a:lnTo>
                  <a:pt x="742798" y="107530"/>
                </a:lnTo>
                <a:close/>
              </a:path>
              <a:path w="832485" h="296545">
                <a:moveTo>
                  <a:pt x="797255" y="72186"/>
                </a:moveTo>
                <a:lnTo>
                  <a:pt x="793292" y="72186"/>
                </a:lnTo>
                <a:lnTo>
                  <a:pt x="793292" y="91224"/>
                </a:lnTo>
                <a:lnTo>
                  <a:pt x="797255" y="91224"/>
                </a:lnTo>
                <a:lnTo>
                  <a:pt x="797255" y="72186"/>
                </a:lnTo>
                <a:close/>
              </a:path>
              <a:path w="832485" h="296545">
                <a:moveTo>
                  <a:pt x="803198" y="68961"/>
                </a:moveTo>
                <a:lnTo>
                  <a:pt x="787101" y="68961"/>
                </a:lnTo>
                <a:lnTo>
                  <a:pt x="787101" y="72186"/>
                </a:lnTo>
                <a:lnTo>
                  <a:pt x="803198" y="72186"/>
                </a:lnTo>
                <a:lnTo>
                  <a:pt x="803198" y="68961"/>
                </a:lnTo>
                <a:close/>
              </a:path>
              <a:path w="832485" h="296545">
                <a:moveTo>
                  <a:pt x="812610" y="68961"/>
                </a:moveTo>
                <a:lnTo>
                  <a:pt x="807904" y="68961"/>
                </a:lnTo>
                <a:lnTo>
                  <a:pt x="807904" y="91224"/>
                </a:lnTo>
                <a:lnTo>
                  <a:pt x="811371" y="91224"/>
                </a:lnTo>
                <a:lnTo>
                  <a:pt x="811371" y="74409"/>
                </a:lnTo>
                <a:lnTo>
                  <a:pt x="814831" y="74409"/>
                </a:lnTo>
                <a:lnTo>
                  <a:pt x="812610" y="68961"/>
                </a:lnTo>
                <a:close/>
              </a:path>
              <a:path w="832485" h="296545">
                <a:moveTo>
                  <a:pt x="814831" y="74409"/>
                </a:moveTo>
                <a:lnTo>
                  <a:pt x="811371" y="74409"/>
                </a:lnTo>
                <a:lnTo>
                  <a:pt x="818526" y="91224"/>
                </a:lnTo>
                <a:lnTo>
                  <a:pt x="821498" y="91224"/>
                </a:lnTo>
                <a:lnTo>
                  <a:pt x="823441" y="86512"/>
                </a:lnTo>
                <a:lnTo>
                  <a:pt x="819764" y="86512"/>
                </a:lnTo>
                <a:lnTo>
                  <a:pt x="814831" y="74409"/>
                </a:lnTo>
                <a:close/>
              </a:path>
              <a:path w="832485" h="296545">
                <a:moveTo>
                  <a:pt x="832147" y="74409"/>
                </a:moveTo>
                <a:lnTo>
                  <a:pt x="828432" y="74409"/>
                </a:lnTo>
                <a:lnTo>
                  <a:pt x="828432" y="91224"/>
                </a:lnTo>
                <a:lnTo>
                  <a:pt x="832147" y="91224"/>
                </a:lnTo>
                <a:lnTo>
                  <a:pt x="832147" y="74409"/>
                </a:lnTo>
                <a:close/>
              </a:path>
              <a:path w="832485" h="296545">
                <a:moveTo>
                  <a:pt x="832147" y="68961"/>
                </a:moveTo>
                <a:lnTo>
                  <a:pt x="827441" y="68961"/>
                </a:lnTo>
                <a:lnTo>
                  <a:pt x="819764" y="86512"/>
                </a:lnTo>
                <a:lnTo>
                  <a:pt x="823441" y="86512"/>
                </a:lnTo>
                <a:lnTo>
                  <a:pt x="828432" y="74409"/>
                </a:lnTo>
                <a:lnTo>
                  <a:pt x="832147" y="74409"/>
                </a:lnTo>
                <a:lnTo>
                  <a:pt x="832147" y="68961"/>
                </a:lnTo>
                <a:close/>
              </a:path>
            </a:pathLst>
          </a:custGeom>
          <a:solidFill>
            <a:srgbClr val="FFFFFF"/>
          </a:solidFill>
        </p:spPr>
        <p:txBody>
          <a:bodyPr wrap="square" lIns="0" tIns="0" rIns="0" bIns="0" rtlCol="0"/>
          <a:lstStyle/>
          <a:p>
            <a:endParaRPr/>
          </a:p>
        </p:txBody>
      </p:sp>
      <p:sp>
        <p:nvSpPr>
          <p:cNvPr id="141" name="bg object 141"/>
          <p:cNvSpPr/>
          <p:nvPr/>
        </p:nvSpPr>
        <p:spPr>
          <a:xfrm>
            <a:off x="771922" y="1305471"/>
            <a:ext cx="532130" cy="531495"/>
          </a:xfrm>
          <a:custGeom>
            <a:avLst/>
            <a:gdLst/>
            <a:ahLst/>
            <a:cxnLst/>
            <a:rect l="l" t="t" r="r" b="b"/>
            <a:pathLst>
              <a:path w="532130" h="531494">
                <a:moveTo>
                  <a:pt x="265786" y="0"/>
                </a:moveTo>
                <a:lnTo>
                  <a:pt x="218011" y="4280"/>
                </a:lnTo>
                <a:lnTo>
                  <a:pt x="173045" y="16623"/>
                </a:lnTo>
                <a:lnTo>
                  <a:pt x="131638" y="36276"/>
                </a:lnTo>
                <a:lnTo>
                  <a:pt x="94543" y="62491"/>
                </a:lnTo>
                <a:lnTo>
                  <a:pt x="62509" y="94515"/>
                </a:lnTo>
                <a:lnTo>
                  <a:pt x="36287" y="131600"/>
                </a:lnTo>
                <a:lnTo>
                  <a:pt x="16628" y="172994"/>
                </a:lnTo>
                <a:lnTo>
                  <a:pt x="4282" y="217947"/>
                </a:lnTo>
                <a:lnTo>
                  <a:pt x="0" y="265709"/>
                </a:lnTo>
                <a:lnTo>
                  <a:pt x="4282" y="313471"/>
                </a:lnTo>
                <a:lnTo>
                  <a:pt x="16628" y="358426"/>
                </a:lnTo>
                <a:lnTo>
                  <a:pt x="36287" y="399821"/>
                </a:lnTo>
                <a:lnTo>
                  <a:pt x="62509" y="436908"/>
                </a:lnTo>
                <a:lnTo>
                  <a:pt x="94543" y="468935"/>
                </a:lnTo>
                <a:lnTo>
                  <a:pt x="131638" y="495151"/>
                </a:lnTo>
                <a:lnTo>
                  <a:pt x="173045" y="514806"/>
                </a:lnTo>
                <a:lnTo>
                  <a:pt x="218011" y="527150"/>
                </a:lnTo>
                <a:lnTo>
                  <a:pt x="265786" y="531431"/>
                </a:lnTo>
                <a:lnTo>
                  <a:pt x="313562" y="527150"/>
                </a:lnTo>
                <a:lnTo>
                  <a:pt x="358528" y="514806"/>
                </a:lnTo>
                <a:lnTo>
                  <a:pt x="399935" y="495151"/>
                </a:lnTo>
                <a:lnTo>
                  <a:pt x="437032" y="468935"/>
                </a:lnTo>
                <a:lnTo>
                  <a:pt x="469067" y="436908"/>
                </a:lnTo>
                <a:lnTo>
                  <a:pt x="495290" y="399821"/>
                </a:lnTo>
                <a:lnTo>
                  <a:pt x="514950" y="358426"/>
                </a:lnTo>
                <a:lnTo>
                  <a:pt x="527297" y="313471"/>
                </a:lnTo>
                <a:lnTo>
                  <a:pt x="531580" y="265709"/>
                </a:lnTo>
                <a:lnTo>
                  <a:pt x="527297" y="217947"/>
                </a:lnTo>
                <a:lnTo>
                  <a:pt x="514950" y="172994"/>
                </a:lnTo>
                <a:lnTo>
                  <a:pt x="495290" y="131600"/>
                </a:lnTo>
                <a:lnTo>
                  <a:pt x="469067" y="94515"/>
                </a:lnTo>
                <a:lnTo>
                  <a:pt x="437032" y="62491"/>
                </a:lnTo>
                <a:lnTo>
                  <a:pt x="399935" y="36276"/>
                </a:lnTo>
                <a:lnTo>
                  <a:pt x="358528" y="16623"/>
                </a:lnTo>
                <a:lnTo>
                  <a:pt x="313562" y="4280"/>
                </a:lnTo>
                <a:lnTo>
                  <a:pt x="265786" y="0"/>
                </a:lnTo>
                <a:close/>
              </a:path>
            </a:pathLst>
          </a:custGeom>
          <a:solidFill>
            <a:srgbClr val="FFFFFF">
              <a:alpha val="19999"/>
            </a:srgbClr>
          </a:solidFill>
        </p:spPr>
        <p:txBody>
          <a:bodyPr wrap="square" lIns="0" tIns="0" rIns="0" bIns="0" rtlCol="0"/>
          <a:lstStyle/>
          <a:p>
            <a:endParaRPr/>
          </a:p>
        </p:txBody>
      </p:sp>
      <p:sp>
        <p:nvSpPr>
          <p:cNvPr id="142" name="bg object 142"/>
          <p:cNvSpPr/>
          <p:nvPr/>
        </p:nvSpPr>
        <p:spPr>
          <a:xfrm>
            <a:off x="270079" y="2366238"/>
            <a:ext cx="1297940" cy="531495"/>
          </a:xfrm>
          <a:custGeom>
            <a:avLst/>
            <a:gdLst/>
            <a:ahLst/>
            <a:cxnLst/>
            <a:rect l="l" t="t" r="r" b="b"/>
            <a:pathLst>
              <a:path w="1297940" h="531494">
                <a:moveTo>
                  <a:pt x="1297710" y="0"/>
                </a:moveTo>
                <a:lnTo>
                  <a:pt x="0" y="0"/>
                </a:lnTo>
                <a:lnTo>
                  <a:pt x="0" y="530872"/>
                </a:lnTo>
                <a:lnTo>
                  <a:pt x="1297710" y="530872"/>
                </a:lnTo>
                <a:lnTo>
                  <a:pt x="1297710" y="0"/>
                </a:lnTo>
                <a:close/>
              </a:path>
            </a:pathLst>
          </a:custGeom>
          <a:solidFill>
            <a:srgbClr val="FFFFFF">
              <a:alpha val="19999"/>
            </a:srgbClr>
          </a:solidFill>
        </p:spPr>
        <p:txBody>
          <a:bodyPr wrap="square" lIns="0" tIns="0" rIns="0" bIns="0" rtlCol="0"/>
          <a:lstStyle/>
          <a:p>
            <a:endParaRPr/>
          </a:p>
        </p:txBody>
      </p:sp>
      <p:sp>
        <p:nvSpPr>
          <p:cNvPr id="143" name="bg object 143"/>
          <p:cNvSpPr/>
          <p:nvPr/>
        </p:nvSpPr>
        <p:spPr>
          <a:xfrm>
            <a:off x="507715" y="5312219"/>
            <a:ext cx="1060450" cy="1030605"/>
          </a:xfrm>
          <a:custGeom>
            <a:avLst/>
            <a:gdLst/>
            <a:ahLst/>
            <a:cxnLst/>
            <a:rect l="l" t="t" r="r" b="b"/>
            <a:pathLst>
              <a:path w="1060450" h="1030604">
                <a:moveTo>
                  <a:pt x="1059985" y="0"/>
                </a:moveTo>
                <a:lnTo>
                  <a:pt x="1010534" y="1129"/>
                </a:lnTo>
                <a:lnTo>
                  <a:pt x="961664" y="4484"/>
                </a:lnTo>
                <a:lnTo>
                  <a:pt x="913424" y="10015"/>
                </a:lnTo>
                <a:lnTo>
                  <a:pt x="865863" y="17674"/>
                </a:lnTo>
                <a:lnTo>
                  <a:pt x="819030" y="27411"/>
                </a:lnTo>
                <a:lnTo>
                  <a:pt x="772975" y="39177"/>
                </a:lnTo>
                <a:lnTo>
                  <a:pt x="727747" y="52923"/>
                </a:lnTo>
                <a:lnTo>
                  <a:pt x="683395" y="68599"/>
                </a:lnTo>
                <a:lnTo>
                  <a:pt x="639969" y="86156"/>
                </a:lnTo>
                <a:lnTo>
                  <a:pt x="597516" y="105546"/>
                </a:lnTo>
                <a:lnTo>
                  <a:pt x="556088" y="126718"/>
                </a:lnTo>
                <a:lnTo>
                  <a:pt x="515732" y="149624"/>
                </a:lnTo>
                <a:lnTo>
                  <a:pt x="476499" y="174214"/>
                </a:lnTo>
                <a:lnTo>
                  <a:pt x="438437" y="200439"/>
                </a:lnTo>
                <a:lnTo>
                  <a:pt x="401596" y="228251"/>
                </a:lnTo>
                <a:lnTo>
                  <a:pt x="366025" y="257599"/>
                </a:lnTo>
                <a:lnTo>
                  <a:pt x="331773" y="288434"/>
                </a:lnTo>
                <a:lnTo>
                  <a:pt x="298889" y="320708"/>
                </a:lnTo>
                <a:lnTo>
                  <a:pt x="267423" y="354371"/>
                </a:lnTo>
                <a:lnTo>
                  <a:pt x="237424" y="389374"/>
                </a:lnTo>
                <a:lnTo>
                  <a:pt x="208941" y="425668"/>
                </a:lnTo>
                <a:lnTo>
                  <a:pt x="182023" y="463203"/>
                </a:lnTo>
                <a:lnTo>
                  <a:pt x="156719" y="501930"/>
                </a:lnTo>
                <a:lnTo>
                  <a:pt x="133079" y="541800"/>
                </a:lnTo>
                <a:lnTo>
                  <a:pt x="111152" y="582764"/>
                </a:lnTo>
                <a:lnTo>
                  <a:pt x="90988" y="624773"/>
                </a:lnTo>
                <a:lnTo>
                  <a:pt x="72635" y="667777"/>
                </a:lnTo>
                <a:lnTo>
                  <a:pt x="56142" y="711727"/>
                </a:lnTo>
                <a:lnTo>
                  <a:pt x="41559" y="756574"/>
                </a:lnTo>
                <a:lnTo>
                  <a:pt x="28936" y="802269"/>
                </a:lnTo>
                <a:lnTo>
                  <a:pt x="18321" y="848762"/>
                </a:lnTo>
                <a:lnTo>
                  <a:pt x="0" y="1030448"/>
                </a:lnTo>
                <a:lnTo>
                  <a:pt x="530868" y="1030448"/>
                </a:lnTo>
                <a:lnTo>
                  <a:pt x="538402" y="955723"/>
                </a:lnTo>
                <a:lnTo>
                  <a:pt x="550495" y="908052"/>
                </a:lnTo>
                <a:lnTo>
                  <a:pt x="566771" y="862201"/>
                </a:lnTo>
                <a:lnTo>
                  <a:pt x="587011" y="818387"/>
                </a:lnTo>
                <a:lnTo>
                  <a:pt x="611000" y="776829"/>
                </a:lnTo>
                <a:lnTo>
                  <a:pt x="638519" y="737743"/>
                </a:lnTo>
                <a:lnTo>
                  <a:pt x="669350" y="701347"/>
                </a:lnTo>
                <a:lnTo>
                  <a:pt x="703276" y="667859"/>
                </a:lnTo>
                <a:lnTo>
                  <a:pt x="740079" y="637496"/>
                </a:lnTo>
                <a:lnTo>
                  <a:pt x="779542" y="610475"/>
                </a:lnTo>
                <a:lnTo>
                  <a:pt x="821446" y="587015"/>
                </a:lnTo>
                <a:lnTo>
                  <a:pt x="865576" y="567332"/>
                </a:lnTo>
                <a:lnTo>
                  <a:pt x="911712" y="551645"/>
                </a:lnTo>
                <a:lnTo>
                  <a:pt x="959637" y="540171"/>
                </a:lnTo>
                <a:lnTo>
                  <a:pt x="1009134" y="533126"/>
                </a:lnTo>
                <a:lnTo>
                  <a:pt x="1059985" y="530730"/>
                </a:lnTo>
                <a:lnTo>
                  <a:pt x="1059985" y="0"/>
                </a:lnTo>
                <a:close/>
              </a:path>
            </a:pathLst>
          </a:custGeom>
          <a:solidFill>
            <a:srgbClr val="FFFFFF">
              <a:alpha val="19999"/>
            </a:srgbClr>
          </a:solidFill>
        </p:spPr>
        <p:txBody>
          <a:bodyPr wrap="square" lIns="0" tIns="0" rIns="0" bIns="0" rtlCol="0"/>
          <a:lstStyle/>
          <a:p>
            <a:endParaRPr/>
          </a:p>
        </p:txBody>
      </p:sp>
      <p:sp>
        <p:nvSpPr>
          <p:cNvPr id="144" name="bg object 144"/>
          <p:cNvSpPr/>
          <p:nvPr/>
        </p:nvSpPr>
        <p:spPr>
          <a:xfrm>
            <a:off x="253606" y="4223296"/>
            <a:ext cx="532130" cy="531495"/>
          </a:xfrm>
          <a:custGeom>
            <a:avLst/>
            <a:gdLst/>
            <a:ahLst/>
            <a:cxnLst/>
            <a:rect l="l" t="t" r="r" b="b"/>
            <a:pathLst>
              <a:path w="532130" h="531495">
                <a:moveTo>
                  <a:pt x="265786" y="0"/>
                </a:moveTo>
                <a:lnTo>
                  <a:pt x="218011" y="4280"/>
                </a:lnTo>
                <a:lnTo>
                  <a:pt x="173045" y="16623"/>
                </a:lnTo>
                <a:lnTo>
                  <a:pt x="131638" y="36276"/>
                </a:lnTo>
                <a:lnTo>
                  <a:pt x="94543" y="62491"/>
                </a:lnTo>
                <a:lnTo>
                  <a:pt x="62509" y="94515"/>
                </a:lnTo>
                <a:lnTo>
                  <a:pt x="36287" y="131600"/>
                </a:lnTo>
                <a:lnTo>
                  <a:pt x="16628" y="172994"/>
                </a:lnTo>
                <a:lnTo>
                  <a:pt x="4282" y="217947"/>
                </a:lnTo>
                <a:lnTo>
                  <a:pt x="0" y="265709"/>
                </a:lnTo>
                <a:lnTo>
                  <a:pt x="4282" y="313471"/>
                </a:lnTo>
                <a:lnTo>
                  <a:pt x="16628" y="358426"/>
                </a:lnTo>
                <a:lnTo>
                  <a:pt x="36287" y="399821"/>
                </a:lnTo>
                <a:lnTo>
                  <a:pt x="62509" y="436908"/>
                </a:lnTo>
                <a:lnTo>
                  <a:pt x="94543" y="468935"/>
                </a:lnTo>
                <a:lnTo>
                  <a:pt x="131638" y="495151"/>
                </a:lnTo>
                <a:lnTo>
                  <a:pt x="173045" y="514806"/>
                </a:lnTo>
                <a:lnTo>
                  <a:pt x="218011" y="527150"/>
                </a:lnTo>
                <a:lnTo>
                  <a:pt x="265786" y="531431"/>
                </a:lnTo>
                <a:lnTo>
                  <a:pt x="313562" y="527150"/>
                </a:lnTo>
                <a:lnTo>
                  <a:pt x="358528" y="514806"/>
                </a:lnTo>
                <a:lnTo>
                  <a:pt x="399934" y="495151"/>
                </a:lnTo>
                <a:lnTo>
                  <a:pt x="437030" y="468935"/>
                </a:lnTo>
                <a:lnTo>
                  <a:pt x="469064" y="436908"/>
                </a:lnTo>
                <a:lnTo>
                  <a:pt x="495286" y="399821"/>
                </a:lnTo>
                <a:lnTo>
                  <a:pt x="514945" y="358426"/>
                </a:lnTo>
                <a:lnTo>
                  <a:pt x="527291" y="313471"/>
                </a:lnTo>
                <a:lnTo>
                  <a:pt x="531573" y="265709"/>
                </a:lnTo>
                <a:lnTo>
                  <a:pt x="527291" y="217947"/>
                </a:lnTo>
                <a:lnTo>
                  <a:pt x="514945" y="172994"/>
                </a:lnTo>
                <a:lnTo>
                  <a:pt x="495286" y="131600"/>
                </a:lnTo>
                <a:lnTo>
                  <a:pt x="469064" y="94515"/>
                </a:lnTo>
                <a:lnTo>
                  <a:pt x="437030" y="62491"/>
                </a:lnTo>
                <a:lnTo>
                  <a:pt x="399934" y="36276"/>
                </a:lnTo>
                <a:lnTo>
                  <a:pt x="358528" y="16623"/>
                </a:lnTo>
                <a:lnTo>
                  <a:pt x="313562" y="4280"/>
                </a:lnTo>
                <a:lnTo>
                  <a:pt x="265786" y="0"/>
                </a:lnTo>
                <a:close/>
              </a:path>
            </a:pathLst>
          </a:custGeom>
          <a:solidFill>
            <a:srgbClr val="FFFFFF">
              <a:alpha val="19999"/>
            </a:srgbClr>
          </a:solidFill>
        </p:spPr>
        <p:txBody>
          <a:bodyPr wrap="square" lIns="0" tIns="0" rIns="0" bIns="0" rtlCol="0"/>
          <a:lstStyle/>
          <a:p>
            <a:endParaRPr/>
          </a:p>
        </p:txBody>
      </p:sp>
      <p:sp>
        <p:nvSpPr>
          <p:cNvPr id="145" name="bg object 145"/>
          <p:cNvSpPr/>
          <p:nvPr/>
        </p:nvSpPr>
        <p:spPr>
          <a:xfrm>
            <a:off x="0" y="0"/>
            <a:ext cx="1057275" cy="1030605"/>
          </a:xfrm>
          <a:custGeom>
            <a:avLst/>
            <a:gdLst/>
            <a:ahLst/>
            <a:cxnLst/>
            <a:rect l="l" t="t" r="r" b="b"/>
            <a:pathLst>
              <a:path w="1057275" h="1030605">
                <a:moveTo>
                  <a:pt x="1056764" y="0"/>
                </a:moveTo>
                <a:lnTo>
                  <a:pt x="525896" y="0"/>
                </a:lnTo>
                <a:lnTo>
                  <a:pt x="518360" y="74726"/>
                </a:lnTo>
                <a:lnTo>
                  <a:pt x="506268" y="122398"/>
                </a:lnTo>
                <a:lnTo>
                  <a:pt x="489992" y="168249"/>
                </a:lnTo>
                <a:lnTo>
                  <a:pt x="469752" y="212063"/>
                </a:lnTo>
                <a:lnTo>
                  <a:pt x="445763" y="253621"/>
                </a:lnTo>
                <a:lnTo>
                  <a:pt x="418245" y="292707"/>
                </a:lnTo>
                <a:lnTo>
                  <a:pt x="387414" y="329103"/>
                </a:lnTo>
                <a:lnTo>
                  <a:pt x="353390" y="362672"/>
                </a:lnTo>
                <a:lnTo>
                  <a:pt x="316686" y="392954"/>
                </a:lnTo>
                <a:lnTo>
                  <a:pt x="277223" y="419974"/>
                </a:lnTo>
                <a:lnTo>
                  <a:pt x="235318" y="443435"/>
                </a:lnTo>
                <a:lnTo>
                  <a:pt x="191189" y="463117"/>
                </a:lnTo>
                <a:lnTo>
                  <a:pt x="145053" y="478804"/>
                </a:lnTo>
                <a:lnTo>
                  <a:pt x="97127" y="490279"/>
                </a:lnTo>
                <a:lnTo>
                  <a:pt x="47630" y="497323"/>
                </a:lnTo>
                <a:lnTo>
                  <a:pt x="0" y="499567"/>
                </a:lnTo>
                <a:lnTo>
                  <a:pt x="0" y="1030379"/>
                </a:lnTo>
                <a:lnTo>
                  <a:pt x="46229" y="1029323"/>
                </a:lnTo>
                <a:lnTo>
                  <a:pt x="95099" y="1025968"/>
                </a:lnTo>
                <a:lnTo>
                  <a:pt x="143339" y="1020436"/>
                </a:lnTo>
                <a:lnTo>
                  <a:pt x="190900" y="1012777"/>
                </a:lnTo>
                <a:lnTo>
                  <a:pt x="237733" y="1003040"/>
                </a:lnTo>
                <a:lnTo>
                  <a:pt x="283788" y="991274"/>
                </a:lnTo>
                <a:lnTo>
                  <a:pt x="329016" y="977529"/>
                </a:lnTo>
                <a:lnTo>
                  <a:pt x="373368" y="961852"/>
                </a:lnTo>
                <a:lnTo>
                  <a:pt x="416795" y="944295"/>
                </a:lnTo>
                <a:lnTo>
                  <a:pt x="459247" y="924906"/>
                </a:lnTo>
                <a:lnTo>
                  <a:pt x="500675" y="903733"/>
                </a:lnTo>
                <a:lnTo>
                  <a:pt x="541031" y="880828"/>
                </a:lnTo>
                <a:lnTo>
                  <a:pt x="580264" y="856237"/>
                </a:lnTo>
                <a:lnTo>
                  <a:pt x="618326" y="830012"/>
                </a:lnTo>
                <a:lnTo>
                  <a:pt x="655167" y="802200"/>
                </a:lnTo>
                <a:lnTo>
                  <a:pt x="690738" y="772852"/>
                </a:lnTo>
                <a:lnTo>
                  <a:pt x="724990" y="742017"/>
                </a:lnTo>
                <a:lnTo>
                  <a:pt x="757874" y="709743"/>
                </a:lnTo>
                <a:lnTo>
                  <a:pt x="789340" y="676079"/>
                </a:lnTo>
                <a:lnTo>
                  <a:pt x="819340" y="641076"/>
                </a:lnTo>
                <a:lnTo>
                  <a:pt x="847823" y="604783"/>
                </a:lnTo>
                <a:lnTo>
                  <a:pt x="874741" y="567248"/>
                </a:lnTo>
                <a:lnTo>
                  <a:pt x="900044" y="528520"/>
                </a:lnTo>
                <a:lnTo>
                  <a:pt x="923684" y="488650"/>
                </a:lnTo>
                <a:lnTo>
                  <a:pt x="945611" y="447685"/>
                </a:lnTo>
                <a:lnTo>
                  <a:pt x="965776" y="405677"/>
                </a:lnTo>
                <a:lnTo>
                  <a:pt x="984159" y="362591"/>
                </a:lnTo>
                <a:lnTo>
                  <a:pt x="1000621" y="318722"/>
                </a:lnTo>
                <a:lnTo>
                  <a:pt x="1015204" y="273874"/>
                </a:lnTo>
                <a:lnTo>
                  <a:pt x="1027828" y="228179"/>
                </a:lnTo>
                <a:lnTo>
                  <a:pt x="1038443" y="181686"/>
                </a:lnTo>
                <a:lnTo>
                  <a:pt x="1056764" y="0"/>
                </a:lnTo>
                <a:close/>
              </a:path>
            </a:pathLst>
          </a:custGeom>
          <a:solidFill>
            <a:srgbClr val="FFFFFF">
              <a:alpha val="19999"/>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10/09/2022</a:t>
            </a:fld>
            <a:endParaRPr lang="en-US"/>
          </a:p>
        </p:txBody>
      </p:sp>
      <p:sp>
        <p:nvSpPr>
          <p:cNvPr id="6" name="Holder 6"/>
          <p:cNvSpPr>
            <a:spLocks noGrp="1"/>
          </p:cNvSpPr>
          <p:nvPr>
            <p:ph type="sldNum" sz="quarter" idx="7"/>
          </p:nvPr>
        </p:nvSpPr>
        <p:spPr/>
        <p:txBody>
          <a:bodyPr lIns="0" tIns="0" rIns="0" bIns="0"/>
          <a:lstStyle>
            <a:lvl1pPr>
              <a:defRPr sz="700" b="1" i="0">
                <a:solidFill>
                  <a:schemeClr val="bg1"/>
                </a:solidFill>
                <a:latin typeface="Arial"/>
                <a:cs typeface="Arial"/>
              </a:defRPr>
            </a:lvl1pPr>
          </a:lstStyle>
          <a:p>
            <a:pPr marL="38100">
              <a:lnSpc>
                <a:spcPct val="100000"/>
              </a:lnSpc>
              <a:spcBef>
                <a:spcPts val="30"/>
              </a:spcBef>
            </a:pPr>
            <a:fld id="{81D60167-4931-47E6-BA6A-407CBD079E47}" type="slidenum">
              <a:rPr dirty="0">
                <a:solidFill>
                  <a:srgbClr val="000000"/>
                </a:solidFill>
              </a:rPr>
              <a:t>‹#›</a:t>
            </a:fld>
            <a:endParaRPr>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567180" cy="6858000"/>
          </a:xfrm>
          <a:custGeom>
            <a:avLst/>
            <a:gdLst/>
            <a:ahLst/>
            <a:cxnLst/>
            <a:rect l="l" t="t" r="r" b="b"/>
            <a:pathLst>
              <a:path w="1567180" h="6858000">
                <a:moveTo>
                  <a:pt x="0" y="6857999"/>
                </a:moveTo>
                <a:lnTo>
                  <a:pt x="1566659" y="6857999"/>
                </a:lnTo>
                <a:lnTo>
                  <a:pt x="1566659" y="0"/>
                </a:lnTo>
                <a:lnTo>
                  <a:pt x="0" y="0"/>
                </a:lnTo>
                <a:lnTo>
                  <a:pt x="0" y="6857999"/>
                </a:lnTo>
                <a:close/>
              </a:path>
            </a:pathLst>
          </a:custGeom>
          <a:solidFill>
            <a:srgbClr val="A3AEAE"/>
          </a:solidFill>
        </p:spPr>
        <p:txBody>
          <a:bodyPr wrap="square" lIns="0" tIns="0" rIns="0" bIns="0" rtlCol="0"/>
          <a:lstStyle/>
          <a:p>
            <a:endParaRPr/>
          </a:p>
        </p:txBody>
      </p:sp>
      <p:sp>
        <p:nvSpPr>
          <p:cNvPr id="17" name="bg object 17"/>
          <p:cNvSpPr/>
          <p:nvPr/>
        </p:nvSpPr>
        <p:spPr>
          <a:xfrm>
            <a:off x="1566659" y="0"/>
            <a:ext cx="10625455" cy="6858000"/>
          </a:xfrm>
          <a:custGeom>
            <a:avLst/>
            <a:gdLst/>
            <a:ahLst/>
            <a:cxnLst/>
            <a:rect l="l" t="t" r="r" b="b"/>
            <a:pathLst>
              <a:path w="10625455" h="6858000">
                <a:moveTo>
                  <a:pt x="10625340" y="0"/>
                </a:moveTo>
                <a:lnTo>
                  <a:pt x="0" y="0"/>
                </a:lnTo>
                <a:lnTo>
                  <a:pt x="0" y="6858000"/>
                </a:lnTo>
                <a:lnTo>
                  <a:pt x="10625340" y="6858000"/>
                </a:lnTo>
                <a:lnTo>
                  <a:pt x="10625340" y="0"/>
                </a:lnTo>
                <a:close/>
              </a:path>
            </a:pathLst>
          </a:custGeom>
          <a:solidFill>
            <a:srgbClr val="FFFFFF"/>
          </a:solidFill>
        </p:spPr>
        <p:txBody>
          <a:bodyPr wrap="square" lIns="0" tIns="0" rIns="0" bIns="0" rtlCol="0"/>
          <a:lstStyle/>
          <a:p>
            <a:endParaRPr/>
          </a:p>
        </p:txBody>
      </p:sp>
      <p:sp>
        <p:nvSpPr>
          <p:cNvPr id="18" name="bg object 18"/>
          <p:cNvSpPr/>
          <p:nvPr/>
        </p:nvSpPr>
        <p:spPr>
          <a:xfrm>
            <a:off x="1287678" y="6600275"/>
            <a:ext cx="29845" cy="29845"/>
          </a:xfrm>
          <a:custGeom>
            <a:avLst/>
            <a:gdLst/>
            <a:ahLst/>
            <a:cxnLst/>
            <a:rect l="l" t="t" r="r" b="b"/>
            <a:pathLst>
              <a:path w="29844" h="29845">
                <a:moveTo>
                  <a:pt x="29616" y="0"/>
                </a:moveTo>
                <a:lnTo>
                  <a:pt x="0" y="0"/>
                </a:lnTo>
                <a:lnTo>
                  <a:pt x="0" y="29495"/>
                </a:lnTo>
                <a:lnTo>
                  <a:pt x="29616" y="29495"/>
                </a:lnTo>
                <a:lnTo>
                  <a:pt x="29616" y="0"/>
                </a:lnTo>
                <a:close/>
              </a:path>
            </a:pathLst>
          </a:custGeom>
          <a:solidFill>
            <a:srgbClr val="FFFFFF">
              <a:alpha val="39999"/>
            </a:srgbClr>
          </a:solidFill>
        </p:spPr>
        <p:txBody>
          <a:bodyPr wrap="square" lIns="0" tIns="0" rIns="0" bIns="0" rtlCol="0"/>
          <a:lstStyle/>
          <a:p>
            <a:endParaRPr/>
          </a:p>
        </p:txBody>
      </p:sp>
      <p:sp>
        <p:nvSpPr>
          <p:cNvPr id="19" name="bg object 19"/>
          <p:cNvSpPr/>
          <p:nvPr/>
        </p:nvSpPr>
        <p:spPr>
          <a:xfrm>
            <a:off x="1021421" y="6600275"/>
            <a:ext cx="29845" cy="29845"/>
          </a:xfrm>
          <a:custGeom>
            <a:avLst/>
            <a:gdLst/>
            <a:ahLst/>
            <a:cxnLst/>
            <a:rect l="l" t="t" r="r" b="b"/>
            <a:pathLst>
              <a:path w="29844" h="29845">
                <a:moveTo>
                  <a:pt x="29604" y="0"/>
                </a:moveTo>
                <a:lnTo>
                  <a:pt x="0" y="0"/>
                </a:lnTo>
                <a:lnTo>
                  <a:pt x="0" y="29495"/>
                </a:lnTo>
                <a:lnTo>
                  <a:pt x="29604" y="29495"/>
                </a:lnTo>
                <a:lnTo>
                  <a:pt x="29604" y="0"/>
                </a:lnTo>
                <a:close/>
              </a:path>
            </a:pathLst>
          </a:custGeom>
          <a:solidFill>
            <a:srgbClr val="FFFFFF">
              <a:alpha val="39999"/>
            </a:srgbClr>
          </a:solidFill>
        </p:spPr>
        <p:txBody>
          <a:bodyPr wrap="square" lIns="0" tIns="0" rIns="0" bIns="0" rtlCol="0"/>
          <a:lstStyle/>
          <a:p>
            <a:endParaRPr/>
          </a:p>
        </p:txBody>
      </p:sp>
      <p:sp>
        <p:nvSpPr>
          <p:cNvPr id="20" name="bg object 20"/>
          <p:cNvSpPr/>
          <p:nvPr/>
        </p:nvSpPr>
        <p:spPr>
          <a:xfrm>
            <a:off x="755261" y="6600275"/>
            <a:ext cx="29845" cy="29845"/>
          </a:xfrm>
          <a:custGeom>
            <a:avLst/>
            <a:gdLst/>
            <a:ahLst/>
            <a:cxnLst/>
            <a:rect l="l" t="t" r="r" b="b"/>
            <a:pathLst>
              <a:path w="29845" h="29845">
                <a:moveTo>
                  <a:pt x="29608" y="0"/>
                </a:moveTo>
                <a:lnTo>
                  <a:pt x="0" y="0"/>
                </a:lnTo>
                <a:lnTo>
                  <a:pt x="0" y="29495"/>
                </a:lnTo>
                <a:lnTo>
                  <a:pt x="29608" y="29495"/>
                </a:lnTo>
                <a:lnTo>
                  <a:pt x="29608" y="0"/>
                </a:lnTo>
                <a:close/>
              </a:path>
            </a:pathLst>
          </a:custGeom>
          <a:solidFill>
            <a:srgbClr val="FFFFFF">
              <a:alpha val="39999"/>
            </a:srgbClr>
          </a:solidFill>
        </p:spPr>
        <p:txBody>
          <a:bodyPr wrap="square" lIns="0" tIns="0" rIns="0" bIns="0" rtlCol="0"/>
          <a:lstStyle/>
          <a:p>
            <a:endParaRPr/>
          </a:p>
        </p:txBody>
      </p:sp>
      <p:sp>
        <p:nvSpPr>
          <p:cNvPr id="21" name="bg object 21"/>
          <p:cNvSpPr/>
          <p:nvPr/>
        </p:nvSpPr>
        <p:spPr>
          <a:xfrm>
            <a:off x="488991" y="6600275"/>
            <a:ext cx="29845" cy="29845"/>
          </a:xfrm>
          <a:custGeom>
            <a:avLst/>
            <a:gdLst/>
            <a:ahLst/>
            <a:cxnLst/>
            <a:rect l="l" t="t" r="r" b="b"/>
            <a:pathLst>
              <a:path w="29845" h="29845">
                <a:moveTo>
                  <a:pt x="29610" y="0"/>
                </a:moveTo>
                <a:lnTo>
                  <a:pt x="0" y="0"/>
                </a:lnTo>
                <a:lnTo>
                  <a:pt x="0" y="29495"/>
                </a:lnTo>
                <a:lnTo>
                  <a:pt x="29610" y="29495"/>
                </a:lnTo>
                <a:lnTo>
                  <a:pt x="29610" y="0"/>
                </a:lnTo>
                <a:close/>
              </a:path>
            </a:pathLst>
          </a:custGeom>
          <a:solidFill>
            <a:srgbClr val="FFFFFF">
              <a:alpha val="39999"/>
            </a:srgbClr>
          </a:solidFill>
        </p:spPr>
        <p:txBody>
          <a:bodyPr wrap="square" lIns="0" tIns="0" rIns="0" bIns="0" rtlCol="0"/>
          <a:lstStyle/>
          <a:p>
            <a:endParaRPr/>
          </a:p>
        </p:txBody>
      </p:sp>
      <p:sp>
        <p:nvSpPr>
          <p:cNvPr id="22" name="bg object 22"/>
          <p:cNvSpPr/>
          <p:nvPr/>
        </p:nvSpPr>
        <p:spPr>
          <a:xfrm>
            <a:off x="252895" y="6600275"/>
            <a:ext cx="29845" cy="29845"/>
          </a:xfrm>
          <a:custGeom>
            <a:avLst/>
            <a:gdLst/>
            <a:ahLst/>
            <a:cxnLst/>
            <a:rect l="l" t="t" r="r" b="b"/>
            <a:pathLst>
              <a:path w="29845" h="29845">
                <a:moveTo>
                  <a:pt x="29610" y="0"/>
                </a:moveTo>
                <a:lnTo>
                  <a:pt x="0" y="0"/>
                </a:lnTo>
                <a:lnTo>
                  <a:pt x="0" y="29495"/>
                </a:lnTo>
                <a:lnTo>
                  <a:pt x="29610" y="29495"/>
                </a:lnTo>
                <a:lnTo>
                  <a:pt x="29610" y="0"/>
                </a:lnTo>
                <a:close/>
              </a:path>
            </a:pathLst>
          </a:custGeom>
          <a:solidFill>
            <a:srgbClr val="FFFFFF">
              <a:alpha val="39999"/>
            </a:srgbClr>
          </a:solidFill>
        </p:spPr>
        <p:txBody>
          <a:bodyPr wrap="square" lIns="0" tIns="0" rIns="0" bIns="0" rtlCol="0"/>
          <a:lstStyle/>
          <a:p>
            <a:endParaRPr/>
          </a:p>
        </p:txBody>
      </p:sp>
      <p:sp>
        <p:nvSpPr>
          <p:cNvPr id="23" name="bg object 23"/>
          <p:cNvSpPr/>
          <p:nvPr/>
        </p:nvSpPr>
        <p:spPr>
          <a:xfrm>
            <a:off x="1287678" y="6334511"/>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FFFFFF">
              <a:alpha val="39999"/>
            </a:srgbClr>
          </a:solidFill>
        </p:spPr>
        <p:txBody>
          <a:bodyPr wrap="square" lIns="0" tIns="0" rIns="0" bIns="0" rtlCol="0"/>
          <a:lstStyle/>
          <a:p>
            <a:endParaRPr/>
          </a:p>
        </p:txBody>
      </p:sp>
      <p:sp>
        <p:nvSpPr>
          <p:cNvPr id="24" name="bg object 24"/>
          <p:cNvSpPr/>
          <p:nvPr/>
        </p:nvSpPr>
        <p:spPr>
          <a:xfrm>
            <a:off x="1021421" y="6334511"/>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FFFFFF">
              <a:alpha val="39999"/>
            </a:srgbClr>
          </a:solidFill>
        </p:spPr>
        <p:txBody>
          <a:bodyPr wrap="square" lIns="0" tIns="0" rIns="0" bIns="0" rtlCol="0"/>
          <a:lstStyle/>
          <a:p>
            <a:endParaRPr/>
          </a:p>
        </p:txBody>
      </p:sp>
      <p:sp>
        <p:nvSpPr>
          <p:cNvPr id="25" name="bg object 25"/>
          <p:cNvSpPr/>
          <p:nvPr/>
        </p:nvSpPr>
        <p:spPr>
          <a:xfrm>
            <a:off x="755261" y="6334511"/>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FFFFFF">
              <a:alpha val="39999"/>
            </a:srgbClr>
          </a:solidFill>
        </p:spPr>
        <p:txBody>
          <a:bodyPr wrap="square" lIns="0" tIns="0" rIns="0" bIns="0" rtlCol="0"/>
          <a:lstStyle/>
          <a:p>
            <a:endParaRPr/>
          </a:p>
        </p:txBody>
      </p:sp>
      <p:sp>
        <p:nvSpPr>
          <p:cNvPr id="26" name="bg object 26"/>
          <p:cNvSpPr/>
          <p:nvPr/>
        </p:nvSpPr>
        <p:spPr>
          <a:xfrm>
            <a:off x="488991" y="6334511"/>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27" name="bg object 27"/>
          <p:cNvSpPr/>
          <p:nvPr/>
        </p:nvSpPr>
        <p:spPr>
          <a:xfrm>
            <a:off x="252895" y="6334511"/>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28" name="bg object 28"/>
          <p:cNvSpPr/>
          <p:nvPr/>
        </p:nvSpPr>
        <p:spPr>
          <a:xfrm>
            <a:off x="1287678" y="6068745"/>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FFFFFF">
              <a:alpha val="39999"/>
            </a:srgbClr>
          </a:solidFill>
        </p:spPr>
        <p:txBody>
          <a:bodyPr wrap="square" lIns="0" tIns="0" rIns="0" bIns="0" rtlCol="0"/>
          <a:lstStyle/>
          <a:p>
            <a:endParaRPr/>
          </a:p>
        </p:txBody>
      </p:sp>
      <p:sp>
        <p:nvSpPr>
          <p:cNvPr id="29" name="bg object 29"/>
          <p:cNvSpPr/>
          <p:nvPr/>
        </p:nvSpPr>
        <p:spPr>
          <a:xfrm>
            <a:off x="1021421" y="6068745"/>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FFFFFF">
              <a:alpha val="39999"/>
            </a:srgbClr>
          </a:solidFill>
        </p:spPr>
        <p:txBody>
          <a:bodyPr wrap="square" lIns="0" tIns="0" rIns="0" bIns="0" rtlCol="0"/>
          <a:lstStyle/>
          <a:p>
            <a:endParaRPr/>
          </a:p>
        </p:txBody>
      </p:sp>
      <p:sp>
        <p:nvSpPr>
          <p:cNvPr id="30" name="bg object 30"/>
          <p:cNvSpPr/>
          <p:nvPr/>
        </p:nvSpPr>
        <p:spPr>
          <a:xfrm>
            <a:off x="755261" y="6068745"/>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FFFFFF">
              <a:alpha val="39999"/>
            </a:srgbClr>
          </a:solidFill>
        </p:spPr>
        <p:txBody>
          <a:bodyPr wrap="square" lIns="0" tIns="0" rIns="0" bIns="0" rtlCol="0"/>
          <a:lstStyle/>
          <a:p>
            <a:endParaRPr/>
          </a:p>
        </p:txBody>
      </p:sp>
      <p:sp>
        <p:nvSpPr>
          <p:cNvPr id="31" name="bg object 31"/>
          <p:cNvSpPr/>
          <p:nvPr/>
        </p:nvSpPr>
        <p:spPr>
          <a:xfrm>
            <a:off x="488991" y="6068745"/>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2" name="bg object 32"/>
          <p:cNvSpPr/>
          <p:nvPr/>
        </p:nvSpPr>
        <p:spPr>
          <a:xfrm>
            <a:off x="252895" y="6068745"/>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3" name="bg object 33"/>
          <p:cNvSpPr/>
          <p:nvPr/>
        </p:nvSpPr>
        <p:spPr>
          <a:xfrm>
            <a:off x="1287678" y="5802980"/>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FFFFFF">
              <a:alpha val="39999"/>
            </a:srgbClr>
          </a:solidFill>
        </p:spPr>
        <p:txBody>
          <a:bodyPr wrap="square" lIns="0" tIns="0" rIns="0" bIns="0" rtlCol="0"/>
          <a:lstStyle/>
          <a:p>
            <a:endParaRPr/>
          </a:p>
        </p:txBody>
      </p:sp>
      <p:sp>
        <p:nvSpPr>
          <p:cNvPr id="34" name="bg object 34"/>
          <p:cNvSpPr/>
          <p:nvPr/>
        </p:nvSpPr>
        <p:spPr>
          <a:xfrm>
            <a:off x="1021421" y="5802980"/>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FFFFFF">
              <a:alpha val="39999"/>
            </a:srgbClr>
          </a:solidFill>
        </p:spPr>
        <p:txBody>
          <a:bodyPr wrap="square" lIns="0" tIns="0" rIns="0" bIns="0" rtlCol="0"/>
          <a:lstStyle/>
          <a:p>
            <a:endParaRPr/>
          </a:p>
        </p:txBody>
      </p:sp>
      <p:sp>
        <p:nvSpPr>
          <p:cNvPr id="35" name="bg object 35"/>
          <p:cNvSpPr/>
          <p:nvPr/>
        </p:nvSpPr>
        <p:spPr>
          <a:xfrm>
            <a:off x="755261" y="5802980"/>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FFFFFF">
              <a:alpha val="39999"/>
            </a:srgbClr>
          </a:solidFill>
        </p:spPr>
        <p:txBody>
          <a:bodyPr wrap="square" lIns="0" tIns="0" rIns="0" bIns="0" rtlCol="0"/>
          <a:lstStyle/>
          <a:p>
            <a:endParaRPr/>
          </a:p>
        </p:txBody>
      </p:sp>
      <p:sp>
        <p:nvSpPr>
          <p:cNvPr id="36" name="bg object 36"/>
          <p:cNvSpPr/>
          <p:nvPr/>
        </p:nvSpPr>
        <p:spPr>
          <a:xfrm>
            <a:off x="488991" y="5802980"/>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7" name="bg object 37"/>
          <p:cNvSpPr/>
          <p:nvPr/>
        </p:nvSpPr>
        <p:spPr>
          <a:xfrm>
            <a:off x="252895" y="5802980"/>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8" name="bg object 38"/>
          <p:cNvSpPr/>
          <p:nvPr/>
        </p:nvSpPr>
        <p:spPr>
          <a:xfrm>
            <a:off x="1287678" y="5537327"/>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39" name="bg object 39"/>
          <p:cNvSpPr/>
          <p:nvPr/>
        </p:nvSpPr>
        <p:spPr>
          <a:xfrm>
            <a:off x="1021421" y="5537327"/>
            <a:ext cx="29845" cy="29845"/>
          </a:xfrm>
          <a:custGeom>
            <a:avLst/>
            <a:gdLst/>
            <a:ahLst/>
            <a:cxnLst/>
            <a:rect l="l" t="t" r="r" b="b"/>
            <a:pathLst>
              <a:path w="29844" h="29845">
                <a:moveTo>
                  <a:pt x="29604" y="0"/>
                </a:moveTo>
                <a:lnTo>
                  <a:pt x="0" y="0"/>
                </a:lnTo>
                <a:lnTo>
                  <a:pt x="0" y="29489"/>
                </a:lnTo>
                <a:lnTo>
                  <a:pt x="29604" y="29489"/>
                </a:lnTo>
                <a:lnTo>
                  <a:pt x="29604" y="0"/>
                </a:lnTo>
                <a:close/>
              </a:path>
            </a:pathLst>
          </a:custGeom>
          <a:solidFill>
            <a:srgbClr val="FFFFFF">
              <a:alpha val="39999"/>
            </a:srgbClr>
          </a:solidFill>
        </p:spPr>
        <p:txBody>
          <a:bodyPr wrap="square" lIns="0" tIns="0" rIns="0" bIns="0" rtlCol="0"/>
          <a:lstStyle/>
          <a:p>
            <a:endParaRPr/>
          </a:p>
        </p:txBody>
      </p:sp>
      <p:sp>
        <p:nvSpPr>
          <p:cNvPr id="40" name="bg object 40"/>
          <p:cNvSpPr/>
          <p:nvPr/>
        </p:nvSpPr>
        <p:spPr>
          <a:xfrm>
            <a:off x="755261" y="5537327"/>
            <a:ext cx="29845" cy="29845"/>
          </a:xfrm>
          <a:custGeom>
            <a:avLst/>
            <a:gdLst/>
            <a:ahLst/>
            <a:cxnLst/>
            <a:rect l="l" t="t" r="r" b="b"/>
            <a:pathLst>
              <a:path w="29845" h="29845">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41" name="bg object 41"/>
          <p:cNvSpPr/>
          <p:nvPr/>
        </p:nvSpPr>
        <p:spPr>
          <a:xfrm>
            <a:off x="488991" y="5537327"/>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42" name="bg object 42"/>
          <p:cNvSpPr/>
          <p:nvPr/>
        </p:nvSpPr>
        <p:spPr>
          <a:xfrm>
            <a:off x="252895" y="5537327"/>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43" name="bg object 43"/>
          <p:cNvSpPr/>
          <p:nvPr/>
        </p:nvSpPr>
        <p:spPr>
          <a:xfrm>
            <a:off x="1287678" y="527155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44" name="bg object 44"/>
          <p:cNvSpPr/>
          <p:nvPr/>
        </p:nvSpPr>
        <p:spPr>
          <a:xfrm>
            <a:off x="1021421" y="5271554"/>
            <a:ext cx="29845" cy="29845"/>
          </a:xfrm>
          <a:custGeom>
            <a:avLst/>
            <a:gdLst/>
            <a:ahLst/>
            <a:cxnLst/>
            <a:rect l="l" t="t" r="r" b="b"/>
            <a:pathLst>
              <a:path w="29844" h="29845">
                <a:moveTo>
                  <a:pt x="29604" y="0"/>
                </a:moveTo>
                <a:lnTo>
                  <a:pt x="0" y="0"/>
                </a:lnTo>
                <a:lnTo>
                  <a:pt x="0" y="29603"/>
                </a:lnTo>
                <a:lnTo>
                  <a:pt x="29604" y="29603"/>
                </a:lnTo>
                <a:lnTo>
                  <a:pt x="29604" y="0"/>
                </a:lnTo>
                <a:close/>
              </a:path>
            </a:pathLst>
          </a:custGeom>
          <a:solidFill>
            <a:srgbClr val="FFFFFF">
              <a:alpha val="39999"/>
            </a:srgbClr>
          </a:solidFill>
        </p:spPr>
        <p:txBody>
          <a:bodyPr wrap="square" lIns="0" tIns="0" rIns="0" bIns="0" rtlCol="0"/>
          <a:lstStyle/>
          <a:p>
            <a:endParaRPr/>
          </a:p>
        </p:txBody>
      </p:sp>
      <p:sp>
        <p:nvSpPr>
          <p:cNvPr id="45" name="bg object 45"/>
          <p:cNvSpPr/>
          <p:nvPr/>
        </p:nvSpPr>
        <p:spPr>
          <a:xfrm>
            <a:off x="755261" y="527155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46" name="bg object 46"/>
          <p:cNvSpPr/>
          <p:nvPr/>
        </p:nvSpPr>
        <p:spPr>
          <a:xfrm>
            <a:off x="488991" y="527155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47" name="bg object 47"/>
          <p:cNvSpPr/>
          <p:nvPr/>
        </p:nvSpPr>
        <p:spPr>
          <a:xfrm>
            <a:off x="252895" y="527155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48" name="bg object 48"/>
          <p:cNvSpPr/>
          <p:nvPr/>
        </p:nvSpPr>
        <p:spPr>
          <a:xfrm>
            <a:off x="1287678" y="500579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49" name="bg object 49"/>
          <p:cNvSpPr/>
          <p:nvPr/>
        </p:nvSpPr>
        <p:spPr>
          <a:xfrm>
            <a:off x="1021420" y="5005794"/>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50" name="bg object 50"/>
          <p:cNvSpPr/>
          <p:nvPr/>
        </p:nvSpPr>
        <p:spPr>
          <a:xfrm>
            <a:off x="755261" y="500579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51" name="bg object 51"/>
          <p:cNvSpPr/>
          <p:nvPr/>
        </p:nvSpPr>
        <p:spPr>
          <a:xfrm>
            <a:off x="488991" y="500579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52" name="bg object 52"/>
          <p:cNvSpPr/>
          <p:nvPr/>
        </p:nvSpPr>
        <p:spPr>
          <a:xfrm>
            <a:off x="252895" y="500579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53" name="bg object 53"/>
          <p:cNvSpPr/>
          <p:nvPr/>
        </p:nvSpPr>
        <p:spPr>
          <a:xfrm>
            <a:off x="1287678" y="4740033"/>
            <a:ext cx="29845" cy="29845"/>
          </a:xfrm>
          <a:custGeom>
            <a:avLst/>
            <a:gdLst/>
            <a:ahLst/>
            <a:cxnLst/>
            <a:rect l="l" t="t" r="r" b="b"/>
            <a:pathLst>
              <a:path w="29844" h="29845">
                <a:moveTo>
                  <a:pt x="29616" y="0"/>
                </a:moveTo>
                <a:lnTo>
                  <a:pt x="0" y="0"/>
                </a:lnTo>
                <a:lnTo>
                  <a:pt x="0" y="29591"/>
                </a:lnTo>
                <a:lnTo>
                  <a:pt x="29616" y="29591"/>
                </a:lnTo>
                <a:lnTo>
                  <a:pt x="29616" y="0"/>
                </a:lnTo>
                <a:close/>
              </a:path>
            </a:pathLst>
          </a:custGeom>
          <a:solidFill>
            <a:srgbClr val="FFFFFF">
              <a:alpha val="39999"/>
            </a:srgbClr>
          </a:solidFill>
        </p:spPr>
        <p:txBody>
          <a:bodyPr wrap="square" lIns="0" tIns="0" rIns="0" bIns="0" rtlCol="0"/>
          <a:lstStyle/>
          <a:p>
            <a:endParaRPr/>
          </a:p>
        </p:txBody>
      </p:sp>
      <p:sp>
        <p:nvSpPr>
          <p:cNvPr id="54" name="bg object 54"/>
          <p:cNvSpPr/>
          <p:nvPr/>
        </p:nvSpPr>
        <p:spPr>
          <a:xfrm>
            <a:off x="1021420" y="4740033"/>
            <a:ext cx="29845" cy="29845"/>
          </a:xfrm>
          <a:custGeom>
            <a:avLst/>
            <a:gdLst/>
            <a:ahLst/>
            <a:cxnLst/>
            <a:rect l="l" t="t" r="r" b="b"/>
            <a:pathLst>
              <a:path w="29844" h="29845">
                <a:moveTo>
                  <a:pt x="29606" y="0"/>
                </a:moveTo>
                <a:lnTo>
                  <a:pt x="0" y="0"/>
                </a:lnTo>
                <a:lnTo>
                  <a:pt x="0" y="29591"/>
                </a:lnTo>
                <a:lnTo>
                  <a:pt x="29606" y="29591"/>
                </a:lnTo>
                <a:lnTo>
                  <a:pt x="29606" y="0"/>
                </a:lnTo>
                <a:close/>
              </a:path>
            </a:pathLst>
          </a:custGeom>
          <a:solidFill>
            <a:srgbClr val="FFFFFF">
              <a:alpha val="39999"/>
            </a:srgbClr>
          </a:solidFill>
        </p:spPr>
        <p:txBody>
          <a:bodyPr wrap="square" lIns="0" tIns="0" rIns="0" bIns="0" rtlCol="0"/>
          <a:lstStyle/>
          <a:p>
            <a:endParaRPr/>
          </a:p>
        </p:txBody>
      </p:sp>
      <p:sp>
        <p:nvSpPr>
          <p:cNvPr id="55" name="bg object 55"/>
          <p:cNvSpPr/>
          <p:nvPr/>
        </p:nvSpPr>
        <p:spPr>
          <a:xfrm>
            <a:off x="755260" y="4740033"/>
            <a:ext cx="29845" cy="29845"/>
          </a:xfrm>
          <a:custGeom>
            <a:avLst/>
            <a:gdLst/>
            <a:ahLst/>
            <a:cxnLst/>
            <a:rect l="l" t="t" r="r" b="b"/>
            <a:pathLst>
              <a:path w="29845" h="29845">
                <a:moveTo>
                  <a:pt x="29610" y="0"/>
                </a:moveTo>
                <a:lnTo>
                  <a:pt x="0" y="0"/>
                </a:lnTo>
                <a:lnTo>
                  <a:pt x="0" y="29591"/>
                </a:lnTo>
                <a:lnTo>
                  <a:pt x="29610" y="29591"/>
                </a:lnTo>
                <a:lnTo>
                  <a:pt x="29610" y="0"/>
                </a:lnTo>
                <a:close/>
              </a:path>
            </a:pathLst>
          </a:custGeom>
          <a:solidFill>
            <a:srgbClr val="FFFFFF">
              <a:alpha val="39999"/>
            </a:srgbClr>
          </a:solidFill>
        </p:spPr>
        <p:txBody>
          <a:bodyPr wrap="square" lIns="0" tIns="0" rIns="0" bIns="0" rtlCol="0"/>
          <a:lstStyle/>
          <a:p>
            <a:endParaRPr/>
          </a:p>
        </p:txBody>
      </p:sp>
      <p:sp>
        <p:nvSpPr>
          <p:cNvPr id="56" name="bg object 56"/>
          <p:cNvSpPr/>
          <p:nvPr/>
        </p:nvSpPr>
        <p:spPr>
          <a:xfrm>
            <a:off x="488991" y="4740033"/>
            <a:ext cx="29845" cy="29845"/>
          </a:xfrm>
          <a:custGeom>
            <a:avLst/>
            <a:gdLst/>
            <a:ahLst/>
            <a:cxnLst/>
            <a:rect l="l" t="t" r="r" b="b"/>
            <a:pathLst>
              <a:path w="29845" h="29845">
                <a:moveTo>
                  <a:pt x="29610" y="0"/>
                </a:moveTo>
                <a:lnTo>
                  <a:pt x="0" y="0"/>
                </a:lnTo>
                <a:lnTo>
                  <a:pt x="0" y="29591"/>
                </a:lnTo>
                <a:lnTo>
                  <a:pt x="29610" y="29591"/>
                </a:lnTo>
                <a:lnTo>
                  <a:pt x="29610" y="0"/>
                </a:lnTo>
                <a:close/>
              </a:path>
            </a:pathLst>
          </a:custGeom>
          <a:solidFill>
            <a:srgbClr val="FFFFFF">
              <a:alpha val="39999"/>
            </a:srgbClr>
          </a:solidFill>
        </p:spPr>
        <p:txBody>
          <a:bodyPr wrap="square" lIns="0" tIns="0" rIns="0" bIns="0" rtlCol="0"/>
          <a:lstStyle/>
          <a:p>
            <a:endParaRPr/>
          </a:p>
        </p:txBody>
      </p:sp>
      <p:sp>
        <p:nvSpPr>
          <p:cNvPr id="57" name="bg object 57"/>
          <p:cNvSpPr/>
          <p:nvPr/>
        </p:nvSpPr>
        <p:spPr>
          <a:xfrm>
            <a:off x="252895" y="4740033"/>
            <a:ext cx="29845" cy="29845"/>
          </a:xfrm>
          <a:custGeom>
            <a:avLst/>
            <a:gdLst/>
            <a:ahLst/>
            <a:cxnLst/>
            <a:rect l="l" t="t" r="r" b="b"/>
            <a:pathLst>
              <a:path w="29845" h="29845">
                <a:moveTo>
                  <a:pt x="29608" y="0"/>
                </a:moveTo>
                <a:lnTo>
                  <a:pt x="0" y="0"/>
                </a:lnTo>
                <a:lnTo>
                  <a:pt x="0" y="29591"/>
                </a:lnTo>
                <a:lnTo>
                  <a:pt x="29608" y="29591"/>
                </a:lnTo>
                <a:lnTo>
                  <a:pt x="29608" y="0"/>
                </a:lnTo>
                <a:close/>
              </a:path>
            </a:pathLst>
          </a:custGeom>
          <a:solidFill>
            <a:srgbClr val="FFFFFF">
              <a:alpha val="39999"/>
            </a:srgbClr>
          </a:solidFill>
        </p:spPr>
        <p:txBody>
          <a:bodyPr wrap="square" lIns="0" tIns="0" rIns="0" bIns="0" rtlCol="0"/>
          <a:lstStyle/>
          <a:p>
            <a:endParaRPr/>
          </a:p>
        </p:txBody>
      </p:sp>
      <p:sp>
        <p:nvSpPr>
          <p:cNvPr id="58" name="bg object 58"/>
          <p:cNvSpPr/>
          <p:nvPr/>
        </p:nvSpPr>
        <p:spPr>
          <a:xfrm>
            <a:off x="1287678" y="4474374"/>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59" name="bg object 59"/>
          <p:cNvSpPr/>
          <p:nvPr/>
        </p:nvSpPr>
        <p:spPr>
          <a:xfrm>
            <a:off x="1021420" y="4474374"/>
            <a:ext cx="29845" cy="29845"/>
          </a:xfrm>
          <a:custGeom>
            <a:avLst/>
            <a:gdLst/>
            <a:ahLst/>
            <a:cxnLst/>
            <a:rect l="l" t="t" r="r" b="b"/>
            <a:pathLst>
              <a:path w="29844" h="29845">
                <a:moveTo>
                  <a:pt x="29606" y="0"/>
                </a:moveTo>
                <a:lnTo>
                  <a:pt x="0" y="0"/>
                </a:lnTo>
                <a:lnTo>
                  <a:pt x="0" y="29489"/>
                </a:lnTo>
                <a:lnTo>
                  <a:pt x="29606" y="29489"/>
                </a:lnTo>
                <a:lnTo>
                  <a:pt x="29606" y="0"/>
                </a:lnTo>
                <a:close/>
              </a:path>
            </a:pathLst>
          </a:custGeom>
          <a:solidFill>
            <a:srgbClr val="FFFFFF">
              <a:alpha val="39999"/>
            </a:srgbClr>
          </a:solidFill>
        </p:spPr>
        <p:txBody>
          <a:bodyPr wrap="square" lIns="0" tIns="0" rIns="0" bIns="0" rtlCol="0"/>
          <a:lstStyle/>
          <a:p>
            <a:endParaRPr/>
          </a:p>
        </p:txBody>
      </p:sp>
      <p:sp>
        <p:nvSpPr>
          <p:cNvPr id="60" name="bg object 60"/>
          <p:cNvSpPr/>
          <p:nvPr/>
        </p:nvSpPr>
        <p:spPr>
          <a:xfrm>
            <a:off x="755260"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61" name="bg object 61"/>
          <p:cNvSpPr/>
          <p:nvPr/>
        </p:nvSpPr>
        <p:spPr>
          <a:xfrm>
            <a:off x="488991"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62" name="bg object 62"/>
          <p:cNvSpPr/>
          <p:nvPr/>
        </p:nvSpPr>
        <p:spPr>
          <a:xfrm>
            <a:off x="252893"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63" name="bg object 63"/>
          <p:cNvSpPr/>
          <p:nvPr/>
        </p:nvSpPr>
        <p:spPr>
          <a:xfrm>
            <a:off x="1287678" y="4208602"/>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64" name="bg object 64"/>
          <p:cNvSpPr/>
          <p:nvPr/>
        </p:nvSpPr>
        <p:spPr>
          <a:xfrm>
            <a:off x="1021420" y="4208602"/>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65" name="bg object 65"/>
          <p:cNvSpPr/>
          <p:nvPr/>
        </p:nvSpPr>
        <p:spPr>
          <a:xfrm>
            <a:off x="755260"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66" name="bg object 66"/>
          <p:cNvSpPr/>
          <p:nvPr/>
        </p:nvSpPr>
        <p:spPr>
          <a:xfrm>
            <a:off x="488991"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67" name="bg object 67"/>
          <p:cNvSpPr/>
          <p:nvPr/>
        </p:nvSpPr>
        <p:spPr>
          <a:xfrm>
            <a:off x="252893"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68" name="bg object 68"/>
          <p:cNvSpPr/>
          <p:nvPr/>
        </p:nvSpPr>
        <p:spPr>
          <a:xfrm>
            <a:off x="1287678" y="394284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69" name="bg object 69"/>
          <p:cNvSpPr/>
          <p:nvPr/>
        </p:nvSpPr>
        <p:spPr>
          <a:xfrm>
            <a:off x="1021420" y="3942841"/>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70" name="bg object 70"/>
          <p:cNvSpPr/>
          <p:nvPr/>
        </p:nvSpPr>
        <p:spPr>
          <a:xfrm>
            <a:off x="755260"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1" name="bg object 71"/>
          <p:cNvSpPr/>
          <p:nvPr/>
        </p:nvSpPr>
        <p:spPr>
          <a:xfrm>
            <a:off x="488991"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2" name="bg object 72"/>
          <p:cNvSpPr/>
          <p:nvPr/>
        </p:nvSpPr>
        <p:spPr>
          <a:xfrm>
            <a:off x="252893"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3" name="bg object 73"/>
          <p:cNvSpPr/>
          <p:nvPr/>
        </p:nvSpPr>
        <p:spPr>
          <a:xfrm>
            <a:off x="1287678" y="367708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74" name="bg object 74"/>
          <p:cNvSpPr/>
          <p:nvPr/>
        </p:nvSpPr>
        <p:spPr>
          <a:xfrm>
            <a:off x="1021420" y="3677081"/>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75" name="bg object 75"/>
          <p:cNvSpPr/>
          <p:nvPr/>
        </p:nvSpPr>
        <p:spPr>
          <a:xfrm>
            <a:off x="755260"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6" name="bg object 76"/>
          <p:cNvSpPr/>
          <p:nvPr/>
        </p:nvSpPr>
        <p:spPr>
          <a:xfrm>
            <a:off x="488991"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7" name="bg object 77"/>
          <p:cNvSpPr/>
          <p:nvPr/>
        </p:nvSpPr>
        <p:spPr>
          <a:xfrm>
            <a:off x="252893"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8" name="bg object 78"/>
          <p:cNvSpPr/>
          <p:nvPr/>
        </p:nvSpPr>
        <p:spPr>
          <a:xfrm>
            <a:off x="1287678" y="3411423"/>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79" name="bg object 79"/>
          <p:cNvSpPr/>
          <p:nvPr/>
        </p:nvSpPr>
        <p:spPr>
          <a:xfrm>
            <a:off x="252893" y="3411423"/>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80" name="bg object 80"/>
          <p:cNvSpPr/>
          <p:nvPr/>
        </p:nvSpPr>
        <p:spPr>
          <a:xfrm>
            <a:off x="1287678" y="3145663"/>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81" name="bg object 81"/>
          <p:cNvSpPr/>
          <p:nvPr/>
        </p:nvSpPr>
        <p:spPr>
          <a:xfrm>
            <a:off x="1021420" y="3145663"/>
            <a:ext cx="29845" cy="29845"/>
          </a:xfrm>
          <a:custGeom>
            <a:avLst/>
            <a:gdLst/>
            <a:ahLst/>
            <a:cxnLst/>
            <a:rect l="l" t="t" r="r" b="b"/>
            <a:pathLst>
              <a:path w="29844" h="29844">
                <a:moveTo>
                  <a:pt x="29606" y="0"/>
                </a:moveTo>
                <a:lnTo>
                  <a:pt x="0" y="0"/>
                </a:lnTo>
                <a:lnTo>
                  <a:pt x="0" y="29489"/>
                </a:lnTo>
                <a:lnTo>
                  <a:pt x="29606" y="29489"/>
                </a:lnTo>
                <a:lnTo>
                  <a:pt x="29606" y="0"/>
                </a:lnTo>
                <a:close/>
              </a:path>
            </a:pathLst>
          </a:custGeom>
          <a:solidFill>
            <a:srgbClr val="FFFFFF">
              <a:alpha val="39999"/>
            </a:srgbClr>
          </a:solidFill>
        </p:spPr>
        <p:txBody>
          <a:bodyPr wrap="square" lIns="0" tIns="0" rIns="0" bIns="0" rtlCol="0"/>
          <a:lstStyle/>
          <a:p>
            <a:endParaRPr/>
          </a:p>
        </p:txBody>
      </p:sp>
      <p:sp>
        <p:nvSpPr>
          <p:cNvPr id="82" name="bg object 82"/>
          <p:cNvSpPr/>
          <p:nvPr/>
        </p:nvSpPr>
        <p:spPr>
          <a:xfrm>
            <a:off x="755260" y="3145663"/>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83" name="bg object 83"/>
          <p:cNvSpPr/>
          <p:nvPr/>
        </p:nvSpPr>
        <p:spPr>
          <a:xfrm>
            <a:off x="488991" y="3145663"/>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84" name="bg object 84"/>
          <p:cNvSpPr/>
          <p:nvPr/>
        </p:nvSpPr>
        <p:spPr>
          <a:xfrm>
            <a:off x="252893" y="3145663"/>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85" name="bg object 85"/>
          <p:cNvSpPr/>
          <p:nvPr/>
        </p:nvSpPr>
        <p:spPr>
          <a:xfrm>
            <a:off x="1287678" y="2879788"/>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86" name="bg object 86"/>
          <p:cNvSpPr/>
          <p:nvPr/>
        </p:nvSpPr>
        <p:spPr>
          <a:xfrm>
            <a:off x="1021420" y="2879788"/>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87" name="bg object 87"/>
          <p:cNvSpPr/>
          <p:nvPr/>
        </p:nvSpPr>
        <p:spPr>
          <a:xfrm>
            <a:off x="755260" y="2879788"/>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88" name="bg object 88"/>
          <p:cNvSpPr/>
          <p:nvPr/>
        </p:nvSpPr>
        <p:spPr>
          <a:xfrm>
            <a:off x="488991" y="2879788"/>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89" name="bg object 89"/>
          <p:cNvSpPr/>
          <p:nvPr/>
        </p:nvSpPr>
        <p:spPr>
          <a:xfrm>
            <a:off x="252893" y="2879788"/>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90" name="bg object 90"/>
          <p:cNvSpPr/>
          <p:nvPr/>
        </p:nvSpPr>
        <p:spPr>
          <a:xfrm>
            <a:off x="1287678" y="2614028"/>
            <a:ext cx="29845" cy="29845"/>
          </a:xfrm>
          <a:custGeom>
            <a:avLst/>
            <a:gdLst/>
            <a:ahLst/>
            <a:cxnLst/>
            <a:rect l="l" t="t" r="r" b="b"/>
            <a:pathLst>
              <a:path w="29844" h="29844">
                <a:moveTo>
                  <a:pt x="29616" y="0"/>
                </a:moveTo>
                <a:lnTo>
                  <a:pt x="0" y="0"/>
                </a:lnTo>
                <a:lnTo>
                  <a:pt x="0" y="29616"/>
                </a:lnTo>
                <a:lnTo>
                  <a:pt x="29616" y="29616"/>
                </a:lnTo>
                <a:lnTo>
                  <a:pt x="29616" y="0"/>
                </a:lnTo>
                <a:close/>
              </a:path>
            </a:pathLst>
          </a:custGeom>
          <a:solidFill>
            <a:srgbClr val="FFFFFF">
              <a:alpha val="39999"/>
            </a:srgbClr>
          </a:solidFill>
        </p:spPr>
        <p:txBody>
          <a:bodyPr wrap="square" lIns="0" tIns="0" rIns="0" bIns="0" rtlCol="0"/>
          <a:lstStyle/>
          <a:p>
            <a:endParaRPr/>
          </a:p>
        </p:txBody>
      </p:sp>
      <p:sp>
        <p:nvSpPr>
          <p:cNvPr id="91" name="bg object 91"/>
          <p:cNvSpPr/>
          <p:nvPr/>
        </p:nvSpPr>
        <p:spPr>
          <a:xfrm>
            <a:off x="1021420" y="2614028"/>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92" name="bg object 92"/>
          <p:cNvSpPr/>
          <p:nvPr/>
        </p:nvSpPr>
        <p:spPr>
          <a:xfrm>
            <a:off x="755260" y="2614028"/>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93" name="bg object 93"/>
          <p:cNvSpPr/>
          <p:nvPr/>
        </p:nvSpPr>
        <p:spPr>
          <a:xfrm>
            <a:off x="488991" y="2614015"/>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94" name="bg object 94"/>
          <p:cNvSpPr/>
          <p:nvPr/>
        </p:nvSpPr>
        <p:spPr>
          <a:xfrm>
            <a:off x="252893" y="2614015"/>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95" name="bg object 95"/>
          <p:cNvSpPr/>
          <p:nvPr/>
        </p:nvSpPr>
        <p:spPr>
          <a:xfrm>
            <a:off x="1287678" y="2348369"/>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FFFFFF">
              <a:alpha val="39999"/>
            </a:srgbClr>
          </a:solidFill>
        </p:spPr>
        <p:txBody>
          <a:bodyPr wrap="square" lIns="0" tIns="0" rIns="0" bIns="0" rtlCol="0"/>
          <a:lstStyle/>
          <a:p>
            <a:endParaRPr/>
          </a:p>
        </p:txBody>
      </p:sp>
      <p:sp>
        <p:nvSpPr>
          <p:cNvPr id="96" name="bg object 96"/>
          <p:cNvSpPr/>
          <p:nvPr/>
        </p:nvSpPr>
        <p:spPr>
          <a:xfrm>
            <a:off x="1021420" y="2348369"/>
            <a:ext cx="29845" cy="29845"/>
          </a:xfrm>
          <a:custGeom>
            <a:avLst/>
            <a:gdLst/>
            <a:ahLst/>
            <a:cxnLst/>
            <a:rect l="l" t="t" r="r" b="b"/>
            <a:pathLst>
              <a:path w="29844" h="29844">
                <a:moveTo>
                  <a:pt x="29606" y="0"/>
                </a:moveTo>
                <a:lnTo>
                  <a:pt x="0" y="0"/>
                </a:lnTo>
                <a:lnTo>
                  <a:pt x="0" y="29489"/>
                </a:lnTo>
                <a:lnTo>
                  <a:pt x="29606" y="29489"/>
                </a:lnTo>
                <a:lnTo>
                  <a:pt x="29606" y="0"/>
                </a:lnTo>
                <a:close/>
              </a:path>
            </a:pathLst>
          </a:custGeom>
          <a:solidFill>
            <a:srgbClr val="FFFFFF">
              <a:alpha val="39999"/>
            </a:srgbClr>
          </a:solidFill>
        </p:spPr>
        <p:txBody>
          <a:bodyPr wrap="square" lIns="0" tIns="0" rIns="0" bIns="0" rtlCol="0"/>
          <a:lstStyle/>
          <a:p>
            <a:endParaRPr/>
          </a:p>
        </p:txBody>
      </p:sp>
      <p:sp>
        <p:nvSpPr>
          <p:cNvPr id="97" name="bg object 97"/>
          <p:cNvSpPr/>
          <p:nvPr/>
        </p:nvSpPr>
        <p:spPr>
          <a:xfrm>
            <a:off x="755260" y="2348369"/>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98" name="bg object 98"/>
          <p:cNvSpPr/>
          <p:nvPr/>
        </p:nvSpPr>
        <p:spPr>
          <a:xfrm>
            <a:off x="488991" y="2348357"/>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FFFFFF">
              <a:alpha val="39999"/>
            </a:srgbClr>
          </a:solidFill>
        </p:spPr>
        <p:txBody>
          <a:bodyPr wrap="square" lIns="0" tIns="0" rIns="0" bIns="0" rtlCol="0"/>
          <a:lstStyle/>
          <a:p>
            <a:endParaRPr/>
          </a:p>
        </p:txBody>
      </p:sp>
      <p:sp>
        <p:nvSpPr>
          <p:cNvPr id="99" name="bg object 99"/>
          <p:cNvSpPr/>
          <p:nvPr/>
        </p:nvSpPr>
        <p:spPr>
          <a:xfrm>
            <a:off x="252893" y="2348357"/>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00" name="bg object 100"/>
          <p:cNvSpPr/>
          <p:nvPr/>
        </p:nvSpPr>
        <p:spPr>
          <a:xfrm>
            <a:off x="1287678" y="2082609"/>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101" name="bg object 101"/>
          <p:cNvSpPr/>
          <p:nvPr/>
        </p:nvSpPr>
        <p:spPr>
          <a:xfrm>
            <a:off x="1021420" y="2082596"/>
            <a:ext cx="29845" cy="29845"/>
          </a:xfrm>
          <a:custGeom>
            <a:avLst/>
            <a:gdLst/>
            <a:ahLst/>
            <a:cxnLst/>
            <a:rect l="l" t="t" r="r" b="b"/>
            <a:pathLst>
              <a:path w="29844" h="29844">
                <a:moveTo>
                  <a:pt x="29606" y="0"/>
                </a:moveTo>
                <a:lnTo>
                  <a:pt x="0" y="0"/>
                </a:lnTo>
                <a:lnTo>
                  <a:pt x="0" y="29502"/>
                </a:lnTo>
                <a:lnTo>
                  <a:pt x="29606" y="29502"/>
                </a:lnTo>
                <a:lnTo>
                  <a:pt x="29606" y="0"/>
                </a:lnTo>
                <a:close/>
              </a:path>
            </a:pathLst>
          </a:custGeom>
          <a:solidFill>
            <a:srgbClr val="FFFFFF">
              <a:alpha val="39999"/>
            </a:srgbClr>
          </a:solidFill>
        </p:spPr>
        <p:txBody>
          <a:bodyPr wrap="square" lIns="0" tIns="0" rIns="0" bIns="0" rtlCol="0"/>
          <a:lstStyle/>
          <a:p>
            <a:endParaRPr/>
          </a:p>
        </p:txBody>
      </p:sp>
      <p:sp>
        <p:nvSpPr>
          <p:cNvPr id="102" name="bg object 102"/>
          <p:cNvSpPr/>
          <p:nvPr/>
        </p:nvSpPr>
        <p:spPr>
          <a:xfrm>
            <a:off x="755260" y="2082596"/>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FFFFFF">
              <a:alpha val="39999"/>
            </a:srgbClr>
          </a:solidFill>
        </p:spPr>
        <p:txBody>
          <a:bodyPr wrap="square" lIns="0" tIns="0" rIns="0" bIns="0" rtlCol="0"/>
          <a:lstStyle/>
          <a:p>
            <a:endParaRPr/>
          </a:p>
        </p:txBody>
      </p:sp>
      <p:sp>
        <p:nvSpPr>
          <p:cNvPr id="103" name="bg object 103"/>
          <p:cNvSpPr/>
          <p:nvPr/>
        </p:nvSpPr>
        <p:spPr>
          <a:xfrm>
            <a:off x="488991" y="2082596"/>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FFFFFF">
              <a:alpha val="39999"/>
            </a:srgbClr>
          </a:solidFill>
        </p:spPr>
        <p:txBody>
          <a:bodyPr wrap="square" lIns="0" tIns="0" rIns="0" bIns="0" rtlCol="0"/>
          <a:lstStyle/>
          <a:p>
            <a:endParaRPr/>
          </a:p>
        </p:txBody>
      </p:sp>
      <p:sp>
        <p:nvSpPr>
          <p:cNvPr id="104" name="bg object 104"/>
          <p:cNvSpPr/>
          <p:nvPr/>
        </p:nvSpPr>
        <p:spPr>
          <a:xfrm>
            <a:off x="252893" y="2082596"/>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05" name="bg object 105"/>
          <p:cNvSpPr/>
          <p:nvPr/>
        </p:nvSpPr>
        <p:spPr>
          <a:xfrm>
            <a:off x="1287678" y="1816836"/>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06" name="bg object 106"/>
          <p:cNvSpPr/>
          <p:nvPr/>
        </p:nvSpPr>
        <p:spPr>
          <a:xfrm>
            <a:off x="1021420" y="1816836"/>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107" name="bg object 107"/>
          <p:cNvSpPr/>
          <p:nvPr/>
        </p:nvSpPr>
        <p:spPr>
          <a:xfrm>
            <a:off x="755260" y="1816836"/>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08" name="bg object 108"/>
          <p:cNvSpPr/>
          <p:nvPr/>
        </p:nvSpPr>
        <p:spPr>
          <a:xfrm>
            <a:off x="488991" y="1816836"/>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09" name="bg object 109"/>
          <p:cNvSpPr/>
          <p:nvPr/>
        </p:nvSpPr>
        <p:spPr>
          <a:xfrm>
            <a:off x="252893" y="1816836"/>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10" name="bg object 110"/>
          <p:cNvSpPr/>
          <p:nvPr/>
        </p:nvSpPr>
        <p:spPr>
          <a:xfrm>
            <a:off x="1287678" y="1551076"/>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11" name="bg object 111"/>
          <p:cNvSpPr/>
          <p:nvPr/>
        </p:nvSpPr>
        <p:spPr>
          <a:xfrm>
            <a:off x="1021420" y="1551076"/>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112" name="bg object 112"/>
          <p:cNvSpPr/>
          <p:nvPr/>
        </p:nvSpPr>
        <p:spPr>
          <a:xfrm>
            <a:off x="755260" y="1551063"/>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13" name="bg object 113"/>
          <p:cNvSpPr/>
          <p:nvPr/>
        </p:nvSpPr>
        <p:spPr>
          <a:xfrm>
            <a:off x="488990" y="1551063"/>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14" name="bg object 114"/>
          <p:cNvSpPr/>
          <p:nvPr/>
        </p:nvSpPr>
        <p:spPr>
          <a:xfrm>
            <a:off x="252893" y="1551063"/>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15" name="bg object 115"/>
          <p:cNvSpPr/>
          <p:nvPr/>
        </p:nvSpPr>
        <p:spPr>
          <a:xfrm>
            <a:off x="1287678" y="1285417"/>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FFFFFF">
              <a:alpha val="39999"/>
            </a:srgbClr>
          </a:solidFill>
        </p:spPr>
        <p:txBody>
          <a:bodyPr wrap="square" lIns="0" tIns="0" rIns="0" bIns="0" rtlCol="0"/>
          <a:lstStyle/>
          <a:p>
            <a:endParaRPr/>
          </a:p>
        </p:txBody>
      </p:sp>
      <p:sp>
        <p:nvSpPr>
          <p:cNvPr id="116" name="bg object 116"/>
          <p:cNvSpPr/>
          <p:nvPr/>
        </p:nvSpPr>
        <p:spPr>
          <a:xfrm>
            <a:off x="1021419" y="1285417"/>
            <a:ext cx="29845" cy="29845"/>
          </a:xfrm>
          <a:custGeom>
            <a:avLst/>
            <a:gdLst/>
            <a:ahLst/>
            <a:cxnLst/>
            <a:rect l="l" t="t" r="r" b="b"/>
            <a:pathLst>
              <a:path w="29844" h="29844">
                <a:moveTo>
                  <a:pt x="29607" y="0"/>
                </a:moveTo>
                <a:lnTo>
                  <a:pt x="0" y="0"/>
                </a:lnTo>
                <a:lnTo>
                  <a:pt x="0" y="29489"/>
                </a:lnTo>
                <a:lnTo>
                  <a:pt x="29607" y="29489"/>
                </a:lnTo>
                <a:lnTo>
                  <a:pt x="29607" y="0"/>
                </a:lnTo>
                <a:close/>
              </a:path>
            </a:pathLst>
          </a:custGeom>
          <a:solidFill>
            <a:srgbClr val="FFFFFF">
              <a:alpha val="39999"/>
            </a:srgbClr>
          </a:solidFill>
        </p:spPr>
        <p:txBody>
          <a:bodyPr wrap="square" lIns="0" tIns="0" rIns="0" bIns="0" rtlCol="0"/>
          <a:lstStyle/>
          <a:p>
            <a:endParaRPr/>
          </a:p>
        </p:txBody>
      </p:sp>
      <p:sp>
        <p:nvSpPr>
          <p:cNvPr id="117" name="bg object 117"/>
          <p:cNvSpPr/>
          <p:nvPr/>
        </p:nvSpPr>
        <p:spPr>
          <a:xfrm>
            <a:off x="755258" y="1285417"/>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118" name="bg object 118"/>
          <p:cNvSpPr/>
          <p:nvPr/>
        </p:nvSpPr>
        <p:spPr>
          <a:xfrm>
            <a:off x="488990" y="1285405"/>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19" name="bg object 119"/>
          <p:cNvSpPr/>
          <p:nvPr/>
        </p:nvSpPr>
        <p:spPr>
          <a:xfrm>
            <a:off x="252892" y="1285405"/>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20" name="bg object 120"/>
          <p:cNvSpPr/>
          <p:nvPr/>
        </p:nvSpPr>
        <p:spPr>
          <a:xfrm>
            <a:off x="1287678" y="1019644"/>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FFFFFF">
              <a:alpha val="39999"/>
            </a:srgbClr>
          </a:solidFill>
        </p:spPr>
        <p:txBody>
          <a:bodyPr wrap="square" lIns="0" tIns="0" rIns="0" bIns="0" rtlCol="0"/>
          <a:lstStyle/>
          <a:p>
            <a:endParaRPr/>
          </a:p>
        </p:txBody>
      </p:sp>
      <p:sp>
        <p:nvSpPr>
          <p:cNvPr id="121" name="bg object 121"/>
          <p:cNvSpPr/>
          <p:nvPr/>
        </p:nvSpPr>
        <p:spPr>
          <a:xfrm>
            <a:off x="1021419" y="1019644"/>
            <a:ext cx="29845" cy="29845"/>
          </a:xfrm>
          <a:custGeom>
            <a:avLst/>
            <a:gdLst/>
            <a:ahLst/>
            <a:cxnLst/>
            <a:rect l="l" t="t" r="r" b="b"/>
            <a:pathLst>
              <a:path w="29844" h="29844">
                <a:moveTo>
                  <a:pt x="29607" y="0"/>
                </a:moveTo>
                <a:lnTo>
                  <a:pt x="0" y="0"/>
                </a:lnTo>
                <a:lnTo>
                  <a:pt x="0" y="29502"/>
                </a:lnTo>
                <a:lnTo>
                  <a:pt x="29607" y="29502"/>
                </a:lnTo>
                <a:lnTo>
                  <a:pt x="29607" y="0"/>
                </a:lnTo>
                <a:close/>
              </a:path>
            </a:pathLst>
          </a:custGeom>
          <a:solidFill>
            <a:srgbClr val="FFFFFF">
              <a:alpha val="39999"/>
            </a:srgbClr>
          </a:solidFill>
        </p:spPr>
        <p:txBody>
          <a:bodyPr wrap="square" lIns="0" tIns="0" rIns="0" bIns="0" rtlCol="0"/>
          <a:lstStyle/>
          <a:p>
            <a:endParaRPr/>
          </a:p>
        </p:txBody>
      </p:sp>
      <p:sp>
        <p:nvSpPr>
          <p:cNvPr id="122" name="bg object 122"/>
          <p:cNvSpPr/>
          <p:nvPr/>
        </p:nvSpPr>
        <p:spPr>
          <a:xfrm>
            <a:off x="755258" y="1019644"/>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23" name="bg object 123"/>
          <p:cNvSpPr/>
          <p:nvPr/>
        </p:nvSpPr>
        <p:spPr>
          <a:xfrm>
            <a:off x="488990" y="1019644"/>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124" name="bg object 124"/>
          <p:cNvSpPr/>
          <p:nvPr/>
        </p:nvSpPr>
        <p:spPr>
          <a:xfrm>
            <a:off x="252892" y="1019644"/>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125" name="bg object 125"/>
          <p:cNvSpPr/>
          <p:nvPr/>
        </p:nvSpPr>
        <p:spPr>
          <a:xfrm>
            <a:off x="1287678" y="75388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26" name="bg object 126"/>
          <p:cNvSpPr/>
          <p:nvPr/>
        </p:nvSpPr>
        <p:spPr>
          <a:xfrm>
            <a:off x="1021419" y="753884"/>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FFFFFF">
              <a:alpha val="39999"/>
            </a:srgbClr>
          </a:solidFill>
        </p:spPr>
        <p:txBody>
          <a:bodyPr wrap="square" lIns="0" tIns="0" rIns="0" bIns="0" rtlCol="0"/>
          <a:lstStyle/>
          <a:p>
            <a:endParaRPr/>
          </a:p>
        </p:txBody>
      </p:sp>
      <p:sp>
        <p:nvSpPr>
          <p:cNvPr id="127" name="bg object 127"/>
          <p:cNvSpPr/>
          <p:nvPr/>
        </p:nvSpPr>
        <p:spPr>
          <a:xfrm>
            <a:off x="755258" y="75388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28" name="bg object 128"/>
          <p:cNvSpPr/>
          <p:nvPr/>
        </p:nvSpPr>
        <p:spPr>
          <a:xfrm>
            <a:off x="488990" y="75388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29" name="bg object 129"/>
          <p:cNvSpPr/>
          <p:nvPr/>
        </p:nvSpPr>
        <p:spPr>
          <a:xfrm>
            <a:off x="252892" y="75388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0" name="bg object 130"/>
          <p:cNvSpPr/>
          <p:nvPr/>
        </p:nvSpPr>
        <p:spPr>
          <a:xfrm>
            <a:off x="1287678" y="48812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31" name="bg object 131"/>
          <p:cNvSpPr/>
          <p:nvPr/>
        </p:nvSpPr>
        <p:spPr>
          <a:xfrm>
            <a:off x="1021419" y="488124"/>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FFFFFF">
              <a:alpha val="39999"/>
            </a:srgbClr>
          </a:solidFill>
        </p:spPr>
        <p:txBody>
          <a:bodyPr wrap="square" lIns="0" tIns="0" rIns="0" bIns="0" rtlCol="0"/>
          <a:lstStyle/>
          <a:p>
            <a:endParaRPr/>
          </a:p>
        </p:txBody>
      </p:sp>
      <p:sp>
        <p:nvSpPr>
          <p:cNvPr id="132" name="bg object 132"/>
          <p:cNvSpPr/>
          <p:nvPr/>
        </p:nvSpPr>
        <p:spPr>
          <a:xfrm>
            <a:off x="755258" y="48811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3" name="bg object 133"/>
          <p:cNvSpPr/>
          <p:nvPr/>
        </p:nvSpPr>
        <p:spPr>
          <a:xfrm>
            <a:off x="488990" y="48811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4" name="bg object 134"/>
          <p:cNvSpPr/>
          <p:nvPr/>
        </p:nvSpPr>
        <p:spPr>
          <a:xfrm>
            <a:off x="252892" y="48811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5" name="bg object 135"/>
          <p:cNvSpPr/>
          <p:nvPr/>
        </p:nvSpPr>
        <p:spPr>
          <a:xfrm>
            <a:off x="1287678" y="22235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36" name="bg object 136"/>
          <p:cNvSpPr/>
          <p:nvPr/>
        </p:nvSpPr>
        <p:spPr>
          <a:xfrm>
            <a:off x="1021419" y="222351"/>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FFFFFF">
              <a:alpha val="39999"/>
            </a:srgbClr>
          </a:solidFill>
        </p:spPr>
        <p:txBody>
          <a:bodyPr wrap="square" lIns="0" tIns="0" rIns="0" bIns="0" rtlCol="0"/>
          <a:lstStyle/>
          <a:p>
            <a:endParaRPr/>
          </a:p>
        </p:txBody>
      </p:sp>
      <p:sp>
        <p:nvSpPr>
          <p:cNvPr id="137" name="bg object 137"/>
          <p:cNvSpPr/>
          <p:nvPr/>
        </p:nvSpPr>
        <p:spPr>
          <a:xfrm>
            <a:off x="755258"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8" name="bg object 138"/>
          <p:cNvSpPr/>
          <p:nvPr/>
        </p:nvSpPr>
        <p:spPr>
          <a:xfrm>
            <a:off x="488990"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9" name="bg object 139"/>
          <p:cNvSpPr/>
          <p:nvPr/>
        </p:nvSpPr>
        <p:spPr>
          <a:xfrm>
            <a:off x="252892"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40" name="bg object 140"/>
          <p:cNvSpPr/>
          <p:nvPr/>
        </p:nvSpPr>
        <p:spPr>
          <a:xfrm>
            <a:off x="367818" y="3282886"/>
            <a:ext cx="832485" cy="296545"/>
          </a:xfrm>
          <a:custGeom>
            <a:avLst/>
            <a:gdLst/>
            <a:ahLst/>
            <a:cxnLst/>
            <a:rect l="l" t="t" r="r" b="b"/>
            <a:pathLst>
              <a:path w="832485" h="296545">
                <a:moveTo>
                  <a:pt x="296222" y="0"/>
                </a:moveTo>
                <a:lnTo>
                  <a:pt x="0" y="0"/>
                </a:lnTo>
                <a:lnTo>
                  <a:pt x="0" y="296138"/>
                </a:lnTo>
                <a:lnTo>
                  <a:pt x="296222" y="296138"/>
                </a:lnTo>
                <a:lnTo>
                  <a:pt x="296222" y="265493"/>
                </a:lnTo>
                <a:lnTo>
                  <a:pt x="30653" y="265493"/>
                </a:lnTo>
                <a:lnTo>
                  <a:pt x="30653" y="30645"/>
                </a:lnTo>
                <a:lnTo>
                  <a:pt x="296222" y="30645"/>
                </a:lnTo>
                <a:lnTo>
                  <a:pt x="296222" y="0"/>
                </a:lnTo>
                <a:close/>
              </a:path>
              <a:path w="832485" h="296545">
                <a:moveTo>
                  <a:pt x="296222" y="30645"/>
                </a:moveTo>
                <a:lnTo>
                  <a:pt x="265568" y="30645"/>
                </a:lnTo>
                <a:lnTo>
                  <a:pt x="265568" y="265493"/>
                </a:lnTo>
                <a:lnTo>
                  <a:pt x="296222" y="265493"/>
                </a:lnTo>
                <a:lnTo>
                  <a:pt x="296222" y="30645"/>
                </a:lnTo>
                <a:close/>
              </a:path>
              <a:path w="832485" h="296545">
                <a:moveTo>
                  <a:pt x="88000" y="76390"/>
                </a:moveTo>
                <a:lnTo>
                  <a:pt x="57345" y="76390"/>
                </a:lnTo>
                <a:lnTo>
                  <a:pt x="57345" y="166128"/>
                </a:lnTo>
                <a:lnTo>
                  <a:pt x="61457" y="193592"/>
                </a:lnTo>
                <a:lnTo>
                  <a:pt x="73360" y="214017"/>
                </a:lnTo>
                <a:lnTo>
                  <a:pt x="92404" y="226750"/>
                </a:lnTo>
                <a:lnTo>
                  <a:pt x="117938" y="231139"/>
                </a:lnTo>
                <a:lnTo>
                  <a:pt x="143964" y="226684"/>
                </a:lnTo>
                <a:lnTo>
                  <a:pt x="163390" y="213841"/>
                </a:lnTo>
                <a:lnTo>
                  <a:pt x="170295" y="202222"/>
                </a:lnTo>
                <a:lnTo>
                  <a:pt x="118654" y="202222"/>
                </a:lnTo>
                <a:lnTo>
                  <a:pt x="104891" y="199747"/>
                </a:lnTo>
                <a:lnTo>
                  <a:pt x="95351" y="192614"/>
                </a:lnTo>
                <a:lnTo>
                  <a:pt x="89799" y="181262"/>
                </a:lnTo>
                <a:lnTo>
                  <a:pt x="88000" y="166128"/>
                </a:lnTo>
                <a:lnTo>
                  <a:pt x="88000" y="76390"/>
                </a:lnTo>
                <a:close/>
              </a:path>
              <a:path w="832485" h="296545">
                <a:moveTo>
                  <a:pt x="234638" y="109270"/>
                </a:moveTo>
                <a:lnTo>
                  <a:pt x="203984" y="109270"/>
                </a:lnTo>
                <a:lnTo>
                  <a:pt x="203984" y="229654"/>
                </a:lnTo>
                <a:lnTo>
                  <a:pt x="234638" y="229654"/>
                </a:lnTo>
                <a:lnTo>
                  <a:pt x="234638" y="109270"/>
                </a:lnTo>
                <a:close/>
              </a:path>
              <a:path w="832485" h="296545">
                <a:moveTo>
                  <a:pt x="179743" y="76390"/>
                </a:moveTo>
                <a:lnTo>
                  <a:pt x="149061" y="76390"/>
                </a:lnTo>
                <a:lnTo>
                  <a:pt x="149061" y="166128"/>
                </a:lnTo>
                <a:lnTo>
                  <a:pt x="147196" y="181573"/>
                </a:lnTo>
                <a:lnTo>
                  <a:pt x="141555" y="192890"/>
                </a:lnTo>
                <a:lnTo>
                  <a:pt x="132065" y="199850"/>
                </a:lnTo>
                <a:lnTo>
                  <a:pt x="118654" y="202222"/>
                </a:lnTo>
                <a:lnTo>
                  <a:pt x="170295" y="202222"/>
                </a:lnTo>
                <a:lnTo>
                  <a:pt x="175542" y="193394"/>
                </a:lnTo>
                <a:lnTo>
                  <a:pt x="179743" y="166128"/>
                </a:lnTo>
                <a:lnTo>
                  <a:pt x="179743" y="76390"/>
                </a:lnTo>
                <a:close/>
              </a:path>
              <a:path w="832485" h="296545">
                <a:moveTo>
                  <a:pt x="219340" y="57607"/>
                </a:moveTo>
                <a:lnTo>
                  <a:pt x="211818" y="58979"/>
                </a:lnTo>
                <a:lnTo>
                  <a:pt x="205866" y="62831"/>
                </a:lnTo>
                <a:lnTo>
                  <a:pt x="201953" y="68767"/>
                </a:lnTo>
                <a:lnTo>
                  <a:pt x="200545" y="76390"/>
                </a:lnTo>
                <a:lnTo>
                  <a:pt x="201953" y="83845"/>
                </a:lnTo>
                <a:lnTo>
                  <a:pt x="205866" y="89620"/>
                </a:lnTo>
                <a:lnTo>
                  <a:pt x="211818" y="93353"/>
                </a:lnTo>
                <a:lnTo>
                  <a:pt x="219340" y="94678"/>
                </a:lnTo>
                <a:lnTo>
                  <a:pt x="226862" y="93353"/>
                </a:lnTo>
                <a:lnTo>
                  <a:pt x="232812" y="89620"/>
                </a:lnTo>
                <a:lnTo>
                  <a:pt x="236725" y="83845"/>
                </a:lnTo>
                <a:lnTo>
                  <a:pt x="238133" y="76390"/>
                </a:lnTo>
                <a:lnTo>
                  <a:pt x="236725" y="68756"/>
                </a:lnTo>
                <a:lnTo>
                  <a:pt x="232812" y="62822"/>
                </a:lnTo>
                <a:lnTo>
                  <a:pt x="226862" y="58975"/>
                </a:lnTo>
                <a:lnTo>
                  <a:pt x="219340" y="57607"/>
                </a:lnTo>
                <a:close/>
              </a:path>
              <a:path w="832485" h="296545">
                <a:moveTo>
                  <a:pt x="385240" y="76390"/>
                </a:moveTo>
                <a:lnTo>
                  <a:pt x="326904" y="76390"/>
                </a:lnTo>
                <a:lnTo>
                  <a:pt x="326904" y="229654"/>
                </a:lnTo>
                <a:lnTo>
                  <a:pt x="357558" y="229654"/>
                </a:lnTo>
                <a:lnTo>
                  <a:pt x="357558" y="180212"/>
                </a:lnTo>
                <a:lnTo>
                  <a:pt x="385240" y="180212"/>
                </a:lnTo>
                <a:lnTo>
                  <a:pt x="407938" y="176647"/>
                </a:lnTo>
                <a:lnTo>
                  <a:pt x="425329" y="166338"/>
                </a:lnTo>
                <a:lnTo>
                  <a:pt x="432501" y="155727"/>
                </a:lnTo>
                <a:lnTo>
                  <a:pt x="357558" y="155727"/>
                </a:lnTo>
                <a:lnTo>
                  <a:pt x="357558" y="101091"/>
                </a:lnTo>
                <a:lnTo>
                  <a:pt x="432903" y="101091"/>
                </a:lnTo>
                <a:lnTo>
                  <a:pt x="425515" y="90233"/>
                </a:lnTo>
                <a:lnTo>
                  <a:pt x="408147" y="79974"/>
                </a:lnTo>
                <a:lnTo>
                  <a:pt x="385240" y="76390"/>
                </a:lnTo>
                <a:close/>
              </a:path>
              <a:path w="832485" h="296545">
                <a:moveTo>
                  <a:pt x="432903" y="101091"/>
                </a:moveTo>
                <a:lnTo>
                  <a:pt x="382049" y="101091"/>
                </a:lnTo>
                <a:lnTo>
                  <a:pt x="393703" y="102902"/>
                </a:lnTo>
                <a:lnTo>
                  <a:pt x="402225" y="108146"/>
                </a:lnTo>
                <a:lnTo>
                  <a:pt x="407456" y="116543"/>
                </a:lnTo>
                <a:lnTo>
                  <a:pt x="409235" y="127812"/>
                </a:lnTo>
                <a:lnTo>
                  <a:pt x="407456" y="139787"/>
                </a:lnTo>
                <a:lnTo>
                  <a:pt x="402225" y="148537"/>
                </a:lnTo>
                <a:lnTo>
                  <a:pt x="393703" y="153903"/>
                </a:lnTo>
                <a:lnTo>
                  <a:pt x="382049" y="155727"/>
                </a:lnTo>
                <a:lnTo>
                  <a:pt x="432501" y="155727"/>
                </a:lnTo>
                <a:lnTo>
                  <a:pt x="436462" y="149866"/>
                </a:lnTo>
                <a:lnTo>
                  <a:pt x="440385" y="127812"/>
                </a:lnTo>
                <a:lnTo>
                  <a:pt x="436532" y="106426"/>
                </a:lnTo>
                <a:lnTo>
                  <a:pt x="432903" y="101091"/>
                </a:lnTo>
                <a:close/>
              </a:path>
              <a:path w="832485" h="296545">
                <a:moveTo>
                  <a:pt x="504417" y="107746"/>
                </a:moveTo>
                <a:lnTo>
                  <a:pt x="481746" y="112400"/>
                </a:lnTo>
                <a:lnTo>
                  <a:pt x="464173" y="125309"/>
                </a:lnTo>
                <a:lnTo>
                  <a:pt x="452812" y="144892"/>
                </a:lnTo>
                <a:lnTo>
                  <a:pt x="448777" y="169570"/>
                </a:lnTo>
                <a:lnTo>
                  <a:pt x="452881" y="194310"/>
                </a:lnTo>
                <a:lnTo>
                  <a:pt x="464359" y="213794"/>
                </a:lnTo>
                <a:lnTo>
                  <a:pt x="481955" y="226559"/>
                </a:lnTo>
                <a:lnTo>
                  <a:pt x="504417" y="231139"/>
                </a:lnTo>
                <a:lnTo>
                  <a:pt x="516992" y="230141"/>
                </a:lnTo>
                <a:lnTo>
                  <a:pt x="527669" y="227222"/>
                </a:lnTo>
                <a:lnTo>
                  <a:pt x="536488" y="222492"/>
                </a:lnTo>
                <a:lnTo>
                  <a:pt x="543491" y="216065"/>
                </a:lnTo>
                <a:lnTo>
                  <a:pt x="574145" y="216065"/>
                </a:lnTo>
                <a:lnTo>
                  <a:pt x="574145" y="204177"/>
                </a:lnTo>
                <a:lnTo>
                  <a:pt x="511599" y="204177"/>
                </a:lnTo>
                <a:lnTo>
                  <a:pt x="497890" y="201586"/>
                </a:lnTo>
                <a:lnTo>
                  <a:pt x="487986" y="194384"/>
                </a:lnTo>
                <a:lnTo>
                  <a:pt x="481977" y="183427"/>
                </a:lnTo>
                <a:lnTo>
                  <a:pt x="479954" y="169570"/>
                </a:lnTo>
                <a:lnTo>
                  <a:pt x="482151" y="155009"/>
                </a:lnTo>
                <a:lnTo>
                  <a:pt x="488450" y="143951"/>
                </a:lnTo>
                <a:lnTo>
                  <a:pt x="498412" y="136927"/>
                </a:lnTo>
                <a:lnTo>
                  <a:pt x="511599" y="134467"/>
                </a:lnTo>
                <a:lnTo>
                  <a:pt x="574145" y="134467"/>
                </a:lnTo>
                <a:lnTo>
                  <a:pt x="574145" y="124307"/>
                </a:lnTo>
                <a:lnTo>
                  <a:pt x="543491" y="124307"/>
                </a:lnTo>
                <a:lnTo>
                  <a:pt x="536407" y="117348"/>
                </a:lnTo>
                <a:lnTo>
                  <a:pt x="527473" y="112140"/>
                </a:lnTo>
                <a:lnTo>
                  <a:pt x="516780" y="108877"/>
                </a:lnTo>
                <a:lnTo>
                  <a:pt x="504417" y="107746"/>
                </a:lnTo>
                <a:close/>
              </a:path>
              <a:path w="832485" h="296545">
                <a:moveTo>
                  <a:pt x="574145" y="216065"/>
                </a:moveTo>
                <a:lnTo>
                  <a:pt x="543491" y="216065"/>
                </a:lnTo>
                <a:lnTo>
                  <a:pt x="543491" y="229654"/>
                </a:lnTo>
                <a:lnTo>
                  <a:pt x="574145" y="229654"/>
                </a:lnTo>
                <a:lnTo>
                  <a:pt x="574145" y="216065"/>
                </a:lnTo>
                <a:close/>
              </a:path>
              <a:path w="832485" h="296545">
                <a:moveTo>
                  <a:pt x="574145" y="134467"/>
                </a:moveTo>
                <a:lnTo>
                  <a:pt x="511599" y="134467"/>
                </a:lnTo>
                <a:lnTo>
                  <a:pt x="524824" y="137030"/>
                </a:lnTo>
                <a:lnTo>
                  <a:pt x="534871" y="144227"/>
                </a:lnTo>
                <a:lnTo>
                  <a:pt x="541255" y="155320"/>
                </a:lnTo>
                <a:lnTo>
                  <a:pt x="543491" y="169570"/>
                </a:lnTo>
                <a:lnTo>
                  <a:pt x="541151" y="183845"/>
                </a:lnTo>
                <a:lnTo>
                  <a:pt x="534593" y="194756"/>
                </a:lnTo>
                <a:lnTo>
                  <a:pt x="524511" y="201726"/>
                </a:lnTo>
                <a:lnTo>
                  <a:pt x="511599" y="204177"/>
                </a:lnTo>
                <a:lnTo>
                  <a:pt x="574145" y="204177"/>
                </a:lnTo>
                <a:lnTo>
                  <a:pt x="574145" y="134467"/>
                </a:lnTo>
                <a:close/>
              </a:path>
              <a:path w="832485" h="296545">
                <a:moveTo>
                  <a:pt x="574145" y="109270"/>
                </a:moveTo>
                <a:lnTo>
                  <a:pt x="543491" y="109270"/>
                </a:lnTo>
                <a:lnTo>
                  <a:pt x="543491" y="124307"/>
                </a:lnTo>
                <a:lnTo>
                  <a:pt x="574145" y="124307"/>
                </a:lnTo>
                <a:lnTo>
                  <a:pt x="574145" y="109270"/>
                </a:lnTo>
                <a:close/>
              </a:path>
              <a:path w="832485" h="296545">
                <a:moveTo>
                  <a:pt x="633968" y="76390"/>
                </a:moveTo>
                <a:lnTo>
                  <a:pt x="603314" y="76390"/>
                </a:lnTo>
                <a:lnTo>
                  <a:pt x="603314" y="109232"/>
                </a:lnTo>
                <a:lnTo>
                  <a:pt x="588977" y="109232"/>
                </a:lnTo>
                <a:lnTo>
                  <a:pt x="588977" y="135204"/>
                </a:lnTo>
                <a:lnTo>
                  <a:pt x="603314" y="135204"/>
                </a:lnTo>
                <a:lnTo>
                  <a:pt x="603347" y="187617"/>
                </a:lnTo>
                <a:lnTo>
                  <a:pt x="605743" y="205972"/>
                </a:lnTo>
                <a:lnTo>
                  <a:pt x="613275" y="219176"/>
                </a:lnTo>
                <a:lnTo>
                  <a:pt x="626276" y="227046"/>
                </a:lnTo>
                <a:lnTo>
                  <a:pt x="645113" y="229654"/>
                </a:lnTo>
                <a:lnTo>
                  <a:pt x="661182" y="229654"/>
                </a:lnTo>
                <a:lnTo>
                  <a:pt x="661182" y="203428"/>
                </a:lnTo>
                <a:lnTo>
                  <a:pt x="637214" y="203428"/>
                </a:lnTo>
                <a:lnTo>
                  <a:pt x="633995" y="198259"/>
                </a:lnTo>
                <a:lnTo>
                  <a:pt x="633968" y="135229"/>
                </a:lnTo>
                <a:lnTo>
                  <a:pt x="660908" y="135229"/>
                </a:lnTo>
                <a:lnTo>
                  <a:pt x="660908" y="109270"/>
                </a:lnTo>
                <a:lnTo>
                  <a:pt x="633968" y="109270"/>
                </a:lnTo>
                <a:lnTo>
                  <a:pt x="633968" y="76390"/>
                </a:lnTo>
                <a:close/>
              </a:path>
              <a:path w="832485" h="296545">
                <a:moveTo>
                  <a:pt x="706448" y="68961"/>
                </a:moveTo>
                <a:lnTo>
                  <a:pt x="675794" y="68961"/>
                </a:lnTo>
                <a:lnTo>
                  <a:pt x="675794" y="229654"/>
                </a:lnTo>
                <a:lnTo>
                  <a:pt x="706448" y="229654"/>
                </a:lnTo>
                <a:lnTo>
                  <a:pt x="706448" y="165887"/>
                </a:lnTo>
                <a:lnTo>
                  <a:pt x="708429" y="152086"/>
                </a:lnTo>
                <a:lnTo>
                  <a:pt x="714139" y="141746"/>
                </a:lnTo>
                <a:lnTo>
                  <a:pt x="723234" y="135256"/>
                </a:lnTo>
                <a:lnTo>
                  <a:pt x="735369" y="133007"/>
                </a:lnTo>
                <a:lnTo>
                  <a:pt x="786169" y="133007"/>
                </a:lnTo>
                <a:lnTo>
                  <a:pt x="778801" y="121746"/>
                </a:lnTo>
                <a:lnTo>
                  <a:pt x="778600" y="121615"/>
                </a:lnTo>
                <a:lnTo>
                  <a:pt x="706448" y="121615"/>
                </a:lnTo>
                <a:lnTo>
                  <a:pt x="706448" y="68961"/>
                </a:lnTo>
                <a:close/>
              </a:path>
              <a:path w="832485" h="296545">
                <a:moveTo>
                  <a:pt x="786169" y="133007"/>
                </a:moveTo>
                <a:lnTo>
                  <a:pt x="735369" y="133007"/>
                </a:lnTo>
                <a:lnTo>
                  <a:pt x="747275" y="135146"/>
                </a:lnTo>
                <a:lnTo>
                  <a:pt x="755870" y="141224"/>
                </a:lnTo>
                <a:lnTo>
                  <a:pt x="761079" y="150730"/>
                </a:lnTo>
                <a:lnTo>
                  <a:pt x="762831" y="163156"/>
                </a:lnTo>
                <a:lnTo>
                  <a:pt x="762831" y="229654"/>
                </a:lnTo>
                <a:lnTo>
                  <a:pt x="793485" y="229654"/>
                </a:lnTo>
                <a:lnTo>
                  <a:pt x="793485" y="159689"/>
                </a:lnTo>
                <a:lnTo>
                  <a:pt x="789563" y="138193"/>
                </a:lnTo>
                <a:lnTo>
                  <a:pt x="786169" y="133007"/>
                </a:lnTo>
                <a:close/>
              </a:path>
              <a:path w="832485" h="296545">
                <a:moveTo>
                  <a:pt x="742798" y="107530"/>
                </a:moveTo>
                <a:lnTo>
                  <a:pt x="731206" y="108443"/>
                </a:lnTo>
                <a:lnTo>
                  <a:pt x="721280" y="111139"/>
                </a:lnTo>
                <a:lnTo>
                  <a:pt x="713026" y="115551"/>
                </a:lnTo>
                <a:lnTo>
                  <a:pt x="706448" y="121615"/>
                </a:lnTo>
                <a:lnTo>
                  <a:pt x="778600" y="121615"/>
                </a:lnTo>
                <a:lnTo>
                  <a:pt x="762710" y="111231"/>
                </a:lnTo>
                <a:lnTo>
                  <a:pt x="742798" y="107530"/>
                </a:lnTo>
                <a:close/>
              </a:path>
              <a:path w="832485" h="296545">
                <a:moveTo>
                  <a:pt x="797255" y="72186"/>
                </a:moveTo>
                <a:lnTo>
                  <a:pt x="793292" y="72186"/>
                </a:lnTo>
                <a:lnTo>
                  <a:pt x="793292" y="91224"/>
                </a:lnTo>
                <a:lnTo>
                  <a:pt x="797255" y="91224"/>
                </a:lnTo>
                <a:lnTo>
                  <a:pt x="797255" y="72186"/>
                </a:lnTo>
                <a:close/>
              </a:path>
              <a:path w="832485" h="296545">
                <a:moveTo>
                  <a:pt x="803198" y="68961"/>
                </a:moveTo>
                <a:lnTo>
                  <a:pt x="787101" y="68961"/>
                </a:lnTo>
                <a:lnTo>
                  <a:pt x="787101" y="72186"/>
                </a:lnTo>
                <a:lnTo>
                  <a:pt x="803198" y="72186"/>
                </a:lnTo>
                <a:lnTo>
                  <a:pt x="803198" y="68961"/>
                </a:lnTo>
                <a:close/>
              </a:path>
              <a:path w="832485" h="296545">
                <a:moveTo>
                  <a:pt x="812610" y="68961"/>
                </a:moveTo>
                <a:lnTo>
                  <a:pt x="807904" y="68961"/>
                </a:lnTo>
                <a:lnTo>
                  <a:pt x="807904" y="91224"/>
                </a:lnTo>
                <a:lnTo>
                  <a:pt x="811371" y="91224"/>
                </a:lnTo>
                <a:lnTo>
                  <a:pt x="811371" y="74409"/>
                </a:lnTo>
                <a:lnTo>
                  <a:pt x="814831" y="74409"/>
                </a:lnTo>
                <a:lnTo>
                  <a:pt x="812610" y="68961"/>
                </a:lnTo>
                <a:close/>
              </a:path>
              <a:path w="832485" h="296545">
                <a:moveTo>
                  <a:pt x="814831" y="74409"/>
                </a:moveTo>
                <a:lnTo>
                  <a:pt x="811371" y="74409"/>
                </a:lnTo>
                <a:lnTo>
                  <a:pt x="818526" y="91224"/>
                </a:lnTo>
                <a:lnTo>
                  <a:pt x="821498" y="91224"/>
                </a:lnTo>
                <a:lnTo>
                  <a:pt x="823441" y="86512"/>
                </a:lnTo>
                <a:lnTo>
                  <a:pt x="819764" y="86512"/>
                </a:lnTo>
                <a:lnTo>
                  <a:pt x="814831" y="74409"/>
                </a:lnTo>
                <a:close/>
              </a:path>
              <a:path w="832485" h="296545">
                <a:moveTo>
                  <a:pt x="832147" y="74409"/>
                </a:moveTo>
                <a:lnTo>
                  <a:pt x="828432" y="74409"/>
                </a:lnTo>
                <a:lnTo>
                  <a:pt x="828432" y="91224"/>
                </a:lnTo>
                <a:lnTo>
                  <a:pt x="832147" y="91224"/>
                </a:lnTo>
                <a:lnTo>
                  <a:pt x="832147" y="74409"/>
                </a:lnTo>
                <a:close/>
              </a:path>
              <a:path w="832485" h="296545">
                <a:moveTo>
                  <a:pt x="832147" y="68961"/>
                </a:moveTo>
                <a:lnTo>
                  <a:pt x="827441" y="68961"/>
                </a:lnTo>
                <a:lnTo>
                  <a:pt x="819764" y="86512"/>
                </a:lnTo>
                <a:lnTo>
                  <a:pt x="823441" y="86512"/>
                </a:lnTo>
                <a:lnTo>
                  <a:pt x="828432" y="74409"/>
                </a:lnTo>
                <a:lnTo>
                  <a:pt x="832147" y="74409"/>
                </a:lnTo>
                <a:lnTo>
                  <a:pt x="832147" y="68961"/>
                </a:lnTo>
                <a:close/>
              </a:path>
            </a:pathLst>
          </a:custGeom>
          <a:solidFill>
            <a:srgbClr val="FFFFFF"/>
          </a:solidFill>
        </p:spPr>
        <p:txBody>
          <a:bodyPr wrap="square" lIns="0" tIns="0" rIns="0" bIns="0" rtlCol="0"/>
          <a:lstStyle/>
          <a:p>
            <a:endParaRPr/>
          </a:p>
        </p:txBody>
      </p:sp>
      <p:sp>
        <p:nvSpPr>
          <p:cNvPr id="141" name="bg object 141"/>
          <p:cNvSpPr/>
          <p:nvPr/>
        </p:nvSpPr>
        <p:spPr>
          <a:xfrm>
            <a:off x="771922" y="1305471"/>
            <a:ext cx="532130" cy="531495"/>
          </a:xfrm>
          <a:custGeom>
            <a:avLst/>
            <a:gdLst/>
            <a:ahLst/>
            <a:cxnLst/>
            <a:rect l="l" t="t" r="r" b="b"/>
            <a:pathLst>
              <a:path w="532130" h="531494">
                <a:moveTo>
                  <a:pt x="265786" y="0"/>
                </a:moveTo>
                <a:lnTo>
                  <a:pt x="218011" y="4280"/>
                </a:lnTo>
                <a:lnTo>
                  <a:pt x="173045" y="16623"/>
                </a:lnTo>
                <a:lnTo>
                  <a:pt x="131638" y="36276"/>
                </a:lnTo>
                <a:lnTo>
                  <a:pt x="94543" y="62491"/>
                </a:lnTo>
                <a:lnTo>
                  <a:pt x="62509" y="94515"/>
                </a:lnTo>
                <a:lnTo>
                  <a:pt x="36287" y="131600"/>
                </a:lnTo>
                <a:lnTo>
                  <a:pt x="16628" y="172994"/>
                </a:lnTo>
                <a:lnTo>
                  <a:pt x="4282" y="217947"/>
                </a:lnTo>
                <a:lnTo>
                  <a:pt x="0" y="265709"/>
                </a:lnTo>
                <a:lnTo>
                  <a:pt x="4282" y="313471"/>
                </a:lnTo>
                <a:lnTo>
                  <a:pt x="16628" y="358426"/>
                </a:lnTo>
                <a:lnTo>
                  <a:pt x="36287" y="399821"/>
                </a:lnTo>
                <a:lnTo>
                  <a:pt x="62509" y="436908"/>
                </a:lnTo>
                <a:lnTo>
                  <a:pt x="94543" y="468935"/>
                </a:lnTo>
                <a:lnTo>
                  <a:pt x="131638" y="495151"/>
                </a:lnTo>
                <a:lnTo>
                  <a:pt x="173045" y="514806"/>
                </a:lnTo>
                <a:lnTo>
                  <a:pt x="218011" y="527150"/>
                </a:lnTo>
                <a:lnTo>
                  <a:pt x="265786" y="531431"/>
                </a:lnTo>
                <a:lnTo>
                  <a:pt x="313562" y="527150"/>
                </a:lnTo>
                <a:lnTo>
                  <a:pt x="358528" y="514806"/>
                </a:lnTo>
                <a:lnTo>
                  <a:pt x="399935" y="495151"/>
                </a:lnTo>
                <a:lnTo>
                  <a:pt x="437032" y="468935"/>
                </a:lnTo>
                <a:lnTo>
                  <a:pt x="469067" y="436908"/>
                </a:lnTo>
                <a:lnTo>
                  <a:pt x="495290" y="399821"/>
                </a:lnTo>
                <a:lnTo>
                  <a:pt x="514950" y="358426"/>
                </a:lnTo>
                <a:lnTo>
                  <a:pt x="527297" y="313471"/>
                </a:lnTo>
                <a:lnTo>
                  <a:pt x="531580" y="265709"/>
                </a:lnTo>
                <a:lnTo>
                  <a:pt x="527297" y="217947"/>
                </a:lnTo>
                <a:lnTo>
                  <a:pt x="514950" y="172994"/>
                </a:lnTo>
                <a:lnTo>
                  <a:pt x="495290" y="131600"/>
                </a:lnTo>
                <a:lnTo>
                  <a:pt x="469067" y="94515"/>
                </a:lnTo>
                <a:lnTo>
                  <a:pt x="437032" y="62491"/>
                </a:lnTo>
                <a:lnTo>
                  <a:pt x="399935" y="36276"/>
                </a:lnTo>
                <a:lnTo>
                  <a:pt x="358528" y="16623"/>
                </a:lnTo>
                <a:lnTo>
                  <a:pt x="313562" y="4280"/>
                </a:lnTo>
                <a:lnTo>
                  <a:pt x="265786" y="0"/>
                </a:lnTo>
                <a:close/>
              </a:path>
            </a:pathLst>
          </a:custGeom>
          <a:solidFill>
            <a:srgbClr val="FFFFFF">
              <a:alpha val="19999"/>
            </a:srgbClr>
          </a:solidFill>
        </p:spPr>
        <p:txBody>
          <a:bodyPr wrap="square" lIns="0" tIns="0" rIns="0" bIns="0" rtlCol="0"/>
          <a:lstStyle/>
          <a:p>
            <a:endParaRPr/>
          </a:p>
        </p:txBody>
      </p:sp>
      <p:sp>
        <p:nvSpPr>
          <p:cNvPr id="142" name="bg object 142"/>
          <p:cNvSpPr/>
          <p:nvPr/>
        </p:nvSpPr>
        <p:spPr>
          <a:xfrm>
            <a:off x="270079" y="2366238"/>
            <a:ext cx="1297940" cy="531495"/>
          </a:xfrm>
          <a:custGeom>
            <a:avLst/>
            <a:gdLst/>
            <a:ahLst/>
            <a:cxnLst/>
            <a:rect l="l" t="t" r="r" b="b"/>
            <a:pathLst>
              <a:path w="1297940" h="531494">
                <a:moveTo>
                  <a:pt x="1297710" y="0"/>
                </a:moveTo>
                <a:lnTo>
                  <a:pt x="0" y="0"/>
                </a:lnTo>
                <a:lnTo>
                  <a:pt x="0" y="530872"/>
                </a:lnTo>
                <a:lnTo>
                  <a:pt x="1297710" y="530872"/>
                </a:lnTo>
                <a:lnTo>
                  <a:pt x="1297710" y="0"/>
                </a:lnTo>
                <a:close/>
              </a:path>
            </a:pathLst>
          </a:custGeom>
          <a:solidFill>
            <a:srgbClr val="FFFFFF">
              <a:alpha val="19999"/>
            </a:srgbClr>
          </a:solidFill>
        </p:spPr>
        <p:txBody>
          <a:bodyPr wrap="square" lIns="0" tIns="0" rIns="0" bIns="0" rtlCol="0"/>
          <a:lstStyle/>
          <a:p>
            <a:endParaRPr/>
          </a:p>
        </p:txBody>
      </p:sp>
      <p:sp>
        <p:nvSpPr>
          <p:cNvPr id="143" name="bg object 143"/>
          <p:cNvSpPr/>
          <p:nvPr/>
        </p:nvSpPr>
        <p:spPr>
          <a:xfrm>
            <a:off x="507715" y="5312219"/>
            <a:ext cx="1060450" cy="1030605"/>
          </a:xfrm>
          <a:custGeom>
            <a:avLst/>
            <a:gdLst/>
            <a:ahLst/>
            <a:cxnLst/>
            <a:rect l="l" t="t" r="r" b="b"/>
            <a:pathLst>
              <a:path w="1060450" h="1030604">
                <a:moveTo>
                  <a:pt x="1059985" y="0"/>
                </a:moveTo>
                <a:lnTo>
                  <a:pt x="1010534" y="1129"/>
                </a:lnTo>
                <a:lnTo>
                  <a:pt x="961664" y="4484"/>
                </a:lnTo>
                <a:lnTo>
                  <a:pt x="913424" y="10015"/>
                </a:lnTo>
                <a:lnTo>
                  <a:pt x="865863" y="17674"/>
                </a:lnTo>
                <a:lnTo>
                  <a:pt x="819030" y="27411"/>
                </a:lnTo>
                <a:lnTo>
                  <a:pt x="772975" y="39177"/>
                </a:lnTo>
                <a:lnTo>
                  <a:pt x="727747" y="52923"/>
                </a:lnTo>
                <a:lnTo>
                  <a:pt x="683395" y="68599"/>
                </a:lnTo>
                <a:lnTo>
                  <a:pt x="639969" y="86156"/>
                </a:lnTo>
                <a:lnTo>
                  <a:pt x="597516" y="105546"/>
                </a:lnTo>
                <a:lnTo>
                  <a:pt x="556088" y="126718"/>
                </a:lnTo>
                <a:lnTo>
                  <a:pt x="515732" y="149624"/>
                </a:lnTo>
                <a:lnTo>
                  <a:pt x="476499" y="174214"/>
                </a:lnTo>
                <a:lnTo>
                  <a:pt x="438437" y="200439"/>
                </a:lnTo>
                <a:lnTo>
                  <a:pt x="401596" y="228251"/>
                </a:lnTo>
                <a:lnTo>
                  <a:pt x="366025" y="257599"/>
                </a:lnTo>
                <a:lnTo>
                  <a:pt x="331773" y="288434"/>
                </a:lnTo>
                <a:lnTo>
                  <a:pt x="298889" y="320708"/>
                </a:lnTo>
                <a:lnTo>
                  <a:pt x="267423" y="354371"/>
                </a:lnTo>
                <a:lnTo>
                  <a:pt x="237424" y="389374"/>
                </a:lnTo>
                <a:lnTo>
                  <a:pt x="208941" y="425668"/>
                </a:lnTo>
                <a:lnTo>
                  <a:pt x="182023" y="463203"/>
                </a:lnTo>
                <a:lnTo>
                  <a:pt x="156719" y="501930"/>
                </a:lnTo>
                <a:lnTo>
                  <a:pt x="133079" y="541800"/>
                </a:lnTo>
                <a:lnTo>
                  <a:pt x="111152" y="582764"/>
                </a:lnTo>
                <a:lnTo>
                  <a:pt x="90988" y="624773"/>
                </a:lnTo>
                <a:lnTo>
                  <a:pt x="72635" y="667777"/>
                </a:lnTo>
                <a:lnTo>
                  <a:pt x="56142" y="711727"/>
                </a:lnTo>
                <a:lnTo>
                  <a:pt x="41559" y="756574"/>
                </a:lnTo>
                <a:lnTo>
                  <a:pt x="28936" y="802269"/>
                </a:lnTo>
                <a:lnTo>
                  <a:pt x="18321" y="848762"/>
                </a:lnTo>
                <a:lnTo>
                  <a:pt x="0" y="1030448"/>
                </a:lnTo>
                <a:lnTo>
                  <a:pt x="530868" y="1030448"/>
                </a:lnTo>
                <a:lnTo>
                  <a:pt x="538402" y="955723"/>
                </a:lnTo>
                <a:lnTo>
                  <a:pt x="550495" y="908052"/>
                </a:lnTo>
                <a:lnTo>
                  <a:pt x="566771" y="862201"/>
                </a:lnTo>
                <a:lnTo>
                  <a:pt x="587011" y="818387"/>
                </a:lnTo>
                <a:lnTo>
                  <a:pt x="611000" y="776829"/>
                </a:lnTo>
                <a:lnTo>
                  <a:pt x="638519" y="737743"/>
                </a:lnTo>
                <a:lnTo>
                  <a:pt x="669350" y="701347"/>
                </a:lnTo>
                <a:lnTo>
                  <a:pt x="703276" y="667859"/>
                </a:lnTo>
                <a:lnTo>
                  <a:pt x="740079" y="637496"/>
                </a:lnTo>
                <a:lnTo>
                  <a:pt x="779542" y="610475"/>
                </a:lnTo>
                <a:lnTo>
                  <a:pt x="821446" y="587015"/>
                </a:lnTo>
                <a:lnTo>
                  <a:pt x="865576" y="567332"/>
                </a:lnTo>
                <a:lnTo>
                  <a:pt x="911712" y="551645"/>
                </a:lnTo>
                <a:lnTo>
                  <a:pt x="959637" y="540171"/>
                </a:lnTo>
                <a:lnTo>
                  <a:pt x="1009134" y="533126"/>
                </a:lnTo>
                <a:lnTo>
                  <a:pt x="1059985" y="530730"/>
                </a:lnTo>
                <a:lnTo>
                  <a:pt x="1059985" y="0"/>
                </a:lnTo>
                <a:close/>
              </a:path>
            </a:pathLst>
          </a:custGeom>
          <a:solidFill>
            <a:srgbClr val="FFFFFF">
              <a:alpha val="19999"/>
            </a:srgbClr>
          </a:solidFill>
        </p:spPr>
        <p:txBody>
          <a:bodyPr wrap="square" lIns="0" tIns="0" rIns="0" bIns="0" rtlCol="0"/>
          <a:lstStyle/>
          <a:p>
            <a:endParaRPr/>
          </a:p>
        </p:txBody>
      </p:sp>
      <p:sp>
        <p:nvSpPr>
          <p:cNvPr id="144" name="bg object 144"/>
          <p:cNvSpPr/>
          <p:nvPr/>
        </p:nvSpPr>
        <p:spPr>
          <a:xfrm>
            <a:off x="253606" y="4223296"/>
            <a:ext cx="532130" cy="531495"/>
          </a:xfrm>
          <a:custGeom>
            <a:avLst/>
            <a:gdLst/>
            <a:ahLst/>
            <a:cxnLst/>
            <a:rect l="l" t="t" r="r" b="b"/>
            <a:pathLst>
              <a:path w="532130" h="531495">
                <a:moveTo>
                  <a:pt x="265786" y="0"/>
                </a:moveTo>
                <a:lnTo>
                  <a:pt x="218011" y="4280"/>
                </a:lnTo>
                <a:lnTo>
                  <a:pt x="173045" y="16623"/>
                </a:lnTo>
                <a:lnTo>
                  <a:pt x="131638" y="36276"/>
                </a:lnTo>
                <a:lnTo>
                  <a:pt x="94543" y="62491"/>
                </a:lnTo>
                <a:lnTo>
                  <a:pt x="62509" y="94515"/>
                </a:lnTo>
                <a:lnTo>
                  <a:pt x="36287" y="131600"/>
                </a:lnTo>
                <a:lnTo>
                  <a:pt x="16628" y="172994"/>
                </a:lnTo>
                <a:lnTo>
                  <a:pt x="4282" y="217947"/>
                </a:lnTo>
                <a:lnTo>
                  <a:pt x="0" y="265709"/>
                </a:lnTo>
                <a:lnTo>
                  <a:pt x="4282" y="313471"/>
                </a:lnTo>
                <a:lnTo>
                  <a:pt x="16628" y="358426"/>
                </a:lnTo>
                <a:lnTo>
                  <a:pt x="36287" y="399821"/>
                </a:lnTo>
                <a:lnTo>
                  <a:pt x="62509" y="436908"/>
                </a:lnTo>
                <a:lnTo>
                  <a:pt x="94543" y="468935"/>
                </a:lnTo>
                <a:lnTo>
                  <a:pt x="131638" y="495151"/>
                </a:lnTo>
                <a:lnTo>
                  <a:pt x="173045" y="514806"/>
                </a:lnTo>
                <a:lnTo>
                  <a:pt x="218011" y="527150"/>
                </a:lnTo>
                <a:lnTo>
                  <a:pt x="265786" y="531431"/>
                </a:lnTo>
                <a:lnTo>
                  <a:pt x="313562" y="527150"/>
                </a:lnTo>
                <a:lnTo>
                  <a:pt x="358528" y="514806"/>
                </a:lnTo>
                <a:lnTo>
                  <a:pt x="399934" y="495151"/>
                </a:lnTo>
                <a:lnTo>
                  <a:pt x="437030" y="468935"/>
                </a:lnTo>
                <a:lnTo>
                  <a:pt x="469064" y="436908"/>
                </a:lnTo>
                <a:lnTo>
                  <a:pt x="495286" y="399821"/>
                </a:lnTo>
                <a:lnTo>
                  <a:pt x="514945" y="358426"/>
                </a:lnTo>
                <a:lnTo>
                  <a:pt x="527291" y="313471"/>
                </a:lnTo>
                <a:lnTo>
                  <a:pt x="531573" y="265709"/>
                </a:lnTo>
                <a:lnTo>
                  <a:pt x="527291" y="217947"/>
                </a:lnTo>
                <a:lnTo>
                  <a:pt x="514945" y="172994"/>
                </a:lnTo>
                <a:lnTo>
                  <a:pt x="495286" y="131600"/>
                </a:lnTo>
                <a:lnTo>
                  <a:pt x="469064" y="94515"/>
                </a:lnTo>
                <a:lnTo>
                  <a:pt x="437030" y="62491"/>
                </a:lnTo>
                <a:lnTo>
                  <a:pt x="399934" y="36276"/>
                </a:lnTo>
                <a:lnTo>
                  <a:pt x="358528" y="16623"/>
                </a:lnTo>
                <a:lnTo>
                  <a:pt x="313562" y="4280"/>
                </a:lnTo>
                <a:lnTo>
                  <a:pt x="265786" y="0"/>
                </a:lnTo>
                <a:close/>
              </a:path>
            </a:pathLst>
          </a:custGeom>
          <a:solidFill>
            <a:srgbClr val="FFFFFF">
              <a:alpha val="19999"/>
            </a:srgbClr>
          </a:solidFill>
        </p:spPr>
        <p:txBody>
          <a:bodyPr wrap="square" lIns="0" tIns="0" rIns="0" bIns="0" rtlCol="0"/>
          <a:lstStyle/>
          <a:p>
            <a:endParaRPr/>
          </a:p>
        </p:txBody>
      </p:sp>
      <p:sp>
        <p:nvSpPr>
          <p:cNvPr id="145" name="bg object 145"/>
          <p:cNvSpPr/>
          <p:nvPr/>
        </p:nvSpPr>
        <p:spPr>
          <a:xfrm>
            <a:off x="0" y="0"/>
            <a:ext cx="1057275" cy="1030605"/>
          </a:xfrm>
          <a:custGeom>
            <a:avLst/>
            <a:gdLst/>
            <a:ahLst/>
            <a:cxnLst/>
            <a:rect l="l" t="t" r="r" b="b"/>
            <a:pathLst>
              <a:path w="1057275" h="1030605">
                <a:moveTo>
                  <a:pt x="1056764" y="0"/>
                </a:moveTo>
                <a:lnTo>
                  <a:pt x="525896" y="0"/>
                </a:lnTo>
                <a:lnTo>
                  <a:pt x="518360" y="74726"/>
                </a:lnTo>
                <a:lnTo>
                  <a:pt x="506268" y="122398"/>
                </a:lnTo>
                <a:lnTo>
                  <a:pt x="489992" y="168249"/>
                </a:lnTo>
                <a:lnTo>
                  <a:pt x="469752" y="212063"/>
                </a:lnTo>
                <a:lnTo>
                  <a:pt x="445763" y="253621"/>
                </a:lnTo>
                <a:lnTo>
                  <a:pt x="418245" y="292707"/>
                </a:lnTo>
                <a:lnTo>
                  <a:pt x="387414" y="329103"/>
                </a:lnTo>
                <a:lnTo>
                  <a:pt x="353390" y="362672"/>
                </a:lnTo>
                <a:lnTo>
                  <a:pt x="316686" y="392954"/>
                </a:lnTo>
                <a:lnTo>
                  <a:pt x="277223" y="419974"/>
                </a:lnTo>
                <a:lnTo>
                  <a:pt x="235318" y="443435"/>
                </a:lnTo>
                <a:lnTo>
                  <a:pt x="191189" y="463117"/>
                </a:lnTo>
                <a:lnTo>
                  <a:pt x="145053" y="478804"/>
                </a:lnTo>
                <a:lnTo>
                  <a:pt x="97127" y="490279"/>
                </a:lnTo>
                <a:lnTo>
                  <a:pt x="47630" y="497323"/>
                </a:lnTo>
                <a:lnTo>
                  <a:pt x="0" y="499567"/>
                </a:lnTo>
                <a:lnTo>
                  <a:pt x="0" y="1030379"/>
                </a:lnTo>
                <a:lnTo>
                  <a:pt x="46229" y="1029323"/>
                </a:lnTo>
                <a:lnTo>
                  <a:pt x="95099" y="1025968"/>
                </a:lnTo>
                <a:lnTo>
                  <a:pt x="143339" y="1020436"/>
                </a:lnTo>
                <a:lnTo>
                  <a:pt x="190900" y="1012777"/>
                </a:lnTo>
                <a:lnTo>
                  <a:pt x="237733" y="1003040"/>
                </a:lnTo>
                <a:lnTo>
                  <a:pt x="283788" y="991274"/>
                </a:lnTo>
                <a:lnTo>
                  <a:pt x="329016" y="977529"/>
                </a:lnTo>
                <a:lnTo>
                  <a:pt x="373368" y="961852"/>
                </a:lnTo>
                <a:lnTo>
                  <a:pt x="416795" y="944295"/>
                </a:lnTo>
                <a:lnTo>
                  <a:pt x="459247" y="924906"/>
                </a:lnTo>
                <a:lnTo>
                  <a:pt x="500675" y="903733"/>
                </a:lnTo>
                <a:lnTo>
                  <a:pt x="541031" y="880828"/>
                </a:lnTo>
                <a:lnTo>
                  <a:pt x="580264" y="856237"/>
                </a:lnTo>
                <a:lnTo>
                  <a:pt x="618326" y="830012"/>
                </a:lnTo>
                <a:lnTo>
                  <a:pt x="655167" y="802200"/>
                </a:lnTo>
                <a:lnTo>
                  <a:pt x="690738" y="772852"/>
                </a:lnTo>
                <a:lnTo>
                  <a:pt x="724990" y="742017"/>
                </a:lnTo>
                <a:lnTo>
                  <a:pt x="757874" y="709743"/>
                </a:lnTo>
                <a:lnTo>
                  <a:pt x="789340" y="676079"/>
                </a:lnTo>
                <a:lnTo>
                  <a:pt x="819340" y="641076"/>
                </a:lnTo>
                <a:lnTo>
                  <a:pt x="847823" y="604783"/>
                </a:lnTo>
                <a:lnTo>
                  <a:pt x="874741" y="567248"/>
                </a:lnTo>
                <a:lnTo>
                  <a:pt x="900044" y="528520"/>
                </a:lnTo>
                <a:lnTo>
                  <a:pt x="923684" y="488650"/>
                </a:lnTo>
                <a:lnTo>
                  <a:pt x="945611" y="447685"/>
                </a:lnTo>
                <a:lnTo>
                  <a:pt x="965776" y="405677"/>
                </a:lnTo>
                <a:lnTo>
                  <a:pt x="984159" y="362591"/>
                </a:lnTo>
                <a:lnTo>
                  <a:pt x="1000621" y="318722"/>
                </a:lnTo>
                <a:lnTo>
                  <a:pt x="1015204" y="273874"/>
                </a:lnTo>
                <a:lnTo>
                  <a:pt x="1027828" y="228179"/>
                </a:lnTo>
                <a:lnTo>
                  <a:pt x="1038443" y="181686"/>
                </a:lnTo>
                <a:lnTo>
                  <a:pt x="1056764" y="0"/>
                </a:lnTo>
                <a:close/>
              </a:path>
            </a:pathLst>
          </a:custGeom>
          <a:solidFill>
            <a:srgbClr val="FFFFFF">
              <a:alpha val="19999"/>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1"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10/09/2022</a:t>
            </a:fld>
            <a:endParaRPr lang="en-US"/>
          </a:p>
        </p:txBody>
      </p:sp>
      <p:sp>
        <p:nvSpPr>
          <p:cNvPr id="7" name="Holder 7"/>
          <p:cNvSpPr>
            <a:spLocks noGrp="1"/>
          </p:cNvSpPr>
          <p:nvPr>
            <p:ph type="sldNum" sz="quarter" idx="7"/>
          </p:nvPr>
        </p:nvSpPr>
        <p:spPr/>
        <p:txBody>
          <a:bodyPr lIns="0" tIns="0" rIns="0" bIns="0"/>
          <a:lstStyle>
            <a:lvl1pPr>
              <a:defRPr sz="700" b="1" i="0">
                <a:solidFill>
                  <a:schemeClr val="bg1"/>
                </a:solidFill>
                <a:latin typeface="Arial"/>
                <a:cs typeface="Arial"/>
              </a:defRPr>
            </a:lvl1pPr>
          </a:lstStyle>
          <a:p>
            <a:pPr marL="38100">
              <a:lnSpc>
                <a:spcPct val="100000"/>
              </a:lnSpc>
              <a:spcBef>
                <a:spcPts val="30"/>
              </a:spcBef>
            </a:pPr>
            <a:fld id="{81D60167-4931-47E6-BA6A-407CBD079E47}" type="slidenum">
              <a:rPr dirty="0">
                <a:solidFill>
                  <a:srgbClr val="000000"/>
                </a:solidFill>
              </a:rPr>
              <a:t>‹#›</a:t>
            </a:fld>
            <a:endParaRPr>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068567" y="0"/>
            <a:ext cx="6123432" cy="68580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334798" y="0"/>
            <a:ext cx="2142490" cy="1030605"/>
          </a:xfrm>
          <a:custGeom>
            <a:avLst/>
            <a:gdLst/>
            <a:ahLst/>
            <a:cxnLst/>
            <a:rect l="l" t="t" r="r" b="b"/>
            <a:pathLst>
              <a:path w="2142490" h="1030605">
                <a:moveTo>
                  <a:pt x="531583" y="764730"/>
                </a:moveTo>
                <a:lnTo>
                  <a:pt x="527291" y="716978"/>
                </a:lnTo>
                <a:lnTo>
                  <a:pt x="514946" y="672020"/>
                </a:lnTo>
                <a:lnTo>
                  <a:pt x="495287" y="630631"/>
                </a:lnTo>
                <a:lnTo>
                  <a:pt x="469061" y="593547"/>
                </a:lnTo>
                <a:lnTo>
                  <a:pt x="437032" y="561517"/>
                </a:lnTo>
                <a:lnTo>
                  <a:pt x="399935" y="535305"/>
                </a:lnTo>
                <a:lnTo>
                  <a:pt x="358533" y="515645"/>
                </a:lnTo>
                <a:lnTo>
                  <a:pt x="313563" y="503313"/>
                </a:lnTo>
                <a:lnTo>
                  <a:pt x="265798" y="499021"/>
                </a:lnTo>
                <a:lnTo>
                  <a:pt x="218008" y="503313"/>
                </a:lnTo>
                <a:lnTo>
                  <a:pt x="173050" y="515645"/>
                </a:lnTo>
                <a:lnTo>
                  <a:pt x="131635" y="535305"/>
                </a:lnTo>
                <a:lnTo>
                  <a:pt x="94538" y="561517"/>
                </a:lnTo>
                <a:lnTo>
                  <a:pt x="62509" y="593547"/>
                </a:lnTo>
                <a:lnTo>
                  <a:pt x="36283" y="630631"/>
                </a:lnTo>
                <a:lnTo>
                  <a:pt x="16624" y="672020"/>
                </a:lnTo>
                <a:lnTo>
                  <a:pt x="4279" y="716978"/>
                </a:lnTo>
                <a:lnTo>
                  <a:pt x="0" y="764730"/>
                </a:lnTo>
                <a:lnTo>
                  <a:pt x="4279" y="812495"/>
                </a:lnTo>
                <a:lnTo>
                  <a:pt x="16624" y="857453"/>
                </a:lnTo>
                <a:lnTo>
                  <a:pt x="36283" y="898855"/>
                </a:lnTo>
                <a:lnTo>
                  <a:pt x="62509" y="935939"/>
                </a:lnTo>
                <a:lnTo>
                  <a:pt x="94538" y="967968"/>
                </a:lnTo>
                <a:lnTo>
                  <a:pt x="131635" y="994181"/>
                </a:lnTo>
                <a:lnTo>
                  <a:pt x="173050" y="1013828"/>
                </a:lnTo>
                <a:lnTo>
                  <a:pt x="218008" y="1026172"/>
                </a:lnTo>
                <a:lnTo>
                  <a:pt x="265798" y="1030452"/>
                </a:lnTo>
                <a:lnTo>
                  <a:pt x="313563" y="1026172"/>
                </a:lnTo>
                <a:lnTo>
                  <a:pt x="358533" y="1013828"/>
                </a:lnTo>
                <a:lnTo>
                  <a:pt x="399935" y="994181"/>
                </a:lnTo>
                <a:lnTo>
                  <a:pt x="437032" y="967968"/>
                </a:lnTo>
                <a:lnTo>
                  <a:pt x="469061" y="935939"/>
                </a:lnTo>
                <a:lnTo>
                  <a:pt x="495287" y="898855"/>
                </a:lnTo>
                <a:lnTo>
                  <a:pt x="514946" y="857453"/>
                </a:lnTo>
                <a:lnTo>
                  <a:pt x="527291" y="812495"/>
                </a:lnTo>
                <a:lnTo>
                  <a:pt x="531583" y="764730"/>
                </a:lnTo>
                <a:close/>
              </a:path>
              <a:path w="2142490" h="1030605">
                <a:moveTo>
                  <a:pt x="2142236" y="499719"/>
                </a:moveTo>
                <a:lnTo>
                  <a:pt x="2091372" y="497332"/>
                </a:lnTo>
                <a:lnTo>
                  <a:pt x="2041880" y="490283"/>
                </a:lnTo>
                <a:lnTo>
                  <a:pt x="1993950" y="478815"/>
                </a:lnTo>
                <a:lnTo>
                  <a:pt x="1947811" y="463118"/>
                </a:lnTo>
                <a:lnTo>
                  <a:pt x="1903679" y="443445"/>
                </a:lnTo>
                <a:lnTo>
                  <a:pt x="1861781" y="419976"/>
                </a:lnTo>
                <a:lnTo>
                  <a:pt x="1822310" y="392963"/>
                </a:lnTo>
                <a:lnTo>
                  <a:pt x="1785518" y="362597"/>
                </a:lnTo>
                <a:lnTo>
                  <a:pt x="1751584" y="329107"/>
                </a:lnTo>
                <a:lnTo>
                  <a:pt x="1720761" y="292709"/>
                </a:lnTo>
                <a:lnTo>
                  <a:pt x="1693240" y="253631"/>
                </a:lnTo>
                <a:lnTo>
                  <a:pt x="1669249" y="212064"/>
                </a:lnTo>
                <a:lnTo>
                  <a:pt x="1649006" y="168249"/>
                </a:lnTo>
                <a:lnTo>
                  <a:pt x="1632737" y="122402"/>
                </a:lnTo>
                <a:lnTo>
                  <a:pt x="1620647" y="74726"/>
                </a:lnTo>
                <a:lnTo>
                  <a:pt x="1613115" y="0"/>
                </a:lnTo>
                <a:lnTo>
                  <a:pt x="1082243" y="0"/>
                </a:lnTo>
                <a:lnTo>
                  <a:pt x="1100569" y="181686"/>
                </a:lnTo>
                <a:lnTo>
                  <a:pt x="1111173" y="228180"/>
                </a:lnTo>
                <a:lnTo>
                  <a:pt x="1123797" y="273875"/>
                </a:lnTo>
                <a:lnTo>
                  <a:pt x="1138389" y="318731"/>
                </a:lnTo>
                <a:lnTo>
                  <a:pt x="1154874" y="362673"/>
                </a:lnTo>
                <a:lnTo>
                  <a:pt x="1173226" y="405688"/>
                </a:lnTo>
                <a:lnTo>
                  <a:pt x="1193393" y="447687"/>
                </a:lnTo>
                <a:lnTo>
                  <a:pt x="1215326" y="488657"/>
                </a:lnTo>
                <a:lnTo>
                  <a:pt x="1238961" y="528523"/>
                </a:lnTo>
                <a:lnTo>
                  <a:pt x="1264259" y="567258"/>
                </a:lnTo>
                <a:lnTo>
                  <a:pt x="1291183" y="604786"/>
                </a:lnTo>
                <a:lnTo>
                  <a:pt x="1319669" y="641083"/>
                </a:lnTo>
                <a:lnTo>
                  <a:pt x="1349667" y="676084"/>
                </a:lnTo>
                <a:lnTo>
                  <a:pt x="1381137" y="709752"/>
                </a:lnTo>
                <a:lnTo>
                  <a:pt x="1414018" y="742022"/>
                </a:lnTo>
                <a:lnTo>
                  <a:pt x="1448269" y="772858"/>
                </a:lnTo>
                <a:lnTo>
                  <a:pt x="1483842" y="802208"/>
                </a:lnTo>
                <a:lnTo>
                  <a:pt x="1520685" y="830021"/>
                </a:lnTo>
                <a:lnTo>
                  <a:pt x="1558747" y="856246"/>
                </a:lnTo>
                <a:lnTo>
                  <a:pt x="1597977" y="880833"/>
                </a:lnTo>
                <a:lnTo>
                  <a:pt x="1638325" y="903744"/>
                </a:lnTo>
                <a:lnTo>
                  <a:pt x="1679752" y="924915"/>
                </a:lnTo>
                <a:lnTo>
                  <a:pt x="1722208" y="944295"/>
                </a:lnTo>
                <a:lnTo>
                  <a:pt x="1765642" y="961859"/>
                </a:lnTo>
                <a:lnTo>
                  <a:pt x="1809991" y="977531"/>
                </a:lnTo>
                <a:lnTo>
                  <a:pt x="1855216" y="991285"/>
                </a:lnTo>
                <a:lnTo>
                  <a:pt x="1901278" y="1003046"/>
                </a:lnTo>
                <a:lnTo>
                  <a:pt x="1948103" y="1012786"/>
                </a:lnTo>
                <a:lnTo>
                  <a:pt x="1995665" y="1020445"/>
                </a:lnTo>
                <a:lnTo>
                  <a:pt x="2043912" y="1025969"/>
                </a:lnTo>
                <a:lnTo>
                  <a:pt x="2092782" y="1029335"/>
                </a:lnTo>
                <a:lnTo>
                  <a:pt x="2142236" y="1030452"/>
                </a:lnTo>
                <a:lnTo>
                  <a:pt x="2142236" y="499719"/>
                </a:lnTo>
                <a:close/>
              </a:path>
            </a:pathLst>
          </a:custGeom>
          <a:solidFill>
            <a:srgbClr val="FFFFFF"/>
          </a:solidFill>
        </p:spPr>
        <p:txBody>
          <a:bodyPr wrap="square" lIns="0" tIns="0" rIns="0" bIns="0" rtlCol="0"/>
          <a:lstStyle/>
          <a:p>
            <a:endParaRPr/>
          </a:p>
        </p:txBody>
      </p:sp>
      <p:sp>
        <p:nvSpPr>
          <p:cNvPr id="18" name="bg object 18"/>
          <p:cNvSpPr/>
          <p:nvPr/>
        </p:nvSpPr>
        <p:spPr>
          <a:xfrm>
            <a:off x="9018193" y="0"/>
            <a:ext cx="531495" cy="1297940"/>
          </a:xfrm>
          <a:custGeom>
            <a:avLst/>
            <a:gdLst/>
            <a:ahLst/>
            <a:cxnLst/>
            <a:rect l="l" t="t" r="r" b="b"/>
            <a:pathLst>
              <a:path w="531495" h="1297940">
                <a:moveTo>
                  <a:pt x="531012" y="0"/>
                </a:moveTo>
                <a:lnTo>
                  <a:pt x="0" y="0"/>
                </a:lnTo>
                <a:lnTo>
                  <a:pt x="0" y="1297368"/>
                </a:lnTo>
                <a:lnTo>
                  <a:pt x="531012" y="1297368"/>
                </a:lnTo>
                <a:lnTo>
                  <a:pt x="531012" y="0"/>
                </a:lnTo>
                <a:close/>
              </a:path>
            </a:pathLst>
          </a:custGeom>
          <a:solidFill>
            <a:srgbClr val="FA4616"/>
          </a:solidFill>
        </p:spPr>
        <p:txBody>
          <a:bodyPr wrap="square" lIns="0" tIns="0" rIns="0" bIns="0" rtlCol="0"/>
          <a:lstStyle/>
          <a:p>
            <a:endParaRPr/>
          </a:p>
        </p:txBody>
      </p:sp>
      <p:sp>
        <p:nvSpPr>
          <p:cNvPr id="19" name="bg object 19"/>
          <p:cNvSpPr/>
          <p:nvPr/>
        </p:nvSpPr>
        <p:spPr>
          <a:xfrm>
            <a:off x="6350495" y="0"/>
            <a:ext cx="5842000" cy="6858000"/>
          </a:xfrm>
          <a:custGeom>
            <a:avLst/>
            <a:gdLst/>
            <a:ahLst/>
            <a:cxnLst/>
            <a:rect l="l" t="t" r="r" b="b"/>
            <a:pathLst>
              <a:path w="5842000" h="6858000">
                <a:moveTo>
                  <a:pt x="1597444" y="1564233"/>
                </a:moveTo>
                <a:lnTo>
                  <a:pt x="0" y="1564233"/>
                </a:lnTo>
                <a:lnTo>
                  <a:pt x="0" y="2095106"/>
                </a:lnTo>
                <a:lnTo>
                  <a:pt x="1597444" y="2095106"/>
                </a:lnTo>
                <a:lnTo>
                  <a:pt x="1597444" y="1564233"/>
                </a:lnTo>
                <a:close/>
              </a:path>
              <a:path w="5842000" h="6858000">
                <a:moveTo>
                  <a:pt x="2133396" y="2635326"/>
                </a:moveTo>
                <a:lnTo>
                  <a:pt x="1602384" y="2635326"/>
                </a:lnTo>
                <a:lnTo>
                  <a:pt x="1602384" y="4232351"/>
                </a:lnTo>
                <a:lnTo>
                  <a:pt x="2133396" y="4232351"/>
                </a:lnTo>
                <a:lnTo>
                  <a:pt x="2133396" y="2635326"/>
                </a:lnTo>
                <a:close/>
              </a:path>
              <a:path w="5842000" h="6858000">
                <a:moveTo>
                  <a:pt x="4789500" y="6327127"/>
                </a:moveTo>
                <a:lnTo>
                  <a:pt x="3192056" y="6327127"/>
                </a:lnTo>
                <a:lnTo>
                  <a:pt x="3192056" y="6858000"/>
                </a:lnTo>
                <a:lnTo>
                  <a:pt x="4789500" y="6858000"/>
                </a:lnTo>
                <a:lnTo>
                  <a:pt x="4789500" y="6327127"/>
                </a:lnTo>
                <a:close/>
              </a:path>
              <a:path w="5842000" h="6858000">
                <a:moveTo>
                  <a:pt x="4796714" y="5020602"/>
                </a:moveTo>
                <a:lnTo>
                  <a:pt x="4792421" y="4972837"/>
                </a:lnTo>
                <a:lnTo>
                  <a:pt x="4780077" y="4927892"/>
                </a:lnTo>
                <a:lnTo>
                  <a:pt x="4760417" y="4886490"/>
                </a:lnTo>
                <a:lnTo>
                  <a:pt x="4734191" y="4849406"/>
                </a:lnTo>
                <a:lnTo>
                  <a:pt x="4702162" y="4817376"/>
                </a:lnTo>
                <a:lnTo>
                  <a:pt x="4665065" y="4791164"/>
                </a:lnTo>
                <a:lnTo>
                  <a:pt x="4623663" y="4771504"/>
                </a:lnTo>
                <a:lnTo>
                  <a:pt x="4578693" y="4759172"/>
                </a:lnTo>
                <a:lnTo>
                  <a:pt x="4530928" y="4754880"/>
                </a:lnTo>
                <a:lnTo>
                  <a:pt x="4483138" y="4759172"/>
                </a:lnTo>
                <a:lnTo>
                  <a:pt x="4438180" y="4771504"/>
                </a:lnTo>
                <a:lnTo>
                  <a:pt x="4396765" y="4791164"/>
                </a:lnTo>
                <a:lnTo>
                  <a:pt x="4359681" y="4817376"/>
                </a:lnTo>
                <a:lnTo>
                  <a:pt x="4327639" y="4849406"/>
                </a:lnTo>
                <a:lnTo>
                  <a:pt x="4301426" y="4886490"/>
                </a:lnTo>
                <a:lnTo>
                  <a:pt x="4281767" y="4927892"/>
                </a:lnTo>
                <a:lnTo>
                  <a:pt x="4269422" y="4972837"/>
                </a:lnTo>
                <a:lnTo>
                  <a:pt x="4265142" y="5020602"/>
                </a:lnTo>
                <a:lnTo>
                  <a:pt x="4269422" y="5068367"/>
                </a:lnTo>
                <a:lnTo>
                  <a:pt x="4281767" y="5113325"/>
                </a:lnTo>
                <a:lnTo>
                  <a:pt x="4301426" y="5154714"/>
                </a:lnTo>
                <a:lnTo>
                  <a:pt x="4327639" y="5191798"/>
                </a:lnTo>
                <a:lnTo>
                  <a:pt x="4359681" y="5223827"/>
                </a:lnTo>
                <a:lnTo>
                  <a:pt x="4396765" y="5250040"/>
                </a:lnTo>
                <a:lnTo>
                  <a:pt x="4438180" y="5269700"/>
                </a:lnTo>
                <a:lnTo>
                  <a:pt x="4483138" y="5282031"/>
                </a:lnTo>
                <a:lnTo>
                  <a:pt x="4530928" y="5286311"/>
                </a:lnTo>
                <a:lnTo>
                  <a:pt x="4578693" y="5282031"/>
                </a:lnTo>
                <a:lnTo>
                  <a:pt x="4623663" y="5269700"/>
                </a:lnTo>
                <a:lnTo>
                  <a:pt x="4665065" y="5250040"/>
                </a:lnTo>
                <a:lnTo>
                  <a:pt x="4702162" y="5223827"/>
                </a:lnTo>
                <a:lnTo>
                  <a:pt x="4734191" y="5191798"/>
                </a:lnTo>
                <a:lnTo>
                  <a:pt x="4760417" y="5154714"/>
                </a:lnTo>
                <a:lnTo>
                  <a:pt x="4780077" y="5113325"/>
                </a:lnTo>
                <a:lnTo>
                  <a:pt x="4792421" y="5068367"/>
                </a:lnTo>
                <a:lnTo>
                  <a:pt x="4796714" y="5020602"/>
                </a:lnTo>
                <a:close/>
              </a:path>
              <a:path w="5842000" h="6858000">
                <a:moveTo>
                  <a:pt x="5841504" y="4225925"/>
                </a:moveTo>
                <a:lnTo>
                  <a:pt x="5310492" y="4225925"/>
                </a:lnTo>
                <a:lnTo>
                  <a:pt x="5310492" y="5822950"/>
                </a:lnTo>
                <a:lnTo>
                  <a:pt x="5841504" y="5822950"/>
                </a:lnTo>
                <a:lnTo>
                  <a:pt x="5841504" y="4225925"/>
                </a:lnTo>
                <a:close/>
              </a:path>
              <a:path w="5842000" h="6858000">
                <a:moveTo>
                  <a:pt x="5841504" y="1564233"/>
                </a:moveTo>
                <a:lnTo>
                  <a:pt x="5310492" y="1564233"/>
                </a:lnTo>
                <a:lnTo>
                  <a:pt x="5310492" y="3161258"/>
                </a:lnTo>
                <a:lnTo>
                  <a:pt x="5841504" y="3161258"/>
                </a:lnTo>
                <a:lnTo>
                  <a:pt x="5841504" y="1564233"/>
                </a:lnTo>
                <a:close/>
              </a:path>
              <a:path w="5842000" h="6858000">
                <a:moveTo>
                  <a:pt x="5841504" y="0"/>
                </a:moveTo>
                <a:lnTo>
                  <a:pt x="5604281" y="0"/>
                </a:lnTo>
                <a:lnTo>
                  <a:pt x="5596737" y="74790"/>
                </a:lnTo>
                <a:lnTo>
                  <a:pt x="5584634" y="122466"/>
                </a:lnTo>
                <a:lnTo>
                  <a:pt x="5568366" y="168313"/>
                </a:lnTo>
                <a:lnTo>
                  <a:pt x="5548122" y="212128"/>
                </a:lnTo>
                <a:lnTo>
                  <a:pt x="5524131" y="253695"/>
                </a:lnTo>
                <a:lnTo>
                  <a:pt x="5496611" y="292773"/>
                </a:lnTo>
                <a:lnTo>
                  <a:pt x="5465788" y="329171"/>
                </a:lnTo>
                <a:lnTo>
                  <a:pt x="5431866" y="362661"/>
                </a:lnTo>
                <a:lnTo>
                  <a:pt x="5395061" y="393026"/>
                </a:lnTo>
                <a:lnTo>
                  <a:pt x="5355590" y="420039"/>
                </a:lnTo>
                <a:lnTo>
                  <a:pt x="5313692" y="443509"/>
                </a:lnTo>
                <a:lnTo>
                  <a:pt x="5269560" y="463181"/>
                </a:lnTo>
                <a:lnTo>
                  <a:pt x="5223421" y="478878"/>
                </a:lnTo>
                <a:lnTo>
                  <a:pt x="5175504" y="490347"/>
                </a:lnTo>
                <a:lnTo>
                  <a:pt x="5125999" y="497395"/>
                </a:lnTo>
                <a:lnTo>
                  <a:pt x="5075161" y="499783"/>
                </a:lnTo>
                <a:lnTo>
                  <a:pt x="5024298" y="497395"/>
                </a:lnTo>
                <a:lnTo>
                  <a:pt x="4974806" y="490347"/>
                </a:lnTo>
                <a:lnTo>
                  <a:pt x="4926876" y="478878"/>
                </a:lnTo>
                <a:lnTo>
                  <a:pt x="4880749" y="463181"/>
                </a:lnTo>
                <a:lnTo>
                  <a:pt x="4836617" y="443509"/>
                </a:lnTo>
                <a:lnTo>
                  <a:pt x="4794707" y="420039"/>
                </a:lnTo>
                <a:lnTo>
                  <a:pt x="4755248" y="393026"/>
                </a:lnTo>
                <a:lnTo>
                  <a:pt x="4718443" y="362661"/>
                </a:lnTo>
                <a:lnTo>
                  <a:pt x="4684522" y="329171"/>
                </a:lnTo>
                <a:lnTo>
                  <a:pt x="4653686" y="292773"/>
                </a:lnTo>
                <a:lnTo>
                  <a:pt x="4626165" y="253695"/>
                </a:lnTo>
                <a:lnTo>
                  <a:pt x="4602175" y="212128"/>
                </a:lnTo>
                <a:lnTo>
                  <a:pt x="4581931" y="168313"/>
                </a:lnTo>
                <a:lnTo>
                  <a:pt x="4565662" y="122466"/>
                </a:lnTo>
                <a:lnTo>
                  <a:pt x="4553572" y="74790"/>
                </a:lnTo>
                <a:lnTo>
                  <a:pt x="4546028" y="0"/>
                </a:lnTo>
                <a:lnTo>
                  <a:pt x="4015168" y="0"/>
                </a:lnTo>
                <a:lnTo>
                  <a:pt x="4033494" y="181749"/>
                </a:lnTo>
                <a:lnTo>
                  <a:pt x="4044099" y="228244"/>
                </a:lnTo>
                <a:lnTo>
                  <a:pt x="4056723" y="273939"/>
                </a:lnTo>
                <a:lnTo>
                  <a:pt x="4071315" y="318795"/>
                </a:lnTo>
                <a:lnTo>
                  <a:pt x="4087799" y="362737"/>
                </a:lnTo>
                <a:lnTo>
                  <a:pt x="4106151" y="405752"/>
                </a:lnTo>
                <a:lnTo>
                  <a:pt x="4126319" y="447751"/>
                </a:lnTo>
                <a:lnTo>
                  <a:pt x="4148251" y="488721"/>
                </a:lnTo>
                <a:lnTo>
                  <a:pt x="4171886" y="528586"/>
                </a:lnTo>
                <a:lnTo>
                  <a:pt x="4197185" y="567321"/>
                </a:lnTo>
                <a:lnTo>
                  <a:pt x="4224109" y="604850"/>
                </a:lnTo>
                <a:lnTo>
                  <a:pt x="4252595" y="641146"/>
                </a:lnTo>
                <a:lnTo>
                  <a:pt x="4282592" y="676148"/>
                </a:lnTo>
                <a:lnTo>
                  <a:pt x="4314063" y="709815"/>
                </a:lnTo>
                <a:lnTo>
                  <a:pt x="4346943" y="742086"/>
                </a:lnTo>
                <a:lnTo>
                  <a:pt x="4381195" y="772922"/>
                </a:lnTo>
                <a:lnTo>
                  <a:pt x="4416768" y="802271"/>
                </a:lnTo>
                <a:lnTo>
                  <a:pt x="4453610" y="830084"/>
                </a:lnTo>
                <a:lnTo>
                  <a:pt x="4491672" y="856310"/>
                </a:lnTo>
                <a:lnTo>
                  <a:pt x="4530903" y="880897"/>
                </a:lnTo>
                <a:lnTo>
                  <a:pt x="4571250" y="903808"/>
                </a:lnTo>
                <a:lnTo>
                  <a:pt x="4612678" y="924979"/>
                </a:lnTo>
                <a:lnTo>
                  <a:pt x="4655134" y="944359"/>
                </a:lnTo>
                <a:lnTo>
                  <a:pt x="4698568" y="961923"/>
                </a:lnTo>
                <a:lnTo>
                  <a:pt x="4742916" y="977595"/>
                </a:lnTo>
                <a:lnTo>
                  <a:pt x="4788141" y="991349"/>
                </a:lnTo>
                <a:lnTo>
                  <a:pt x="4834204" y="1003109"/>
                </a:lnTo>
                <a:lnTo>
                  <a:pt x="4881029" y="1012850"/>
                </a:lnTo>
                <a:lnTo>
                  <a:pt x="4928590" y="1020508"/>
                </a:lnTo>
                <a:lnTo>
                  <a:pt x="4976838" y="1026033"/>
                </a:lnTo>
                <a:lnTo>
                  <a:pt x="5025707" y="1029398"/>
                </a:lnTo>
                <a:lnTo>
                  <a:pt x="5075161" y="1030516"/>
                </a:lnTo>
                <a:lnTo>
                  <a:pt x="5126672" y="1029296"/>
                </a:lnTo>
                <a:lnTo>
                  <a:pt x="5177548" y="1025652"/>
                </a:lnTo>
                <a:lnTo>
                  <a:pt x="5227752" y="1019657"/>
                </a:lnTo>
                <a:lnTo>
                  <a:pt x="5277193" y="1011351"/>
                </a:lnTo>
                <a:lnTo>
                  <a:pt x="5325846" y="1000798"/>
                </a:lnTo>
                <a:lnTo>
                  <a:pt x="5373649" y="988060"/>
                </a:lnTo>
                <a:lnTo>
                  <a:pt x="5420525" y="973188"/>
                </a:lnTo>
                <a:lnTo>
                  <a:pt x="5466448" y="956221"/>
                </a:lnTo>
                <a:lnTo>
                  <a:pt x="5511343" y="937247"/>
                </a:lnTo>
                <a:lnTo>
                  <a:pt x="5555158" y="916292"/>
                </a:lnTo>
                <a:lnTo>
                  <a:pt x="5597830" y="893419"/>
                </a:lnTo>
                <a:lnTo>
                  <a:pt x="5639333" y="868705"/>
                </a:lnTo>
                <a:lnTo>
                  <a:pt x="5679579" y="842175"/>
                </a:lnTo>
                <a:lnTo>
                  <a:pt x="5718518" y="813904"/>
                </a:lnTo>
                <a:lnTo>
                  <a:pt x="5756110" y="783945"/>
                </a:lnTo>
                <a:lnTo>
                  <a:pt x="5792292" y="752348"/>
                </a:lnTo>
                <a:lnTo>
                  <a:pt x="5827001" y="719162"/>
                </a:lnTo>
                <a:lnTo>
                  <a:pt x="5841504" y="703224"/>
                </a:lnTo>
                <a:lnTo>
                  <a:pt x="5841504" y="0"/>
                </a:lnTo>
                <a:close/>
              </a:path>
            </a:pathLst>
          </a:custGeom>
          <a:solidFill>
            <a:srgbClr val="FFFFFF"/>
          </a:solidFill>
        </p:spPr>
        <p:txBody>
          <a:bodyPr wrap="square" lIns="0" tIns="0" rIns="0" bIns="0" rtlCol="0"/>
          <a:lstStyle/>
          <a:p>
            <a:endParaRPr/>
          </a:p>
        </p:txBody>
      </p:sp>
      <p:sp>
        <p:nvSpPr>
          <p:cNvPr id="20" name="bg object 20"/>
          <p:cNvSpPr/>
          <p:nvPr/>
        </p:nvSpPr>
        <p:spPr>
          <a:xfrm>
            <a:off x="7422680" y="4743729"/>
            <a:ext cx="2126615" cy="1062990"/>
          </a:xfrm>
          <a:custGeom>
            <a:avLst/>
            <a:gdLst/>
            <a:ahLst/>
            <a:cxnLst/>
            <a:rect l="l" t="t" r="r" b="b"/>
            <a:pathLst>
              <a:path w="2126615" h="1062989">
                <a:moveTo>
                  <a:pt x="2126526" y="0"/>
                </a:moveTo>
                <a:lnTo>
                  <a:pt x="1595653" y="0"/>
                </a:lnTo>
                <a:lnTo>
                  <a:pt x="1593477" y="48445"/>
                </a:lnTo>
                <a:lnTo>
                  <a:pt x="1587076" y="95673"/>
                </a:lnTo>
                <a:lnTo>
                  <a:pt x="1576636" y="141493"/>
                </a:lnTo>
                <a:lnTo>
                  <a:pt x="1562346" y="185720"/>
                </a:lnTo>
                <a:lnTo>
                  <a:pt x="1544394" y="228164"/>
                </a:lnTo>
                <a:lnTo>
                  <a:pt x="1522967" y="268638"/>
                </a:lnTo>
                <a:lnTo>
                  <a:pt x="1498254" y="306954"/>
                </a:lnTo>
                <a:lnTo>
                  <a:pt x="1470443" y="342925"/>
                </a:lnTo>
                <a:lnTo>
                  <a:pt x="1439721" y="376361"/>
                </a:lnTo>
                <a:lnTo>
                  <a:pt x="1406276" y="407075"/>
                </a:lnTo>
                <a:lnTo>
                  <a:pt x="1370297" y="434880"/>
                </a:lnTo>
                <a:lnTo>
                  <a:pt x="1331971" y="459587"/>
                </a:lnTo>
                <a:lnTo>
                  <a:pt x="1291486" y="481009"/>
                </a:lnTo>
                <a:lnTo>
                  <a:pt x="1249030" y="498957"/>
                </a:lnTo>
                <a:lnTo>
                  <a:pt x="1204791" y="513244"/>
                </a:lnTo>
                <a:lnTo>
                  <a:pt x="1158957" y="523681"/>
                </a:lnTo>
                <a:lnTo>
                  <a:pt x="1111716" y="530081"/>
                </a:lnTo>
                <a:lnTo>
                  <a:pt x="1063256" y="532257"/>
                </a:lnTo>
                <a:lnTo>
                  <a:pt x="1014798" y="530081"/>
                </a:lnTo>
                <a:lnTo>
                  <a:pt x="967558" y="523681"/>
                </a:lnTo>
                <a:lnTo>
                  <a:pt x="921726" y="513244"/>
                </a:lnTo>
                <a:lnTo>
                  <a:pt x="877487" y="498957"/>
                </a:lnTo>
                <a:lnTo>
                  <a:pt x="835032" y="481009"/>
                </a:lnTo>
                <a:lnTo>
                  <a:pt x="794547" y="459587"/>
                </a:lnTo>
                <a:lnTo>
                  <a:pt x="756221" y="434880"/>
                </a:lnTo>
                <a:lnTo>
                  <a:pt x="720241" y="407075"/>
                </a:lnTo>
                <a:lnTo>
                  <a:pt x="686796" y="376361"/>
                </a:lnTo>
                <a:lnTo>
                  <a:pt x="656074" y="342925"/>
                </a:lnTo>
                <a:lnTo>
                  <a:pt x="628262" y="306954"/>
                </a:lnTo>
                <a:lnTo>
                  <a:pt x="603548" y="268638"/>
                </a:lnTo>
                <a:lnTo>
                  <a:pt x="582121" y="228164"/>
                </a:lnTo>
                <a:lnTo>
                  <a:pt x="564168" y="185720"/>
                </a:lnTo>
                <a:lnTo>
                  <a:pt x="549878" y="141493"/>
                </a:lnTo>
                <a:lnTo>
                  <a:pt x="539437" y="95673"/>
                </a:lnTo>
                <a:lnTo>
                  <a:pt x="533035" y="48445"/>
                </a:lnTo>
                <a:lnTo>
                  <a:pt x="530860" y="0"/>
                </a:lnTo>
                <a:lnTo>
                  <a:pt x="0" y="0"/>
                </a:lnTo>
                <a:lnTo>
                  <a:pt x="1094" y="48657"/>
                </a:lnTo>
                <a:lnTo>
                  <a:pt x="4345" y="96753"/>
                </a:lnTo>
                <a:lnTo>
                  <a:pt x="9706" y="144240"/>
                </a:lnTo>
                <a:lnTo>
                  <a:pt x="17130" y="191072"/>
                </a:lnTo>
                <a:lnTo>
                  <a:pt x="26570" y="237202"/>
                </a:lnTo>
                <a:lnTo>
                  <a:pt x="37980" y="282583"/>
                </a:lnTo>
                <a:lnTo>
                  <a:pt x="51312" y="327168"/>
                </a:lnTo>
                <a:lnTo>
                  <a:pt x="66519" y="370910"/>
                </a:lnTo>
                <a:lnTo>
                  <a:pt x="83555" y="413762"/>
                </a:lnTo>
                <a:lnTo>
                  <a:pt x="102373" y="455677"/>
                </a:lnTo>
                <a:lnTo>
                  <a:pt x="122925" y="496608"/>
                </a:lnTo>
                <a:lnTo>
                  <a:pt x="145165" y="536509"/>
                </a:lnTo>
                <a:lnTo>
                  <a:pt x="169045" y="575333"/>
                </a:lnTo>
                <a:lnTo>
                  <a:pt x="194520" y="613032"/>
                </a:lnTo>
                <a:lnTo>
                  <a:pt x="221542" y="649559"/>
                </a:lnTo>
                <a:lnTo>
                  <a:pt x="250063" y="684869"/>
                </a:lnTo>
                <a:lnTo>
                  <a:pt x="280038" y="718913"/>
                </a:lnTo>
                <a:lnTo>
                  <a:pt x="311419" y="751645"/>
                </a:lnTo>
                <a:lnTo>
                  <a:pt x="344160" y="783018"/>
                </a:lnTo>
                <a:lnTo>
                  <a:pt x="378213" y="812986"/>
                </a:lnTo>
                <a:lnTo>
                  <a:pt x="413531" y="841500"/>
                </a:lnTo>
                <a:lnTo>
                  <a:pt x="450068" y="868515"/>
                </a:lnTo>
                <a:lnTo>
                  <a:pt x="487776" y="893984"/>
                </a:lnTo>
                <a:lnTo>
                  <a:pt x="526609" y="917859"/>
                </a:lnTo>
                <a:lnTo>
                  <a:pt x="566520" y="940093"/>
                </a:lnTo>
                <a:lnTo>
                  <a:pt x="607462" y="960640"/>
                </a:lnTo>
                <a:lnTo>
                  <a:pt x="649388" y="979453"/>
                </a:lnTo>
                <a:lnTo>
                  <a:pt x="692251" y="996485"/>
                </a:lnTo>
                <a:lnTo>
                  <a:pt x="736004" y="1011688"/>
                </a:lnTo>
                <a:lnTo>
                  <a:pt x="780600" y="1025017"/>
                </a:lnTo>
                <a:lnTo>
                  <a:pt x="825992" y="1036424"/>
                </a:lnTo>
                <a:lnTo>
                  <a:pt x="872134" y="1045862"/>
                </a:lnTo>
                <a:lnTo>
                  <a:pt x="918978" y="1053284"/>
                </a:lnTo>
                <a:lnTo>
                  <a:pt x="966478" y="1058644"/>
                </a:lnTo>
                <a:lnTo>
                  <a:pt x="1014586" y="1061894"/>
                </a:lnTo>
                <a:lnTo>
                  <a:pt x="1063256" y="1062988"/>
                </a:lnTo>
                <a:lnTo>
                  <a:pt x="1111927" y="1061894"/>
                </a:lnTo>
                <a:lnTo>
                  <a:pt x="1160037" y="1058644"/>
                </a:lnTo>
                <a:lnTo>
                  <a:pt x="1207537" y="1053284"/>
                </a:lnTo>
                <a:lnTo>
                  <a:pt x="1254382" y="1045862"/>
                </a:lnTo>
                <a:lnTo>
                  <a:pt x="1300525" y="1036424"/>
                </a:lnTo>
                <a:lnTo>
                  <a:pt x="1345918" y="1025017"/>
                </a:lnTo>
                <a:lnTo>
                  <a:pt x="1390515" y="1011688"/>
                </a:lnTo>
                <a:lnTo>
                  <a:pt x="1434268" y="996485"/>
                </a:lnTo>
                <a:lnTo>
                  <a:pt x="1477132" y="979453"/>
                </a:lnTo>
                <a:lnTo>
                  <a:pt x="1519058" y="960640"/>
                </a:lnTo>
                <a:lnTo>
                  <a:pt x="1560001" y="940093"/>
                </a:lnTo>
                <a:lnTo>
                  <a:pt x="1599912" y="917859"/>
                </a:lnTo>
                <a:lnTo>
                  <a:pt x="1638746" y="893984"/>
                </a:lnTo>
                <a:lnTo>
                  <a:pt x="1676455" y="868515"/>
                </a:lnTo>
                <a:lnTo>
                  <a:pt x="1712992" y="841500"/>
                </a:lnTo>
                <a:lnTo>
                  <a:pt x="1748310" y="812986"/>
                </a:lnTo>
                <a:lnTo>
                  <a:pt x="1782363" y="783018"/>
                </a:lnTo>
                <a:lnTo>
                  <a:pt x="1815104" y="751645"/>
                </a:lnTo>
                <a:lnTo>
                  <a:pt x="1846485" y="718913"/>
                </a:lnTo>
                <a:lnTo>
                  <a:pt x="1876461" y="684869"/>
                </a:lnTo>
                <a:lnTo>
                  <a:pt x="1904982" y="649559"/>
                </a:lnTo>
                <a:lnTo>
                  <a:pt x="1932004" y="613032"/>
                </a:lnTo>
                <a:lnTo>
                  <a:pt x="1957479" y="575333"/>
                </a:lnTo>
                <a:lnTo>
                  <a:pt x="1981360" y="536509"/>
                </a:lnTo>
                <a:lnTo>
                  <a:pt x="2003600" y="496608"/>
                </a:lnTo>
                <a:lnTo>
                  <a:pt x="2024152" y="455677"/>
                </a:lnTo>
                <a:lnTo>
                  <a:pt x="2042970" y="413762"/>
                </a:lnTo>
                <a:lnTo>
                  <a:pt x="2060006" y="370910"/>
                </a:lnTo>
                <a:lnTo>
                  <a:pt x="2075213" y="327168"/>
                </a:lnTo>
                <a:lnTo>
                  <a:pt x="2088545" y="282583"/>
                </a:lnTo>
                <a:lnTo>
                  <a:pt x="2099955" y="237202"/>
                </a:lnTo>
                <a:lnTo>
                  <a:pt x="2109395" y="191072"/>
                </a:lnTo>
                <a:lnTo>
                  <a:pt x="2116819" y="144240"/>
                </a:lnTo>
                <a:lnTo>
                  <a:pt x="2122180" y="96753"/>
                </a:lnTo>
                <a:lnTo>
                  <a:pt x="2125431" y="48657"/>
                </a:lnTo>
                <a:lnTo>
                  <a:pt x="2126526" y="0"/>
                </a:lnTo>
                <a:close/>
              </a:path>
            </a:pathLst>
          </a:custGeom>
          <a:solidFill>
            <a:srgbClr val="FA4616"/>
          </a:solidFill>
        </p:spPr>
        <p:txBody>
          <a:bodyPr wrap="square" lIns="0" tIns="0" rIns="0" bIns="0" rtlCol="0"/>
          <a:lstStyle/>
          <a:p>
            <a:endParaRPr/>
          </a:p>
        </p:txBody>
      </p:sp>
      <p:sp>
        <p:nvSpPr>
          <p:cNvPr id="21" name="bg object 21"/>
          <p:cNvSpPr/>
          <p:nvPr/>
        </p:nvSpPr>
        <p:spPr>
          <a:xfrm>
            <a:off x="9018193" y="3160395"/>
            <a:ext cx="2126615" cy="1062990"/>
          </a:xfrm>
          <a:custGeom>
            <a:avLst/>
            <a:gdLst/>
            <a:ahLst/>
            <a:cxnLst/>
            <a:rect l="l" t="t" r="r" b="b"/>
            <a:pathLst>
              <a:path w="2126615" h="1062989">
                <a:moveTo>
                  <a:pt x="1063269" y="0"/>
                </a:moveTo>
                <a:lnTo>
                  <a:pt x="1014598" y="1093"/>
                </a:lnTo>
                <a:lnTo>
                  <a:pt x="966489" y="4344"/>
                </a:lnTo>
                <a:lnTo>
                  <a:pt x="918988" y="9703"/>
                </a:lnTo>
                <a:lnTo>
                  <a:pt x="872143" y="17126"/>
                </a:lnTo>
                <a:lnTo>
                  <a:pt x="826000" y="26564"/>
                </a:lnTo>
                <a:lnTo>
                  <a:pt x="780607" y="37971"/>
                </a:lnTo>
                <a:lnTo>
                  <a:pt x="736010" y="51299"/>
                </a:lnTo>
                <a:lnTo>
                  <a:pt x="692257" y="66503"/>
                </a:lnTo>
                <a:lnTo>
                  <a:pt x="649393" y="83535"/>
                </a:lnTo>
                <a:lnTo>
                  <a:pt x="607467" y="102348"/>
                </a:lnTo>
                <a:lnTo>
                  <a:pt x="566524" y="122895"/>
                </a:lnTo>
                <a:lnTo>
                  <a:pt x="526613" y="145129"/>
                </a:lnTo>
                <a:lnTo>
                  <a:pt x="487779" y="169004"/>
                </a:lnTo>
                <a:lnTo>
                  <a:pt x="450071" y="194473"/>
                </a:lnTo>
                <a:lnTo>
                  <a:pt x="413533" y="221488"/>
                </a:lnTo>
                <a:lnTo>
                  <a:pt x="378215" y="250002"/>
                </a:lnTo>
                <a:lnTo>
                  <a:pt x="344162" y="279970"/>
                </a:lnTo>
                <a:lnTo>
                  <a:pt x="311421" y="311343"/>
                </a:lnTo>
                <a:lnTo>
                  <a:pt x="280040" y="344075"/>
                </a:lnTo>
                <a:lnTo>
                  <a:pt x="250065" y="378120"/>
                </a:lnTo>
                <a:lnTo>
                  <a:pt x="221543" y="413429"/>
                </a:lnTo>
                <a:lnTo>
                  <a:pt x="194521" y="449957"/>
                </a:lnTo>
                <a:lnTo>
                  <a:pt x="169046" y="487656"/>
                </a:lnTo>
                <a:lnTo>
                  <a:pt x="145165" y="526479"/>
                </a:lnTo>
                <a:lnTo>
                  <a:pt x="122925" y="566380"/>
                </a:lnTo>
                <a:lnTo>
                  <a:pt x="102373" y="607312"/>
                </a:lnTo>
                <a:lnTo>
                  <a:pt x="83555" y="649227"/>
                </a:lnTo>
                <a:lnTo>
                  <a:pt x="66519" y="692079"/>
                </a:lnTo>
                <a:lnTo>
                  <a:pt x="51312" y="735821"/>
                </a:lnTo>
                <a:lnTo>
                  <a:pt x="37980" y="780406"/>
                </a:lnTo>
                <a:lnTo>
                  <a:pt x="26570" y="825787"/>
                </a:lnTo>
                <a:lnTo>
                  <a:pt x="17130" y="871916"/>
                </a:lnTo>
                <a:lnTo>
                  <a:pt x="9706" y="918749"/>
                </a:lnTo>
                <a:lnTo>
                  <a:pt x="4345" y="966236"/>
                </a:lnTo>
                <a:lnTo>
                  <a:pt x="1094" y="1014332"/>
                </a:lnTo>
                <a:lnTo>
                  <a:pt x="0" y="1062989"/>
                </a:lnTo>
                <a:lnTo>
                  <a:pt x="530859" y="1062989"/>
                </a:lnTo>
                <a:lnTo>
                  <a:pt x="533035" y="1014544"/>
                </a:lnTo>
                <a:lnTo>
                  <a:pt x="539437" y="967316"/>
                </a:lnTo>
                <a:lnTo>
                  <a:pt x="549878" y="921496"/>
                </a:lnTo>
                <a:lnTo>
                  <a:pt x="564168" y="877269"/>
                </a:lnTo>
                <a:lnTo>
                  <a:pt x="582121" y="834825"/>
                </a:lnTo>
                <a:lnTo>
                  <a:pt x="603549" y="794351"/>
                </a:lnTo>
                <a:lnTo>
                  <a:pt x="628263" y="756035"/>
                </a:lnTo>
                <a:lnTo>
                  <a:pt x="656075" y="720064"/>
                </a:lnTo>
                <a:lnTo>
                  <a:pt x="686798" y="686628"/>
                </a:lnTo>
                <a:lnTo>
                  <a:pt x="720244" y="655914"/>
                </a:lnTo>
                <a:lnTo>
                  <a:pt x="756224" y="628109"/>
                </a:lnTo>
                <a:lnTo>
                  <a:pt x="794551" y="603402"/>
                </a:lnTo>
                <a:lnTo>
                  <a:pt x="835037" y="581980"/>
                </a:lnTo>
                <a:lnTo>
                  <a:pt x="877493" y="564032"/>
                </a:lnTo>
                <a:lnTo>
                  <a:pt x="921733" y="549745"/>
                </a:lnTo>
                <a:lnTo>
                  <a:pt x="967567" y="539308"/>
                </a:lnTo>
                <a:lnTo>
                  <a:pt x="1014809" y="532908"/>
                </a:lnTo>
                <a:lnTo>
                  <a:pt x="1063269" y="530732"/>
                </a:lnTo>
                <a:lnTo>
                  <a:pt x="1111727" y="532908"/>
                </a:lnTo>
                <a:lnTo>
                  <a:pt x="1158967" y="539308"/>
                </a:lnTo>
                <a:lnTo>
                  <a:pt x="1204800" y="549745"/>
                </a:lnTo>
                <a:lnTo>
                  <a:pt x="1249038" y="564032"/>
                </a:lnTo>
                <a:lnTo>
                  <a:pt x="1291493" y="581980"/>
                </a:lnTo>
                <a:lnTo>
                  <a:pt x="1331978" y="603402"/>
                </a:lnTo>
                <a:lnTo>
                  <a:pt x="1370304" y="628109"/>
                </a:lnTo>
                <a:lnTo>
                  <a:pt x="1406284" y="655914"/>
                </a:lnTo>
                <a:lnTo>
                  <a:pt x="1439729" y="686628"/>
                </a:lnTo>
                <a:lnTo>
                  <a:pt x="1470451" y="720064"/>
                </a:lnTo>
                <a:lnTo>
                  <a:pt x="1498263" y="756035"/>
                </a:lnTo>
                <a:lnTo>
                  <a:pt x="1522977" y="794351"/>
                </a:lnTo>
                <a:lnTo>
                  <a:pt x="1544404" y="834825"/>
                </a:lnTo>
                <a:lnTo>
                  <a:pt x="1562357" y="877269"/>
                </a:lnTo>
                <a:lnTo>
                  <a:pt x="1576648" y="921496"/>
                </a:lnTo>
                <a:lnTo>
                  <a:pt x="1587088" y="967316"/>
                </a:lnTo>
                <a:lnTo>
                  <a:pt x="1593490" y="1014544"/>
                </a:lnTo>
                <a:lnTo>
                  <a:pt x="1595666" y="1062989"/>
                </a:lnTo>
                <a:lnTo>
                  <a:pt x="2126538" y="1062989"/>
                </a:lnTo>
                <a:lnTo>
                  <a:pt x="2125444" y="1014332"/>
                </a:lnTo>
                <a:lnTo>
                  <a:pt x="2122193" y="966236"/>
                </a:lnTo>
                <a:lnTo>
                  <a:pt x="2116832" y="918749"/>
                </a:lnTo>
                <a:lnTo>
                  <a:pt x="2109407" y="871916"/>
                </a:lnTo>
                <a:lnTo>
                  <a:pt x="2099967" y="825787"/>
                </a:lnTo>
                <a:lnTo>
                  <a:pt x="2088557" y="780406"/>
                </a:lnTo>
                <a:lnTo>
                  <a:pt x="2075225" y="735821"/>
                </a:lnTo>
                <a:lnTo>
                  <a:pt x="2060017" y="692079"/>
                </a:lnTo>
                <a:lnTo>
                  <a:pt x="2042981" y="649227"/>
                </a:lnTo>
                <a:lnTo>
                  <a:pt x="2024163" y="607312"/>
                </a:lnTo>
                <a:lnTo>
                  <a:pt x="2003610" y="566380"/>
                </a:lnTo>
                <a:lnTo>
                  <a:pt x="1981370" y="526479"/>
                </a:lnTo>
                <a:lnTo>
                  <a:pt x="1957489" y="487656"/>
                </a:lnTo>
                <a:lnTo>
                  <a:pt x="1932013" y="449957"/>
                </a:lnTo>
                <a:lnTo>
                  <a:pt x="1904991" y="413429"/>
                </a:lnTo>
                <a:lnTo>
                  <a:pt x="1876469" y="378120"/>
                </a:lnTo>
                <a:lnTo>
                  <a:pt x="1846494" y="344075"/>
                </a:lnTo>
                <a:lnTo>
                  <a:pt x="1815112" y="311343"/>
                </a:lnTo>
                <a:lnTo>
                  <a:pt x="1782371" y="279970"/>
                </a:lnTo>
                <a:lnTo>
                  <a:pt x="1748318" y="250002"/>
                </a:lnTo>
                <a:lnTo>
                  <a:pt x="1712999" y="221488"/>
                </a:lnTo>
                <a:lnTo>
                  <a:pt x="1676462" y="194473"/>
                </a:lnTo>
                <a:lnTo>
                  <a:pt x="1638753" y="169004"/>
                </a:lnTo>
                <a:lnTo>
                  <a:pt x="1599919" y="145129"/>
                </a:lnTo>
                <a:lnTo>
                  <a:pt x="1560008" y="122895"/>
                </a:lnTo>
                <a:lnTo>
                  <a:pt x="1519065" y="102348"/>
                </a:lnTo>
                <a:lnTo>
                  <a:pt x="1477139" y="83535"/>
                </a:lnTo>
                <a:lnTo>
                  <a:pt x="1434276" y="66503"/>
                </a:lnTo>
                <a:lnTo>
                  <a:pt x="1390523" y="51299"/>
                </a:lnTo>
                <a:lnTo>
                  <a:pt x="1345926" y="37971"/>
                </a:lnTo>
                <a:lnTo>
                  <a:pt x="1300534" y="26564"/>
                </a:lnTo>
                <a:lnTo>
                  <a:pt x="1254392" y="17126"/>
                </a:lnTo>
                <a:lnTo>
                  <a:pt x="1207547" y="9703"/>
                </a:lnTo>
                <a:lnTo>
                  <a:pt x="1160047" y="4344"/>
                </a:lnTo>
                <a:lnTo>
                  <a:pt x="1111939" y="1093"/>
                </a:lnTo>
                <a:lnTo>
                  <a:pt x="1063269" y="0"/>
                </a:lnTo>
                <a:close/>
              </a:path>
            </a:pathLst>
          </a:custGeom>
          <a:solidFill>
            <a:srgbClr val="FFFFFF"/>
          </a:solidFill>
        </p:spPr>
        <p:txBody>
          <a:bodyPr wrap="square" lIns="0" tIns="0" rIns="0" bIns="0" rtlCol="0"/>
          <a:lstStyle/>
          <a:p>
            <a:endParaRPr/>
          </a:p>
        </p:txBody>
      </p:sp>
      <p:sp>
        <p:nvSpPr>
          <p:cNvPr id="22" name="bg object 22"/>
          <p:cNvSpPr/>
          <p:nvPr/>
        </p:nvSpPr>
        <p:spPr>
          <a:xfrm>
            <a:off x="10349851" y="2103120"/>
            <a:ext cx="532130" cy="531495"/>
          </a:xfrm>
          <a:custGeom>
            <a:avLst/>
            <a:gdLst/>
            <a:ahLst/>
            <a:cxnLst/>
            <a:rect l="l" t="t" r="r" b="b"/>
            <a:pathLst>
              <a:path w="532129" h="531494">
                <a:moveTo>
                  <a:pt x="265785" y="0"/>
                </a:moveTo>
                <a:lnTo>
                  <a:pt x="218007" y="4280"/>
                </a:lnTo>
                <a:lnTo>
                  <a:pt x="173040" y="16623"/>
                </a:lnTo>
                <a:lnTo>
                  <a:pt x="131634" y="36277"/>
                </a:lnTo>
                <a:lnTo>
                  <a:pt x="94539" y="62492"/>
                </a:lnTo>
                <a:lnTo>
                  <a:pt x="62506" y="94517"/>
                </a:lnTo>
                <a:lnTo>
                  <a:pt x="36285" y="131603"/>
                </a:lnTo>
                <a:lnTo>
                  <a:pt x="16627" y="173000"/>
                </a:lnTo>
                <a:lnTo>
                  <a:pt x="4281" y="217956"/>
                </a:lnTo>
                <a:lnTo>
                  <a:pt x="0" y="265722"/>
                </a:lnTo>
                <a:lnTo>
                  <a:pt x="4281" y="313484"/>
                </a:lnTo>
                <a:lnTo>
                  <a:pt x="16627" y="358437"/>
                </a:lnTo>
                <a:lnTo>
                  <a:pt x="36285" y="399831"/>
                </a:lnTo>
                <a:lnTo>
                  <a:pt x="62506" y="436915"/>
                </a:lnTo>
                <a:lnTo>
                  <a:pt x="94539" y="468940"/>
                </a:lnTo>
                <a:lnTo>
                  <a:pt x="131634" y="495154"/>
                </a:lnTo>
                <a:lnTo>
                  <a:pt x="173040" y="514808"/>
                </a:lnTo>
                <a:lnTo>
                  <a:pt x="218007" y="527150"/>
                </a:lnTo>
                <a:lnTo>
                  <a:pt x="265785" y="531431"/>
                </a:lnTo>
                <a:lnTo>
                  <a:pt x="313560" y="527150"/>
                </a:lnTo>
                <a:lnTo>
                  <a:pt x="358525" y="514808"/>
                </a:lnTo>
                <a:lnTo>
                  <a:pt x="399931" y="495154"/>
                </a:lnTo>
                <a:lnTo>
                  <a:pt x="437026" y="468940"/>
                </a:lnTo>
                <a:lnTo>
                  <a:pt x="469060" y="436915"/>
                </a:lnTo>
                <a:lnTo>
                  <a:pt x="495283" y="399831"/>
                </a:lnTo>
                <a:lnTo>
                  <a:pt x="514942" y="358437"/>
                </a:lnTo>
                <a:lnTo>
                  <a:pt x="527288" y="313484"/>
                </a:lnTo>
                <a:lnTo>
                  <a:pt x="531571" y="265722"/>
                </a:lnTo>
                <a:lnTo>
                  <a:pt x="527288" y="217956"/>
                </a:lnTo>
                <a:lnTo>
                  <a:pt x="514942" y="173000"/>
                </a:lnTo>
                <a:lnTo>
                  <a:pt x="495283" y="131603"/>
                </a:lnTo>
                <a:lnTo>
                  <a:pt x="469060" y="94517"/>
                </a:lnTo>
                <a:lnTo>
                  <a:pt x="437026" y="62492"/>
                </a:lnTo>
                <a:lnTo>
                  <a:pt x="399931" y="36277"/>
                </a:lnTo>
                <a:lnTo>
                  <a:pt x="358525" y="16623"/>
                </a:lnTo>
                <a:lnTo>
                  <a:pt x="313560" y="4280"/>
                </a:lnTo>
                <a:lnTo>
                  <a:pt x="265785" y="0"/>
                </a:lnTo>
                <a:close/>
              </a:path>
            </a:pathLst>
          </a:custGeom>
          <a:solidFill>
            <a:srgbClr val="FA4616"/>
          </a:solidFill>
        </p:spPr>
        <p:txBody>
          <a:bodyPr wrap="square" lIns="0" tIns="0" rIns="0" bIns="0" rtlCol="0"/>
          <a:lstStyle/>
          <a:p>
            <a:endParaRPr/>
          </a:p>
        </p:txBody>
      </p:sp>
      <p:sp>
        <p:nvSpPr>
          <p:cNvPr id="23" name="bg object 23"/>
          <p:cNvSpPr/>
          <p:nvPr/>
        </p:nvSpPr>
        <p:spPr>
          <a:xfrm>
            <a:off x="0" y="0"/>
            <a:ext cx="6096000" cy="6858000"/>
          </a:xfrm>
          <a:custGeom>
            <a:avLst/>
            <a:gdLst/>
            <a:ahLst/>
            <a:cxnLst/>
            <a:rect l="l" t="t" r="r" b="b"/>
            <a:pathLst>
              <a:path w="6096000" h="6858000">
                <a:moveTo>
                  <a:pt x="6096000" y="0"/>
                </a:moveTo>
                <a:lnTo>
                  <a:pt x="0" y="0"/>
                </a:lnTo>
                <a:lnTo>
                  <a:pt x="0" y="6857999"/>
                </a:lnTo>
                <a:lnTo>
                  <a:pt x="6096000" y="6857999"/>
                </a:lnTo>
                <a:lnTo>
                  <a:pt x="6096000" y="0"/>
                </a:lnTo>
                <a:close/>
              </a:path>
            </a:pathLst>
          </a:custGeom>
          <a:solidFill>
            <a:srgbClr val="FFFFFF"/>
          </a:solidFill>
        </p:spPr>
        <p:txBody>
          <a:bodyPr wrap="square" lIns="0" tIns="0" rIns="0" bIns="0" rtlCol="0"/>
          <a:lstStyle/>
          <a:p>
            <a:endParaRPr/>
          </a:p>
        </p:txBody>
      </p:sp>
      <p:sp>
        <p:nvSpPr>
          <p:cNvPr id="24" name="bg object 24"/>
          <p:cNvSpPr/>
          <p:nvPr/>
        </p:nvSpPr>
        <p:spPr>
          <a:xfrm>
            <a:off x="379511" y="6034423"/>
            <a:ext cx="1551305" cy="552450"/>
          </a:xfrm>
          <a:custGeom>
            <a:avLst/>
            <a:gdLst/>
            <a:ahLst/>
            <a:cxnLst/>
            <a:rect l="l" t="t" r="r" b="b"/>
            <a:pathLst>
              <a:path w="1551305" h="552450">
                <a:moveTo>
                  <a:pt x="552115" y="0"/>
                </a:moveTo>
                <a:lnTo>
                  <a:pt x="0" y="0"/>
                </a:lnTo>
                <a:lnTo>
                  <a:pt x="0" y="551972"/>
                </a:lnTo>
                <a:lnTo>
                  <a:pt x="552115" y="551972"/>
                </a:lnTo>
                <a:lnTo>
                  <a:pt x="552115" y="494852"/>
                </a:lnTo>
                <a:lnTo>
                  <a:pt x="57133" y="494852"/>
                </a:lnTo>
                <a:lnTo>
                  <a:pt x="57133" y="57119"/>
                </a:lnTo>
                <a:lnTo>
                  <a:pt x="552115" y="57119"/>
                </a:lnTo>
                <a:lnTo>
                  <a:pt x="552115" y="0"/>
                </a:lnTo>
                <a:close/>
              </a:path>
              <a:path w="1551305" h="552450">
                <a:moveTo>
                  <a:pt x="552115" y="57119"/>
                </a:moveTo>
                <a:lnTo>
                  <a:pt x="494981" y="57119"/>
                </a:lnTo>
                <a:lnTo>
                  <a:pt x="494981" y="494852"/>
                </a:lnTo>
                <a:lnTo>
                  <a:pt x="552115" y="494852"/>
                </a:lnTo>
                <a:lnTo>
                  <a:pt x="552115" y="57119"/>
                </a:lnTo>
                <a:close/>
              </a:path>
              <a:path w="1551305" h="552450">
                <a:moveTo>
                  <a:pt x="164019" y="142389"/>
                </a:moveTo>
                <a:lnTo>
                  <a:pt x="106883" y="142389"/>
                </a:lnTo>
                <a:lnTo>
                  <a:pt x="106883" y="309647"/>
                </a:lnTo>
                <a:lnTo>
                  <a:pt x="114547" y="360832"/>
                </a:lnTo>
                <a:lnTo>
                  <a:pt x="136733" y="398897"/>
                </a:lnTo>
                <a:lnTo>
                  <a:pt x="172228" y="422628"/>
                </a:lnTo>
                <a:lnTo>
                  <a:pt x="219820" y="430809"/>
                </a:lnTo>
                <a:lnTo>
                  <a:pt x="268327" y="422506"/>
                </a:lnTo>
                <a:lnTo>
                  <a:pt x="304535" y="398571"/>
                </a:lnTo>
                <a:lnTo>
                  <a:pt x="317404" y="376919"/>
                </a:lnTo>
                <a:lnTo>
                  <a:pt x="221153" y="376919"/>
                </a:lnTo>
                <a:lnTo>
                  <a:pt x="195501" y="372306"/>
                </a:lnTo>
                <a:lnTo>
                  <a:pt x="177719" y="359012"/>
                </a:lnTo>
                <a:lnTo>
                  <a:pt x="167371" y="337853"/>
                </a:lnTo>
                <a:lnTo>
                  <a:pt x="164019" y="309647"/>
                </a:lnTo>
                <a:lnTo>
                  <a:pt x="164019" y="142389"/>
                </a:lnTo>
                <a:close/>
              </a:path>
              <a:path w="1551305" h="552450">
                <a:moveTo>
                  <a:pt x="437333" y="203663"/>
                </a:moveTo>
                <a:lnTo>
                  <a:pt x="380198" y="203663"/>
                </a:lnTo>
                <a:lnTo>
                  <a:pt x="380198" y="428042"/>
                </a:lnTo>
                <a:lnTo>
                  <a:pt x="437333" y="428042"/>
                </a:lnTo>
                <a:lnTo>
                  <a:pt x="437333" y="203663"/>
                </a:lnTo>
                <a:close/>
              </a:path>
              <a:path w="1551305" h="552450">
                <a:moveTo>
                  <a:pt x="335013" y="142389"/>
                </a:moveTo>
                <a:lnTo>
                  <a:pt x="277827" y="142389"/>
                </a:lnTo>
                <a:lnTo>
                  <a:pt x="277827" y="309647"/>
                </a:lnTo>
                <a:lnTo>
                  <a:pt x="274352" y="338437"/>
                </a:lnTo>
                <a:lnTo>
                  <a:pt x="263838" y="359531"/>
                </a:lnTo>
                <a:lnTo>
                  <a:pt x="246150" y="372501"/>
                </a:lnTo>
                <a:lnTo>
                  <a:pt x="221153" y="376919"/>
                </a:lnTo>
                <a:lnTo>
                  <a:pt x="317404" y="376919"/>
                </a:lnTo>
                <a:lnTo>
                  <a:pt x="327183" y="360464"/>
                </a:lnTo>
                <a:lnTo>
                  <a:pt x="335013" y="309647"/>
                </a:lnTo>
                <a:lnTo>
                  <a:pt x="335013" y="142389"/>
                </a:lnTo>
                <a:close/>
              </a:path>
              <a:path w="1551305" h="552450">
                <a:moveTo>
                  <a:pt x="408816" y="107369"/>
                </a:moveTo>
                <a:lnTo>
                  <a:pt x="394796" y="109928"/>
                </a:lnTo>
                <a:lnTo>
                  <a:pt x="383705" y="117111"/>
                </a:lnTo>
                <a:lnTo>
                  <a:pt x="376412" y="128178"/>
                </a:lnTo>
                <a:lnTo>
                  <a:pt x="373787" y="142389"/>
                </a:lnTo>
                <a:lnTo>
                  <a:pt x="376412" y="156283"/>
                </a:lnTo>
                <a:lnTo>
                  <a:pt x="383705" y="167053"/>
                </a:lnTo>
                <a:lnTo>
                  <a:pt x="394796" y="174015"/>
                </a:lnTo>
                <a:lnTo>
                  <a:pt x="408816" y="176488"/>
                </a:lnTo>
                <a:lnTo>
                  <a:pt x="422837" y="174015"/>
                </a:lnTo>
                <a:lnTo>
                  <a:pt x="433929" y="167053"/>
                </a:lnTo>
                <a:lnTo>
                  <a:pt x="441222" y="156283"/>
                </a:lnTo>
                <a:lnTo>
                  <a:pt x="443847" y="142389"/>
                </a:lnTo>
                <a:lnTo>
                  <a:pt x="441222" y="128157"/>
                </a:lnTo>
                <a:lnTo>
                  <a:pt x="433929" y="117092"/>
                </a:lnTo>
                <a:lnTo>
                  <a:pt x="422837" y="109921"/>
                </a:lnTo>
                <a:lnTo>
                  <a:pt x="408816" y="107369"/>
                </a:lnTo>
                <a:close/>
              </a:path>
              <a:path w="1551305" h="552450">
                <a:moveTo>
                  <a:pt x="718032" y="142389"/>
                </a:moveTo>
                <a:lnTo>
                  <a:pt x="609301" y="142389"/>
                </a:lnTo>
                <a:lnTo>
                  <a:pt x="609301" y="428042"/>
                </a:lnTo>
                <a:lnTo>
                  <a:pt x="666437" y="428042"/>
                </a:lnTo>
                <a:lnTo>
                  <a:pt x="666437" y="335899"/>
                </a:lnTo>
                <a:lnTo>
                  <a:pt x="718032" y="335899"/>
                </a:lnTo>
                <a:lnTo>
                  <a:pt x="760338" y="329254"/>
                </a:lnTo>
                <a:lnTo>
                  <a:pt x="792753" y="310038"/>
                </a:lnTo>
                <a:lnTo>
                  <a:pt x="806115" y="290266"/>
                </a:lnTo>
                <a:lnTo>
                  <a:pt x="666437" y="290266"/>
                </a:lnTo>
                <a:lnTo>
                  <a:pt x="666437" y="188433"/>
                </a:lnTo>
                <a:lnTo>
                  <a:pt x="806871" y="188433"/>
                </a:lnTo>
                <a:lnTo>
                  <a:pt x="793100" y="168193"/>
                </a:lnTo>
                <a:lnTo>
                  <a:pt x="760728" y="149071"/>
                </a:lnTo>
                <a:lnTo>
                  <a:pt x="718032" y="142389"/>
                </a:lnTo>
                <a:close/>
              </a:path>
              <a:path w="1551305" h="552450">
                <a:moveTo>
                  <a:pt x="806871" y="188433"/>
                </a:moveTo>
                <a:lnTo>
                  <a:pt x="712083" y="188433"/>
                </a:lnTo>
                <a:lnTo>
                  <a:pt x="733805" y="191807"/>
                </a:lnTo>
                <a:lnTo>
                  <a:pt x="749690" y="201579"/>
                </a:lnTo>
                <a:lnTo>
                  <a:pt x="759439" y="217225"/>
                </a:lnTo>
                <a:lnTo>
                  <a:pt x="762755" y="238221"/>
                </a:lnTo>
                <a:lnTo>
                  <a:pt x="759439" y="260544"/>
                </a:lnTo>
                <a:lnTo>
                  <a:pt x="749690" y="276857"/>
                </a:lnTo>
                <a:lnTo>
                  <a:pt x="733805" y="286864"/>
                </a:lnTo>
                <a:lnTo>
                  <a:pt x="712083" y="290266"/>
                </a:lnTo>
                <a:lnTo>
                  <a:pt x="806115" y="290266"/>
                </a:lnTo>
                <a:lnTo>
                  <a:pt x="813503" y="279333"/>
                </a:lnTo>
                <a:lnTo>
                  <a:pt x="820814" y="238221"/>
                </a:lnTo>
                <a:lnTo>
                  <a:pt x="813633" y="198372"/>
                </a:lnTo>
                <a:lnTo>
                  <a:pt x="806871" y="188433"/>
                </a:lnTo>
                <a:close/>
              </a:path>
              <a:path w="1551305" h="552450">
                <a:moveTo>
                  <a:pt x="940158" y="200842"/>
                </a:moveTo>
                <a:lnTo>
                  <a:pt x="897905" y="209514"/>
                </a:lnTo>
                <a:lnTo>
                  <a:pt x="865151" y="233568"/>
                </a:lnTo>
                <a:lnTo>
                  <a:pt x="843976" y="270063"/>
                </a:lnTo>
                <a:lnTo>
                  <a:pt x="836456" y="316057"/>
                </a:lnTo>
                <a:lnTo>
                  <a:pt x="844106" y="362173"/>
                </a:lnTo>
                <a:lnTo>
                  <a:pt x="865498" y="398487"/>
                </a:lnTo>
                <a:lnTo>
                  <a:pt x="898294" y="422274"/>
                </a:lnTo>
                <a:lnTo>
                  <a:pt x="940158" y="430809"/>
                </a:lnTo>
                <a:lnTo>
                  <a:pt x="963602" y="428950"/>
                </a:lnTo>
                <a:lnTo>
                  <a:pt x="983504" y="423509"/>
                </a:lnTo>
                <a:lnTo>
                  <a:pt x="999942" y="414694"/>
                </a:lnTo>
                <a:lnTo>
                  <a:pt x="1012992" y="402711"/>
                </a:lnTo>
                <a:lnTo>
                  <a:pt x="1070129" y="402711"/>
                </a:lnTo>
                <a:lnTo>
                  <a:pt x="1070129" y="380561"/>
                </a:lnTo>
                <a:lnTo>
                  <a:pt x="953543" y="380561"/>
                </a:lnTo>
                <a:lnTo>
                  <a:pt x="927992" y="375732"/>
                </a:lnTo>
                <a:lnTo>
                  <a:pt x="909533" y="362307"/>
                </a:lnTo>
                <a:lnTo>
                  <a:pt x="898335" y="341883"/>
                </a:lnTo>
                <a:lnTo>
                  <a:pt x="894565" y="316057"/>
                </a:lnTo>
                <a:lnTo>
                  <a:pt x="898660" y="288918"/>
                </a:lnTo>
                <a:lnTo>
                  <a:pt x="910400" y="268308"/>
                </a:lnTo>
                <a:lnTo>
                  <a:pt x="928967" y="255216"/>
                </a:lnTo>
                <a:lnTo>
                  <a:pt x="953543" y="250631"/>
                </a:lnTo>
                <a:lnTo>
                  <a:pt x="1070129" y="250631"/>
                </a:lnTo>
                <a:lnTo>
                  <a:pt x="1070129" y="231710"/>
                </a:lnTo>
                <a:lnTo>
                  <a:pt x="1012992" y="231710"/>
                </a:lnTo>
                <a:lnTo>
                  <a:pt x="999785" y="218732"/>
                </a:lnTo>
                <a:lnTo>
                  <a:pt x="983133" y="209027"/>
                </a:lnTo>
                <a:lnTo>
                  <a:pt x="963202" y="202947"/>
                </a:lnTo>
                <a:lnTo>
                  <a:pt x="940158" y="200842"/>
                </a:lnTo>
                <a:close/>
              </a:path>
              <a:path w="1551305" h="552450">
                <a:moveTo>
                  <a:pt x="1070129" y="402711"/>
                </a:moveTo>
                <a:lnTo>
                  <a:pt x="1012992" y="402711"/>
                </a:lnTo>
                <a:lnTo>
                  <a:pt x="1012992" y="428042"/>
                </a:lnTo>
                <a:lnTo>
                  <a:pt x="1070129" y="428042"/>
                </a:lnTo>
                <a:lnTo>
                  <a:pt x="1070129" y="402711"/>
                </a:lnTo>
                <a:close/>
              </a:path>
              <a:path w="1551305" h="552450">
                <a:moveTo>
                  <a:pt x="1070129" y="250631"/>
                </a:moveTo>
                <a:lnTo>
                  <a:pt x="953543" y="250631"/>
                </a:lnTo>
                <a:lnTo>
                  <a:pt x="978199" y="255410"/>
                </a:lnTo>
                <a:lnTo>
                  <a:pt x="996927" y="268827"/>
                </a:lnTo>
                <a:lnTo>
                  <a:pt x="1008825" y="289502"/>
                </a:lnTo>
                <a:lnTo>
                  <a:pt x="1012992" y="316057"/>
                </a:lnTo>
                <a:lnTo>
                  <a:pt x="1008631" y="342662"/>
                </a:lnTo>
                <a:lnTo>
                  <a:pt x="996408" y="362999"/>
                </a:lnTo>
                <a:lnTo>
                  <a:pt x="977615" y="375991"/>
                </a:lnTo>
                <a:lnTo>
                  <a:pt x="953543" y="380561"/>
                </a:lnTo>
                <a:lnTo>
                  <a:pt x="1070129" y="380561"/>
                </a:lnTo>
                <a:lnTo>
                  <a:pt x="1070129" y="250631"/>
                </a:lnTo>
                <a:close/>
              </a:path>
              <a:path w="1551305" h="552450">
                <a:moveTo>
                  <a:pt x="1070129" y="203663"/>
                </a:moveTo>
                <a:lnTo>
                  <a:pt x="1012992" y="203663"/>
                </a:lnTo>
                <a:lnTo>
                  <a:pt x="1012992" y="231710"/>
                </a:lnTo>
                <a:lnTo>
                  <a:pt x="1070129" y="231710"/>
                </a:lnTo>
                <a:lnTo>
                  <a:pt x="1070129" y="203663"/>
                </a:lnTo>
                <a:close/>
              </a:path>
              <a:path w="1551305" h="552450">
                <a:moveTo>
                  <a:pt x="1181623" y="142389"/>
                </a:moveTo>
                <a:lnTo>
                  <a:pt x="1124485" y="142389"/>
                </a:lnTo>
                <a:lnTo>
                  <a:pt x="1124485" y="203611"/>
                </a:lnTo>
                <a:lnTo>
                  <a:pt x="1097765" y="203611"/>
                </a:lnTo>
                <a:lnTo>
                  <a:pt x="1097765" y="252014"/>
                </a:lnTo>
                <a:lnTo>
                  <a:pt x="1124485" y="252014"/>
                </a:lnTo>
                <a:lnTo>
                  <a:pt x="1124546" y="349693"/>
                </a:lnTo>
                <a:lnTo>
                  <a:pt x="1129014" y="383912"/>
                </a:lnTo>
                <a:lnTo>
                  <a:pt x="1143054" y="408518"/>
                </a:lnTo>
                <a:lnTo>
                  <a:pt x="1167289" y="423183"/>
                </a:lnTo>
                <a:lnTo>
                  <a:pt x="1202400" y="428042"/>
                </a:lnTo>
                <a:lnTo>
                  <a:pt x="1232347" y="428042"/>
                </a:lnTo>
                <a:lnTo>
                  <a:pt x="1232347" y="379176"/>
                </a:lnTo>
                <a:lnTo>
                  <a:pt x="1209779" y="379176"/>
                </a:lnTo>
                <a:lnTo>
                  <a:pt x="1196064" y="377360"/>
                </a:lnTo>
                <a:lnTo>
                  <a:pt x="1187433" y="371876"/>
                </a:lnTo>
                <a:lnTo>
                  <a:pt x="1182936" y="362671"/>
                </a:lnTo>
                <a:lnTo>
                  <a:pt x="1181623" y="349693"/>
                </a:lnTo>
                <a:lnTo>
                  <a:pt x="1181623" y="252065"/>
                </a:lnTo>
                <a:lnTo>
                  <a:pt x="1231839" y="252065"/>
                </a:lnTo>
                <a:lnTo>
                  <a:pt x="1231839" y="203663"/>
                </a:lnTo>
                <a:lnTo>
                  <a:pt x="1181623" y="203663"/>
                </a:lnTo>
                <a:lnTo>
                  <a:pt x="1181623" y="142389"/>
                </a:lnTo>
                <a:close/>
              </a:path>
              <a:path w="1551305" h="552450">
                <a:moveTo>
                  <a:pt x="1316725" y="128545"/>
                </a:moveTo>
                <a:lnTo>
                  <a:pt x="1259588" y="128545"/>
                </a:lnTo>
                <a:lnTo>
                  <a:pt x="1259588" y="428042"/>
                </a:lnTo>
                <a:lnTo>
                  <a:pt x="1316725" y="428042"/>
                </a:lnTo>
                <a:lnTo>
                  <a:pt x="1316725" y="309186"/>
                </a:lnTo>
                <a:lnTo>
                  <a:pt x="1320416" y="283475"/>
                </a:lnTo>
                <a:lnTo>
                  <a:pt x="1331059" y="264206"/>
                </a:lnTo>
                <a:lnTo>
                  <a:pt x="1348010" y="252108"/>
                </a:lnTo>
                <a:lnTo>
                  <a:pt x="1370624" y="247914"/>
                </a:lnTo>
                <a:lnTo>
                  <a:pt x="1465305" y="247914"/>
                </a:lnTo>
                <a:lnTo>
                  <a:pt x="1451574" y="226928"/>
                </a:lnTo>
                <a:lnTo>
                  <a:pt x="1451202" y="226686"/>
                </a:lnTo>
                <a:lnTo>
                  <a:pt x="1316725" y="226686"/>
                </a:lnTo>
                <a:lnTo>
                  <a:pt x="1316725" y="128545"/>
                </a:lnTo>
                <a:close/>
              </a:path>
              <a:path w="1551305" h="552450">
                <a:moveTo>
                  <a:pt x="1465305" y="247914"/>
                </a:moveTo>
                <a:lnTo>
                  <a:pt x="1370624" y="247914"/>
                </a:lnTo>
                <a:lnTo>
                  <a:pt x="1392814" y="251899"/>
                </a:lnTo>
                <a:lnTo>
                  <a:pt x="1408831" y="263225"/>
                </a:lnTo>
                <a:lnTo>
                  <a:pt x="1418539" y="280944"/>
                </a:lnTo>
                <a:lnTo>
                  <a:pt x="1421805" y="304110"/>
                </a:lnTo>
                <a:lnTo>
                  <a:pt x="1421805" y="428042"/>
                </a:lnTo>
                <a:lnTo>
                  <a:pt x="1478942" y="428042"/>
                </a:lnTo>
                <a:lnTo>
                  <a:pt x="1478942" y="297649"/>
                </a:lnTo>
                <a:lnTo>
                  <a:pt x="1471632" y="257583"/>
                </a:lnTo>
                <a:lnTo>
                  <a:pt x="1465305" y="247914"/>
                </a:lnTo>
                <a:close/>
              </a:path>
              <a:path w="1551305" h="552450">
                <a:moveTo>
                  <a:pt x="1384467" y="200432"/>
                </a:moveTo>
                <a:lnTo>
                  <a:pt x="1362861" y="202133"/>
                </a:lnTo>
                <a:lnTo>
                  <a:pt x="1344362" y="207156"/>
                </a:lnTo>
                <a:lnTo>
                  <a:pt x="1328980" y="215380"/>
                </a:lnTo>
                <a:lnTo>
                  <a:pt x="1316725" y="226686"/>
                </a:lnTo>
                <a:lnTo>
                  <a:pt x="1451202" y="226686"/>
                </a:lnTo>
                <a:lnTo>
                  <a:pt x="1421582" y="207330"/>
                </a:lnTo>
                <a:lnTo>
                  <a:pt x="1384467" y="200432"/>
                </a:lnTo>
                <a:close/>
              </a:path>
              <a:path w="1551305" h="552450">
                <a:moveTo>
                  <a:pt x="1485966" y="134543"/>
                </a:moveTo>
                <a:lnTo>
                  <a:pt x="1478587" y="134543"/>
                </a:lnTo>
                <a:lnTo>
                  <a:pt x="1478587" y="170026"/>
                </a:lnTo>
                <a:lnTo>
                  <a:pt x="1485966" y="170026"/>
                </a:lnTo>
                <a:lnTo>
                  <a:pt x="1485966" y="134543"/>
                </a:lnTo>
                <a:close/>
              </a:path>
              <a:path w="1551305" h="552450">
                <a:moveTo>
                  <a:pt x="1497053" y="128545"/>
                </a:moveTo>
                <a:lnTo>
                  <a:pt x="1467043" y="128545"/>
                </a:lnTo>
                <a:lnTo>
                  <a:pt x="1467043" y="134543"/>
                </a:lnTo>
                <a:lnTo>
                  <a:pt x="1497053" y="134543"/>
                </a:lnTo>
                <a:lnTo>
                  <a:pt x="1497053" y="128545"/>
                </a:lnTo>
                <a:close/>
              </a:path>
              <a:path w="1551305" h="552450">
                <a:moveTo>
                  <a:pt x="1514591" y="128545"/>
                </a:moveTo>
                <a:lnTo>
                  <a:pt x="1505816" y="128545"/>
                </a:lnTo>
                <a:lnTo>
                  <a:pt x="1505816" y="170026"/>
                </a:lnTo>
                <a:lnTo>
                  <a:pt x="1512280" y="170026"/>
                </a:lnTo>
                <a:lnTo>
                  <a:pt x="1512280" y="138697"/>
                </a:lnTo>
                <a:lnTo>
                  <a:pt x="1518730" y="138697"/>
                </a:lnTo>
                <a:lnTo>
                  <a:pt x="1514591" y="128545"/>
                </a:lnTo>
                <a:close/>
              </a:path>
              <a:path w="1551305" h="552450">
                <a:moveTo>
                  <a:pt x="1518730" y="138697"/>
                </a:moveTo>
                <a:lnTo>
                  <a:pt x="1512280" y="138697"/>
                </a:lnTo>
                <a:lnTo>
                  <a:pt x="1525615" y="170026"/>
                </a:lnTo>
                <a:lnTo>
                  <a:pt x="1531152" y="170026"/>
                </a:lnTo>
                <a:lnTo>
                  <a:pt x="1534770" y="161259"/>
                </a:lnTo>
                <a:lnTo>
                  <a:pt x="1527926" y="161259"/>
                </a:lnTo>
                <a:lnTo>
                  <a:pt x="1518730" y="138697"/>
                </a:lnTo>
                <a:close/>
              </a:path>
              <a:path w="1551305" h="552450">
                <a:moveTo>
                  <a:pt x="1551002" y="138697"/>
                </a:moveTo>
                <a:lnTo>
                  <a:pt x="1544081" y="138697"/>
                </a:lnTo>
                <a:lnTo>
                  <a:pt x="1544081" y="170026"/>
                </a:lnTo>
                <a:lnTo>
                  <a:pt x="1551002" y="170026"/>
                </a:lnTo>
                <a:lnTo>
                  <a:pt x="1551002" y="138697"/>
                </a:lnTo>
                <a:close/>
              </a:path>
              <a:path w="1551305" h="552450">
                <a:moveTo>
                  <a:pt x="1551002" y="128545"/>
                </a:moveTo>
                <a:lnTo>
                  <a:pt x="1542227" y="128545"/>
                </a:lnTo>
                <a:lnTo>
                  <a:pt x="1527926" y="161259"/>
                </a:lnTo>
                <a:lnTo>
                  <a:pt x="1534770" y="161259"/>
                </a:lnTo>
                <a:lnTo>
                  <a:pt x="1544081" y="138697"/>
                </a:lnTo>
                <a:lnTo>
                  <a:pt x="1551002" y="138697"/>
                </a:lnTo>
                <a:lnTo>
                  <a:pt x="1551002" y="128545"/>
                </a:lnTo>
                <a:close/>
              </a:path>
            </a:pathLst>
          </a:custGeom>
          <a:solidFill>
            <a:srgbClr val="FA4616"/>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10/09/2022</a:t>
            </a:fld>
            <a:endParaRPr lang="en-US"/>
          </a:p>
        </p:txBody>
      </p:sp>
      <p:sp>
        <p:nvSpPr>
          <p:cNvPr id="5" name="Holder 5"/>
          <p:cNvSpPr>
            <a:spLocks noGrp="1"/>
          </p:cNvSpPr>
          <p:nvPr>
            <p:ph type="sldNum" sz="quarter" idx="7"/>
          </p:nvPr>
        </p:nvSpPr>
        <p:spPr/>
        <p:txBody>
          <a:bodyPr lIns="0" tIns="0" rIns="0" bIns="0"/>
          <a:lstStyle>
            <a:lvl1pPr>
              <a:defRPr sz="700" b="1" i="0">
                <a:solidFill>
                  <a:schemeClr val="bg1"/>
                </a:solidFill>
                <a:latin typeface="Arial"/>
                <a:cs typeface="Arial"/>
              </a:defRPr>
            </a:lvl1pPr>
          </a:lstStyle>
          <a:p>
            <a:pPr marL="38100">
              <a:lnSpc>
                <a:spcPct val="100000"/>
              </a:lnSpc>
              <a:spcBef>
                <a:spcPts val="30"/>
              </a:spcBef>
            </a:pPr>
            <a:fld id="{81D60167-4931-47E6-BA6A-407CBD079E47}" type="slidenum">
              <a:rPr dirty="0">
                <a:solidFill>
                  <a:srgbClr val="000000"/>
                </a:solidFill>
              </a:rPr>
              <a:t>‹#›</a:t>
            </a:fld>
            <a:endParaRPr>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10/09/2022</a:t>
            </a:fld>
            <a:endParaRPr lang="en-US"/>
          </a:p>
        </p:txBody>
      </p:sp>
      <p:sp>
        <p:nvSpPr>
          <p:cNvPr id="4" name="Holder 4"/>
          <p:cNvSpPr>
            <a:spLocks noGrp="1"/>
          </p:cNvSpPr>
          <p:nvPr>
            <p:ph type="sldNum" sz="quarter" idx="7"/>
          </p:nvPr>
        </p:nvSpPr>
        <p:spPr/>
        <p:txBody>
          <a:bodyPr lIns="0" tIns="0" rIns="0" bIns="0"/>
          <a:lstStyle>
            <a:lvl1pPr>
              <a:defRPr sz="700" b="1" i="0">
                <a:solidFill>
                  <a:schemeClr val="bg1"/>
                </a:solidFill>
                <a:latin typeface="Arial"/>
                <a:cs typeface="Arial"/>
              </a:defRPr>
            </a:lvl1pPr>
          </a:lstStyle>
          <a:p>
            <a:pPr marL="38100">
              <a:lnSpc>
                <a:spcPct val="100000"/>
              </a:lnSpc>
              <a:spcBef>
                <a:spcPts val="30"/>
              </a:spcBef>
            </a:pPr>
            <a:fld id="{81D60167-4931-47E6-BA6A-407CBD079E47}" type="slidenum">
              <a:rPr dirty="0">
                <a:solidFill>
                  <a:srgbClr val="000000"/>
                </a:solidFill>
              </a:rPr>
              <a:t>‹#›</a:t>
            </a:fld>
            <a:endParaRPr>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334566" y="823466"/>
            <a:ext cx="9522866" cy="821055"/>
          </a:xfrm>
          <a:prstGeom prst="rect">
            <a:avLst/>
          </a:prstGeom>
        </p:spPr>
        <p:txBody>
          <a:bodyPr wrap="square" lIns="0" tIns="0" rIns="0" bIns="0">
            <a:spAutoFit/>
          </a:bodyPr>
          <a:lstStyle>
            <a:lvl1pPr>
              <a:defRPr sz="2800" b="1" i="0">
                <a:solidFill>
                  <a:schemeClr val="tx1"/>
                </a:solidFill>
                <a:latin typeface="Arial"/>
                <a:cs typeface="Arial"/>
              </a:defRPr>
            </a:lvl1pPr>
          </a:lstStyle>
          <a:p>
            <a:endParaRPr/>
          </a:p>
        </p:txBody>
      </p:sp>
      <p:sp>
        <p:nvSpPr>
          <p:cNvPr id="3" name="Holder 3"/>
          <p:cNvSpPr>
            <a:spLocks noGrp="1"/>
          </p:cNvSpPr>
          <p:nvPr>
            <p:ph type="body" idx="1"/>
          </p:nvPr>
        </p:nvSpPr>
        <p:spPr>
          <a:xfrm>
            <a:off x="2937789" y="2243834"/>
            <a:ext cx="6316421" cy="17322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10/09/2022</a:t>
            </a:fld>
            <a:endParaRPr lang="en-US"/>
          </a:p>
        </p:txBody>
      </p:sp>
      <p:sp>
        <p:nvSpPr>
          <p:cNvPr id="6" name="Holder 6"/>
          <p:cNvSpPr>
            <a:spLocks noGrp="1"/>
          </p:cNvSpPr>
          <p:nvPr>
            <p:ph type="sldNum" sz="quarter" idx="7"/>
          </p:nvPr>
        </p:nvSpPr>
        <p:spPr>
          <a:xfrm>
            <a:off x="11673623" y="6469165"/>
            <a:ext cx="174625" cy="125095"/>
          </a:xfrm>
          <a:prstGeom prst="rect">
            <a:avLst/>
          </a:prstGeom>
        </p:spPr>
        <p:txBody>
          <a:bodyPr wrap="square" lIns="0" tIns="0" rIns="0" bIns="0">
            <a:spAutoFit/>
          </a:bodyPr>
          <a:lstStyle>
            <a:lvl1pPr>
              <a:defRPr sz="700" b="1" i="0">
                <a:solidFill>
                  <a:schemeClr val="bg1"/>
                </a:solidFill>
                <a:latin typeface="Arial"/>
                <a:cs typeface="Arial"/>
              </a:defRPr>
            </a:lvl1pPr>
          </a:lstStyle>
          <a:p>
            <a:pPr marL="38100">
              <a:lnSpc>
                <a:spcPct val="100000"/>
              </a:lnSpc>
              <a:spcBef>
                <a:spcPts val="30"/>
              </a:spcBef>
            </a:pPr>
            <a:fld id="{81D60167-4931-47E6-BA6A-407CBD079E47}" type="slidenum">
              <a:rPr dirty="0">
                <a:solidFill>
                  <a:srgbClr val="000000"/>
                </a:solidFill>
              </a:rPr>
              <a:t>‹#›</a:t>
            </a:fld>
            <a:endParaRPr>
              <a:solidFill>
                <a:srgbClr val="000000"/>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cloud.uipath.com/portal_/register"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7999"/>
                </a:lnTo>
                <a:lnTo>
                  <a:pt x="12192000" y="6857999"/>
                </a:lnTo>
                <a:lnTo>
                  <a:pt x="12192000" y="0"/>
                </a:lnTo>
                <a:close/>
              </a:path>
            </a:pathLst>
          </a:custGeom>
          <a:solidFill>
            <a:srgbClr val="DFE3E3"/>
          </a:solidFill>
        </p:spPr>
        <p:txBody>
          <a:bodyPr wrap="square" lIns="0" tIns="0" rIns="0" bIns="0" rtlCol="0"/>
          <a:lstStyle/>
          <a:p>
            <a:endParaRPr/>
          </a:p>
        </p:txBody>
      </p:sp>
      <p:sp>
        <p:nvSpPr>
          <p:cNvPr id="3" name="object 3"/>
          <p:cNvSpPr/>
          <p:nvPr/>
        </p:nvSpPr>
        <p:spPr>
          <a:xfrm>
            <a:off x="11928093"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4" name="object 4"/>
          <p:cNvSpPr/>
          <p:nvPr/>
        </p:nvSpPr>
        <p:spPr>
          <a:xfrm>
            <a:off x="11661826"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5" name="object 5"/>
          <p:cNvSpPr/>
          <p:nvPr/>
        </p:nvSpPr>
        <p:spPr>
          <a:xfrm>
            <a:off x="11395671"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6" name="object 6"/>
          <p:cNvSpPr/>
          <p:nvPr/>
        </p:nvSpPr>
        <p:spPr>
          <a:xfrm>
            <a:off x="11139995" y="6600275"/>
            <a:ext cx="19050" cy="29845"/>
          </a:xfrm>
          <a:custGeom>
            <a:avLst/>
            <a:gdLst/>
            <a:ahLst/>
            <a:cxnLst/>
            <a:rect l="l" t="t" r="r" b="b"/>
            <a:pathLst>
              <a:path w="19050" h="29845">
                <a:moveTo>
                  <a:pt x="0" y="29495"/>
                </a:moveTo>
                <a:lnTo>
                  <a:pt x="19011" y="29495"/>
                </a:lnTo>
                <a:lnTo>
                  <a:pt x="19011" y="0"/>
                </a:lnTo>
                <a:lnTo>
                  <a:pt x="0" y="0"/>
                </a:lnTo>
                <a:lnTo>
                  <a:pt x="0" y="29495"/>
                </a:lnTo>
                <a:close/>
              </a:path>
            </a:pathLst>
          </a:custGeom>
          <a:solidFill>
            <a:srgbClr val="000000">
              <a:alpha val="19999"/>
            </a:srgbClr>
          </a:solidFill>
        </p:spPr>
        <p:txBody>
          <a:bodyPr wrap="square" lIns="0" tIns="0" rIns="0" bIns="0" rtlCol="0"/>
          <a:lstStyle/>
          <a:p>
            <a:endParaRPr/>
          </a:p>
        </p:txBody>
      </p:sp>
      <p:sp>
        <p:nvSpPr>
          <p:cNvPr id="7" name="object 7"/>
          <p:cNvSpPr/>
          <p:nvPr/>
        </p:nvSpPr>
        <p:spPr>
          <a:xfrm>
            <a:off x="9532124" y="6600275"/>
            <a:ext cx="10795" cy="29845"/>
          </a:xfrm>
          <a:custGeom>
            <a:avLst/>
            <a:gdLst/>
            <a:ahLst/>
            <a:cxnLst/>
            <a:rect l="l" t="t" r="r" b="b"/>
            <a:pathLst>
              <a:path w="10795" h="29845">
                <a:moveTo>
                  <a:pt x="0" y="29495"/>
                </a:moveTo>
                <a:lnTo>
                  <a:pt x="10439" y="29495"/>
                </a:lnTo>
                <a:lnTo>
                  <a:pt x="10439" y="0"/>
                </a:lnTo>
                <a:lnTo>
                  <a:pt x="0" y="0"/>
                </a:lnTo>
                <a:lnTo>
                  <a:pt x="0" y="29495"/>
                </a:lnTo>
                <a:close/>
              </a:path>
            </a:pathLst>
          </a:custGeom>
          <a:solidFill>
            <a:srgbClr val="000000">
              <a:alpha val="19999"/>
            </a:srgbClr>
          </a:solidFill>
        </p:spPr>
        <p:txBody>
          <a:bodyPr wrap="square" lIns="0" tIns="0" rIns="0" bIns="0" rtlCol="0"/>
          <a:lstStyle/>
          <a:p>
            <a:endParaRPr/>
          </a:p>
        </p:txBody>
      </p:sp>
      <p:sp>
        <p:nvSpPr>
          <p:cNvPr id="8" name="object 8"/>
          <p:cNvSpPr/>
          <p:nvPr/>
        </p:nvSpPr>
        <p:spPr>
          <a:xfrm>
            <a:off x="9265856"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9" name="object 9"/>
          <p:cNvSpPr/>
          <p:nvPr/>
        </p:nvSpPr>
        <p:spPr>
          <a:xfrm>
            <a:off x="8999588"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0" name="object 10"/>
          <p:cNvSpPr/>
          <p:nvPr/>
        </p:nvSpPr>
        <p:spPr>
          <a:xfrm>
            <a:off x="8733320"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1" name="object 11"/>
          <p:cNvSpPr/>
          <p:nvPr/>
        </p:nvSpPr>
        <p:spPr>
          <a:xfrm>
            <a:off x="8467166"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2" name="object 12"/>
          <p:cNvSpPr/>
          <p:nvPr/>
        </p:nvSpPr>
        <p:spPr>
          <a:xfrm>
            <a:off x="8200897"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3" name="object 13"/>
          <p:cNvSpPr/>
          <p:nvPr/>
        </p:nvSpPr>
        <p:spPr>
          <a:xfrm>
            <a:off x="7934629"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4" name="object 14"/>
          <p:cNvSpPr/>
          <p:nvPr/>
        </p:nvSpPr>
        <p:spPr>
          <a:xfrm>
            <a:off x="7668476"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5" name="object 15"/>
          <p:cNvSpPr/>
          <p:nvPr/>
        </p:nvSpPr>
        <p:spPr>
          <a:xfrm>
            <a:off x="7402207"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6" name="object 16"/>
          <p:cNvSpPr/>
          <p:nvPr/>
        </p:nvSpPr>
        <p:spPr>
          <a:xfrm>
            <a:off x="7136053"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17" name="object 17"/>
          <p:cNvSpPr/>
          <p:nvPr/>
        </p:nvSpPr>
        <p:spPr>
          <a:xfrm>
            <a:off x="6869785"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18" name="object 18"/>
          <p:cNvSpPr/>
          <p:nvPr/>
        </p:nvSpPr>
        <p:spPr>
          <a:xfrm>
            <a:off x="6603631"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19" name="object 19"/>
          <p:cNvSpPr/>
          <p:nvPr/>
        </p:nvSpPr>
        <p:spPr>
          <a:xfrm>
            <a:off x="6337363"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20" name="object 20"/>
          <p:cNvSpPr/>
          <p:nvPr/>
        </p:nvSpPr>
        <p:spPr>
          <a:xfrm>
            <a:off x="6079718"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21" name="object 21"/>
          <p:cNvSpPr/>
          <p:nvPr/>
        </p:nvSpPr>
        <p:spPr>
          <a:xfrm>
            <a:off x="5813450"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22" name="object 22"/>
          <p:cNvSpPr/>
          <p:nvPr/>
        </p:nvSpPr>
        <p:spPr>
          <a:xfrm>
            <a:off x="5547296"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23" name="object 23"/>
          <p:cNvSpPr/>
          <p:nvPr/>
        </p:nvSpPr>
        <p:spPr>
          <a:xfrm>
            <a:off x="5281028"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24" name="object 24"/>
          <p:cNvSpPr/>
          <p:nvPr/>
        </p:nvSpPr>
        <p:spPr>
          <a:xfrm>
            <a:off x="5014760" y="6600275"/>
            <a:ext cx="29845" cy="29845"/>
          </a:xfrm>
          <a:custGeom>
            <a:avLst/>
            <a:gdLst/>
            <a:ahLst/>
            <a:cxnLst/>
            <a:rect l="l" t="t" r="r" b="b"/>
            <a:pathLst>
              <a:path w="29845" h="29845">
                <a:moveTo>
                  <a:pt x="29717" y="0"/>
                </a:moveTo>
                <a:lnTo>
                  <a:pt x="0" y="0"/>
                </a:lnTo>
                <a:lnTo>
                  <a:pt x="0" y="29495"/>
                </a:lnTo>
                <a:lnTo>
                  <a:pt x="29717" y="29495"/>
                </a:lnTo>
                <a:lnTo>
                  <a:pt x="29717" y="0"/>
                </a:lnTo>
                <a:close/>
              </a:path>
            </a:pathLst>
          </a:custGeom>
          <a:solidFill>
            <a:srgbClr val="000000">
              <a:alpha val="19999"/>
            </a:srgbClr>
          </a:solidFill>
        </p:spPr>
        <p:txBody>
          <a:bodyPr wrap="square" lIns="0" tIns="0" rIns="0" bIns="0" rtlCol="0"/>
          <a:lstStyle/>
          <a:p>
            <a:endParaRPr/>
          </a:p>
        </p:txBody>
      </p:sp>
      <p:sp>
        <p:nvSpPr>
          <p:cNvPr id="25" name="object 25"/>
          <p:cNvSpPr/>
          <p:nvPr/>
        </p:nvSpPr>
        <p:spPr>
          <a:xfrm>
            <a:off x="4748606"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26" name="object 26"/>
          <p:cNvSpPr/>
          <p:nvPr/>
        </p:nvSpPr>
        <p:spPr>
          <a:xfrm>
            <a:off x="4482338"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27" name="object 27"/>
          <p:cNvSpPr/>
          <p:nvPr/>
        </p:nvSpPr>
        <p:spPr>
          <a:xfrm>
            <a:off x="4216184"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28" name="object 28"/>
          <p:cNvSpPr/>
          <p:nvPr/>
        </p:nvSpPr>
        <p:spPr>
          <a:xfrm>
            <a:off x="3949915"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29" name="object 29"/>
          <p:cNvSpPr/>
          <p:nvPr/>
        </p:nvSpPr>
        <p:spPr>
          <a:xfrm>
            <a:off x="3683749"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30" name="object 30"/>
          <p:cNvSpPr/>
          <p:nvPr/>
        </p:nvSpPr>
        <p:spPr>
          <a:xfrm>
            <a:off x="3417480"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31" name="object 31"/>
          <p:cNvSpPr/>
          <p:nvPr/>
        </p:nvSpPr>
        <p:spPr>
          <a:xfrm>
            <a:off x="3151225" y="6600275"/>
            <a:ext cx="29845" cy="29845"/>
          </a:xfrm>
          <a:custGeom>
            <a:avLst/>
            <a:gdLst/>
            <a:ahLst/>
            <a:cxnLst/>
            <a:rect l="l" t="t" r="r" b="b"/>
            <a:pathLst>
              <a:path w="29844"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32" name="object 32"/>
          <p:cNvSpPr/>
          <p:nvPr/>
        </p:nvSpPr>
        <p:spPr>
          <a:xfrm>
            <a:off x="2884957" y="6600275"/>
            <a:ext cx="29845" cy="29845"/>
          </a:xfrm>
          <a:custGeom>
            <a:avLst/>
            <a:gdLst/>
            <a:ahLst/>
            <a:cxnLst/>
            <a:rect l="l" t="t" r="r" b="b"/>
            <a:pathLst>
              <a:path w="29844"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33" name="object 33"/>
          <p:cNvSpPr/>
          <p:nvPr/>
        </p:nvSpPr>
        <p:spPr>
          <a:xfrm>
            <a:off x="2618790" y="6600275"/>
            <a:ext cx="29845" cy="29845"/>
          </a:xfrm>
          <a:custGeom>
            <a:avLst/>
            <a:gdLst/>
            <a:ahLst/>
            <a:cxnLst/>
            <a:rect l="l" t="t" r="r" b="b"/>
            <a:pathLst>
              <a:path w="29844"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34" name="object 34"/>
          <p:cNvSpPr/>
          <p:nvPr/>
        </p:nvSpPr>
        <p:spPr>
          <a:xfrm>
            <a:off x="2352535" y="6600275"/>
            <a:ext cx="29845" cy="29845"/>
          </a:xfrm>
          <a:custGeom>
            <a:avLst/>
            <a:gdLst/>
            <a:ahLst/>
            <a:cxnLst/>
            <a:rect l="l" t="t" r="r" b="b"/>
            <a:pathLst>
              <a:path w="29844"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35" name="object 35"/>
          <p:cNvSpPr/>
          <p:nvPr/>
        </p:nvSpPr>
        <p:spPr>
          <a:xfrm>
            <a:off x="2086267" y="6600275"/>
            <a:ext cx="29845" cy="29845"/>
          </a:xfrm>
          <a:custGeom>
            <a:avLst/>
            <a:gdLst/>
            <a:ahLst/>
            <a:cxnLst/>
            <a:rect l="l" t="t" r="r" b="b"/>
            <a:pathLst>
              <a:path w="29844"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36" name="object 36"/>
          <p:cNvSpPr/>
          <p:nvPr/>
        </p:nvSpPr>
        <p:spPr>
          <a:xfrm>
            <a:off x="1820113" y="6600275"/>
            <a:ext cx="29845" cy="29845"/>
          </a:xfrm>
          <a:custGeom>
            <a:avLst/>
            <a:gdLst/>
            <a:ahLst/>
            <a:cxnLst/>
            <a:rect l="l" t="t" r="r" b="b"/>
            <a:pathLst>
              <a:path w="29844"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37" name="object 37"/>
          <p:cNvSpPr/>
          <p:nvPr/>
        </p:nvSpPr>
        <p:spPr>
          <a:xfrm>
            <a:off x="1553844" y="6600275"/>
            <a:ext cx="29845" cy="29845"/>
          </a:xfrm>
          <a:custGeom>
            <a:avLst/>
            <a:gdLst/>
            <a:ahLst/>
            <a:cxnLst/>
            <a:rect l="l" t="t" r="r" b="b"/>
            <a:pathLst>
              <a:path w="29844"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38" name="object 38"/>
          <p:cNvSpPr/>
          <p:nvPr/>
        </p:nvSpPr>
        <p:spPr>
          <a:xfrm>
            <a:off x="1287678" y="6600275"/>
            <a:ext cx="29845" cy="29845"/>
          </a:xfrm>
          <a:custGeom>
            <a:avLst/>
            <a:gdLst/>
            <a:ahLst/>
            <a:cxnLst/>
            <a:rect l="l" t="t" r="r" b="b"/>
            <a:pathLst>
              <a:path w="29844"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39" name="object 39"/>
          <p:cNvSpPr/>
          <p:nvPr/>
        </p:nvSpPr>
        <p:spPr>
          <a:xfrm>
            <a:off x="1021420" y="6600275"/>
            <a:ext cx="29845" cy="29845"/>
          </a:xfrm>
          <a:custGeom>
            <a:avLst/>
            <a:gdLst/>
            <a:ahLst/>
            <a:cxnLst/>
            <a:rect l="l" t="t" r="r" b="b"/>
            <a:pathLst>
              <a:path w="29844" h="29845">
                <a:moveTo>
                  <a:pt x="29604" y="0"/>
                </a:moveTo>
                <a:lnTo>
                  <a:pt x="0" y="0"/>
                </a:lnTo>
                <a:lnTo>
                  <a:pt x="0" y="29495"/>
                </a:lnTo>
                <a:lnTo>
                  <a:pt x="29604" y="29495"/>
                </a:lnTo>
                <a:lnTo>
                  <a:pt x="29604" y="0"/>
                </a:lnTo>
                <a:close/>
              </a:path>
            </a:pathLst>
          </a:custGeom>
          <a:solidFill>
            <a:srgbClr val="000000">
              <a:alpha val="19999"/>
            </a:srgbClr>
          </a:solidFill>
        </p:spPr>
        <p:txBody>
          <a:bodyPr wrap="square" lIns="0" tIns="0" rIns="0" bIns="0" rtlCol="0"/>
          <a:lstStyle/>
          <a:p>
            <a:endParaRPr/>
          </a:p>
        </p:txBody>
      </p:sp>
      <p:sp>
        <p:nvSpPr>
          <p:cNvPr id="40" name="object 40"/>
          <p:cNvSpPr/>
          <p:nvPr/>
        </p:nvSpPr>
        <p:spPr>
          <a:xfrm>
            <a:off x="755260" y="6600275"/>
            <a:ext cx="29845" cy="29845"/>
          </a:xfrm>
          <a:custGeom>
            <a:avLst/>
            <a:gdLst/>
            <a:ahLst/>
            <a:cxnLst/>
            <a:rect l="l" t="t" r="r" b="b"/>
            <a:pathLst>
              <a:path w="29845" h="29845">
                <a:moveTo>
                  <a:pt x="29610" y="0"/>
                </a:moveTo>
                <a:lnTo>
                  <a:pt x="0" y="0"/>
                </a:lnTo>
                <a:lnTo>
                  <a:pt x="0" y="29495"/>
                </a:lnTo>
                <a:lnTo>
                  <a:pt x="29610" y="29495"/>
                </a:lnTo>
                <a:lnTo>
                  <a:pt x="29610" y="0"/>
                </a:lnTo>
                <a:close/>
              </a:path>
            </a:pathLst>
          </a:custGeom>
          <a:solidFill>
            <a:srgbClr val="000000">
              <a:alpha val="19999"/>
            </a:srgbClr>
          </a:solidFill>
        </p:spPr>
        <p:txBody>
          <a:bodyPr wrap="square" lIns="0" tIns="0" rIns="0" bIns="0" rtlCol="0"/>
          <a:lstStyle/>
          <a:p>
            <a:endParaRPr/>
          </a:p>
        </p:txBody>
      </p:sp>
      <p:sp>
        <p:nvSpPr>
          <p:cNvPr id="41" name="object 41"/>
          <p:cNvSpPr/>
          <p:nvPr/>
        </p:nvSpPr>
        <p:spPr>
          <a:xfrm>
            <a:off x="488991" y="6600275"/>
            <a:ext cx="29845" cy="29845"/>
          </a:xfrm>
          <a:custGeom>
            <a:avLst/>
            <a:gdLst/>
            <a:ahLst/>
            <a:cxnLst/>
            <a:rect l="l" t="t" r="r" b="b"/>
            <a:pathLst>
              <a:path w="29845" h="29845">
                <a:moveTo>
                  <a:pt x="29608" y="0"/>
                </a:moveTo>
                <a:lnTo>
                  <a:pt x="0" y="0"/>
                </a:lnTo>
                <a:lnTo>
                  <a:pt x="0" y="29495"/>
                </a:lnTo>
                <a:lnTo>
                  <a:pt x="29608" y="29495"/>
                </a:lnTo>
                <a:lnTo>
                  <a:pt x="29608" y="0"/>
                </a:lnTo>
                <a:close/>
              </a:path>
            </a:pathLst>
          </a:custGeom>
          <a:solidFill>
            <a:srgbClr val="000000">
              <a:alpha val="19999"/>
            </a:srgbClr>
          </a:solidFill>
        </p:spPr>
        <p:txBody>
          <a:bodyPr wrap="square" lIns="0" tIns="0" rIns="0" bIns="0" rtlCol="0"/>
          <a:lstStyle/>
          <a:p>
            <a:endParaRPr/>
          </a:p>
        </p:txBody>
      </p:sp>
      <p:sp>
        <p:nvSpPr>
          <p:cNvPr id="42" name="object 42"/>
          <p:cNvSpPr/>
          <p:nvPr/>
        </p:nvSpPr>
        <p:spPr>
          <a:xfrm>
            <a:off x="252893" y="6600275"/>
            <a:ext cx="29845" cy="29845"/>
          </a:xfrm>
          <a:custGeom>
            <a:avLst/>
            <a:gdLst/>
            <a:ahLst/>
            <a:cxnLst/>
            <a:rect l="l" t="t" r="r" b="b"/>
            <a:pathLst>
              <a:path w="29845" h="29845">
                <a:moveTo>
                  <a:pt x="29610" y="0"/>
                </a:moveTo>
                <a:lnTo>
                  <a:pt x="0" y="0"/>
                </a:lnTo>
                <a:lnTo>
                  <a:pt x="0" y="29495"/>
                </a:lnTo>
                <a:lnTo>
                  <a:pt x="29610" y="29495"/>
                </a:lnTo>
                <a:lnTo>
                  <a:pt x="29610" y="0"/>
                </a:lnTo>
                <a:close/>
              </a:path>
            </a:pathLst>
          </a:custGeom>
          <a:solidFill>
            <a:srgbClr val="000000">
              <a:alpha val="19999"/>
            </a:srgbClr>
          </a:solidFill>
        </p:spPr>
        <p:txBody>
          <a:bodyPr wrap="square" lIns="0" tIns="0" rIns="0" bIns="0" rtlCol="0"/>
          <a:lstStyle/>
          <a:p>
            <a:endParaRPr/>
          </a:p>
        </p:txBody>
      </p:sp>
      <p:sp>
        <p:nvSpPr>
          <p:cNvPr id="43" name="object 43"/>
          <p:cNvSpPr/>
          <p:nvPr/>
        </p:nvSpPr>
        <p:spPr>
          <a:xfrm>
            <a:off x="11928093"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44" name="object 44"/>
          <p:cNvSpPr/>
          <p:nvPr/>
        </p:nvSpPr>
        <p:spPr>
          <a:xfrm>
            <a:off x="11661826"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45" name="object 45"/>
          <p:cNvSpPr/>
          <p:nvPr/>
        </p:nvSpPr>
        <p:spPr>
          <a:xfrm>
            <a:off x="11395671"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46" name="object 46"/>
          <p:cNvSpPr/>
          <p:nvPr/>
        </p:nvSpPr>
        <p:spPr>
          <a:xfrm>
            <a:off x="11139995" y="6334511"/>
            <a:ext cx="19050" cy="29845"/>
          </a:xfrm>
          <a:custGeom>
            <a:avLst/>
            <a:gdLst/>
            <a:ahLst/>
            <a:cxnLst/>
            <a:rect l="l" t="t" r="r" b="b"/>
            <a:pathLst>
              <a:path w="19050" h="29845">
                <a:moveTo>
                  <a:pt x="0" y="29602"/>
                </a:moveTo>
                <a:lnTo>
                  <a:pt x="19011" y="29602"/>
                </a:lnTo>
                <a:lnTo>
                  <a:pt x="19011" y="0"/>
                </a:lnTo>
                <a:lnTo>
                  <a:pt x="0" y="0"/>
                </a:lnTo>
                <a:lnTo>
                  <a:pt x="0" y="29602"/>
                </a:lnTo>
                <a:close/>
              </a:path>
            </a:pathLst>
          </a:custGeom>
          <a:solidFill>
            <a:srgbClr val="000000">
              <a:alpha val="19999"/>
            </a:srgbClr>
          </a:solidFill>
        </p:spPr>
        <p:txBody>
          <a:bodyPr wrap="square" lIns="0" tIns="0" rIns="0" bIns="0" rtlCol="0"/>
          <a:lstStyle/>
          <a:p>
            <a:endParaRPr/>
          </a:p>
        </p:txBody>
      </p:sp>
      <p:sp>
        <p:nvSpPr>
          <p:cNvPr id="47" name="object 47"/>
          <p:cNvSpPr/>
          <p:nvPr/>
        </p:nvSpPr>
        <p:spPr>
          <a:xfrm>
            <a:off x="9532124" y="6334511"/>
            <a:ext cx="10795" cy="29845"/>
          </a:xfrm>
          <a:custGeom>
            <a:avLst/>
            <a:gdLst/>
            <a:ahLst/>
            <a:cxnLst/>
            <a:rect l="l" t="t" r="r" b="b"/>
            <a:pathLst>
              <a:path w="10795" h="29845">
                <a:moveTo>
                  <a:pt x="0" y="29602"/>
                </a:moveTo>
                <a:lnTo>
                  <a:pt x="10439" y="29602"/>
                </a:lnTo>
                <a:lnTo>
                  <a:pt x="10439" y="0"/>
                </a:lnTo>
                <a:lnTo>
                  <a:pt x="0" y="0"/>
                </a:lnTo>
                <a:lnTo>
                  <a:pt x="0" y="29602"/>
                </a:lnTo>
                <a:close/>
              </a:path>
            </a:pathLst>
          </a:custGeom>
          <a:solidFill>
            <a:srgbClr val="000000">
              <a:alpha val="19999"/>
            </a:srgbClr>
          </a:solidFill>
        </p:spPr>
        <p:txBody>
          <a:bodyPr wrap="square" lIns="0" tIns="0" rIns="0" bIns="0" rtlCol="0"/>
          <a:lstStyle/>
          <a:p>
            <a:endParaRPr/>
          </a:p>
        </p:txBody>
      </p:sp>
      <p:sp>
        <p:nvSpPr>
          <p:cNvPr id="48" name="object 48"/>
          <p:cNvSpPr/>
          <p:nvPr/>
        </p:nvSpPr>
        <p:spPr>
          <a:xfrm>
            <a:off x="9265856"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49" name="object 49"/>
          <p:cNvSpPr/>
          <p:nvPr/>
        </p:nvSpPr>
        <p:spPr>
          <a:xfrm>
            <a:off x="8999588"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0" name="object 50"/>
          <p:cNvSpPr/>
          <p:nvPr/>
        </p:nvSpPr>
        <p:spPr>
          <a:xfrm>
            <a:off x="8733320"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1" name="object 51"/>
          <p:cNvSpPr/>
          <p:nvPr/>
        </p:nvSpPr>
        <p:spPr>
          <a:xfrm>
            <a:off x="8467166"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2" name="object 52"/>
          <p:cNvSpPr/>
          <p:nvPr/>
        </p:nvSpPr>
        <p:spPr>
          <a:xfrm>
            <a:off x="8200897"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3" name="object 53"/>
          <p:cNvSpPr/>
          <p:nvPr/>
        </p:nvSpPr>
        <p:spPr>
          <a:xfrm>
            <a:off x="7934629"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4" name="object 54"/>
          <p:cNvSpPr/>
          <p:nvPr/>
        </p:nvSpPr>
        <p:spPr>
          <a:xfrm>
            <a:off x="7668476"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5" name="object 55"/>
          <p:cNvSpPr/>
          <p:nvPr/>
        </p:nvSpPr>
        <p:spPr>
          <a:xfrm>
            <a:off x="7402207"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6" name="object 56"/>
          <p:cNvSpPr/>
          <p:nvPr/>
        </p:nvSpPr>
        <p:spPr>
          <a:xfrm>
            <a:off x="7136053"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57" name="object 57"/>
          <p:cNvSpPr/>
          <p:nvPr/>
        </p:nvSpPr>
        <p:spPr>
          <a:xfrm>
            <a:off x="6869785"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58" name="object 58"/>
          <p:cNvSpPr/>
          <p:nvPr/>
        </p:nvSpPr>
        <p:spPr>
          <a:xfrm>
            <a:off x="6603631"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59" name="object 59"/>
          <p:cNvSpPr/>
          <p:nvPr/>
        </p:nvSpPr>
        <p:spPr>
          <a:xfrm>
            <a:off x="6337363"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60" name="object 60"/>
          <p:cNvSpPr/>
          <p:nvPr/>
        </p:nvSpPr>
        <p:spPr>
          <a:xfrm>
            <a:off x="6079718"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61" name="object 61"/>
          <p:cNvSpPr/>
          <p:nvPr/>
        </p:nvSpPr>
        <p:spPr>
          <a:xfrm>
            <a:off x="5813450"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62" name="object 62"/>
          <p:cNvSpPr/>
          <p:nvPr/>
        </p:nvSpPr>
        <p:spPr>
          <a:xfrm>
            <a:off x="5547296"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63" name="object 63"/>
          <p:cNvSpPr/>
          <p:nvPr/>
        </p:nvSpPr>
        <p:spPr>
          <a:xfrm>
            <a:off x="5281028"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64" name="object 64"/>
          <p:cNvSpPr/>
          <p:nvPr/>
        </p:nvSpPr>
        <p:spPr>
          <a:xfrm>
            <a:off x="5014760" y="6334511"/>
            <a:ext cx="29845" cy="29845"/>
          </a:xfrm>
          <a:custGeom>
            <a:avLst/>
            <a:gdLst/>
            <a:ahLst/>
            <a:cxnLst/>
            <a:rect l="l" t="t" r="r" b="b"/>
            <a:pathLst>
              <a:path w="29845" h="29845">
                <a:moveTo>
                  <a:pt x="29717" y="0"/>
                </a:moveTo>
                <a:lnTo>
                  <a:pt x="0" y="0"/>
                </a:lnTo>
                <a:lnTo>
                  <a:pt x="0" y="29602"/>
                </a:lnTo>
                <a:lnTo>
                  <a:pt x="29717" y="29602"/>
                </a:lnTo>
                <a:lnTo>
                  <a:pt x="29717" y="0"/>
                </a:lnTo>
                <a:close/>
              </a:path>
            </a:pathLst>
          </a:custGeom>
          <a:solidFill>
            <a:srgbClr val="000000">
              <a:alpha val="19999"/>
            </a:srgbClr>
          </a:solidFill>
        </p:spPr>
        <p:txBody>
          <a:bodyPr wrap="square" lIns="0" tIns="0" rIns="0" bIns="0" rtlCol="0"/>
          <a:lstStyle/>
          <a:p>
            <a:endParaRPr/>
          </a:p>
        </p:txBody>
      </p:sp>
      <p:sp>
        <p:nvSpPr>
          <p:cNvPr id="65" name="object 65"/>
          <p:cNvSpPr/>
          <p:nvPr/>
        </p:nvSpPr>
        <p:spPr>
          <a:xfrm>
            <a:off x="4748606"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66" name="object 66"/>
          <p:cNvSpPr/>
          <p:nvPr/>
        </p:nvSpPr>
        <p:spPr>
          <a:xfrm>
            <a:off x="4482338"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67" name="object 67"/>
          <p:cNvSpPr/>
          <p:nvPr/>
        </p:nvSpPr>
        <p:spPr>
          <a:xfrm>
            <a:off x="4216184"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68" name="object 68"/>
          <p:cNvSpPr/>
          <p:nvPr/>
        </p:nvSpPr>
        <p:spPr>
          <a:xfrm>
            <a:off x="3949915"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69" name="object 69"/>
          <p:cNvSpPr/>
          <p:nvPr/>
        </p:nvSpPr>
        <p:spPr>
          <a:xfrm>
            <a:off x="3683749"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70" name="object 70"/>
          <p:cNvSpPr/>
          <p:nvPr/>
        </p:nvSpPr>
        <p:spPr>
          <a:xfrm>
            <a:off x="3417480"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71" name="object 71"/>
          <p:cNvSpPr/>
          <p:nvPr/>
        </p:nvSpPr>
        <p:spPr>
          <a:xfrm>
            <a:off x="3151225" y="6334511"/>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72" name="object 72"/>
          <p:cNvSpPr/>
          <p:nvPr/>
        </p:nvSpPr>
        <p:spPr>
          <a:xfrm>
            <a:off x="2884957" y="6334511"/>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73" name="object 73"/>
          <p:cNvSpPr/>
          <p:nvPr/>
        </p:nvSpPr>
        <p:spPr>
          <a:xfrm>
            <a:off x="2618790" y="6334511"/>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74" name="object 74"/>
          <p:cNvSpPr/>
          <p:nvPr/>
        </p:nvSpPr>
        <p:spPr>
          <a:xfrm>
            <a:off x="2352535" y="6334511"/>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75" name="object 75"/>
          <p:cNvSpPr/>
          <p:nvPr/>
        </p:nvSpPr>
        <p:spPr>
          <a:xfrm>
            <a:off x="2086267" y="6334511"/>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76" name="object 76"/>
          <p:cNvSpPr/>
          <p:nvPr/>
        </p:nvSpPr>
        <p:spPr>
          <a:xfrm>
            <a:off x="1820113" y="6334511"/>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77" name="object 77"/>
          <p:cNvSpPr/>
          <p:nvPr/>
        </p:nvSpPr>
        <p:spPr>
          <a:xfrm>
            <a:off x="1553844" y="6334511"/>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78" name="object 78"/>
          <p:cNvSpPr/>
          <p:nvPr/>
        </p:nvSpPr>
        <p:spPr>
          <a:xfrm>
            <a:off x="1287678" y="6334511"/>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79" name="object 79"/>
          <p:cNvSpPr/>
          <p:nvPr/>
        </p:nvSpPr>
        <p:spPr>
          <a:xfrm>
            <a:off x="1021420" y="6334511"/>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000000">
              <a:alpha val="19999"/>
            </a:srgbClr>
          </a:solidFill>
        </p:spPr>
        <p:txBody>
          <a:bodyPr wrap="square" lIns="0" tIns="0" rIns="0" bIns="0" rtlCol="0"/>
          <a:lstStyle/>
          <a:p>
            <a:endParaRPr/>
          </a:p>
        </p:txBody>
      </p:sp>
      <p:sp>
        <p:nvSpPr>
          <p:cNvPr id="80" name="object 80"/>
          <p:cNvSpPr/>
          <p:nvPr/>
        </p:nvSpPr>
        <p:spPr>
          <a:xfrm>
            <a:off x="755260" y="6334511"/>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000000">
              <a:alpha val="19999"/>
            </a:srgbClr>
          </a:solidFill>
        </p:spPr>
        <p:txBody>
          <a:bodyPr wrap="square" lIns="0" tIns="0" rIns="0" bIns="0" rtlCol="0"/>
          <a:lstStyle/>
          <a:p>
            <a:endParaRPr/>
          </a:p>
        </p:txBody>
      </p:sp>
      <p:sp>
        <p:nvSpPr>
          <p:cNvPr id="81" name="object 81"/>
          <p:cNvSpPr/>
          <p:nvPr/>
        </p:nvSpPr>
        <p:spPr>
          <a:xfrm>
            <a:off x="488991" y="6334511"/>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000000">
              <a:alpha val="19999"/>
            </a:srgbClr>
          </a:solidFill>
        </p:spPr>
        <p:txBody>
          <a:bodyPr wrap="square" lIns="0" tIns="0" rIns="0" bIns="0" rtlCol="0"/>
          <a:lstStyle/>
          <a:p>
            <a:endParaRPr/>
          </a:p>
        </p:txBody>
      </p:sp>
      <p:sp>
        <p:nvSpPr>
          <p:cNvPr id="82" name="object 82"/>
          <p:cNvSpPr/>
          <p:nvPr/>
        </p:nvSpPr>
        <p:spPr>
          <a:xfrm>
            <a:off x="252893" y="6334511"/>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000000">
              <a:alpha val="19999"/>
            </a:srgbClr>
          </a:solidFill>
        </p:spPr>
        <p:txBody>
          <a:bodyPr wrap="square" lIns="0" tIns="0" rIns="0" bIns="0" rtlCol="0"/>
          <a:lstStyle/>
          <a:p>
            <a:endParaRPr/>
          </a:p>
        </p:txBody>
      </p:sp>
      <p:sp>
        <p:nvSpPr>
          <p:cNvPr id="83" name="object 83"/>
          <p:cNvSpPr/>
          <p:nvPr/>
        </p:nvSpPr>
        <p:spPr>
          <a:xfrm>
            <a:off x="11928093"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84" name="object 84"/>
          <p:cNvSpPr/>
          <p:nvPr/>
        </p:nvSpPr>
        <p:spPr>
          <a:xfrm>
            <a:off x="11661826"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85" name="object 85"/>
          <p:cNvSpPr/>
          <p:nvPr/>
        </p:nvSpPr>
        <p:spPr>
          <a:xfrm>
            <a:off x="11395671"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86" name="object 86"/>
          <p:cNvSpPr/>
          <p:nvPr/>
        </p:nvSpPr>
        <p:spPr>
          <a:xfrm>
            <a:off x="11129403"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87" name="object 87"/>
          <p:cNvSpPr/>
          <p:nvPr/>
        </p:nvSpPr>
        <p:spPr>
          <a:xfrm>
            <a:off x="10863135" y="6068745"/>
            <a:ext cx="29845" cy="29845"/>
          </a:xfrm>
          <a:custGeom>
            <a:avLst/>
            <a:gdLst/>
            <a:ahLst/>
            <a:cxnLst/>
            <a:rect l="l" t="t" r="r" b="b"/>
            <a:pathLst>
              <a:path w="29845" h="29845">
                <a:moveTo>
                  <a:pt x="29718" y="0"/>
                </a:moveTo>
                <a:lnTo>
                  <a:pt x="0" y="0"/>
                </a:lnTo>
                <a:lnTo>
                  <a:pt x="0" y="29602"/>
                </a:lnTo>
                <a:lnTo>
                  <a:pt x="29718" y="29602"/>
                </a:lnTo>
                <a:lnTo>
                  <a:pt x="29718" y="0"/>
                </a:lnTo>
                <a:close/>
              </a:path>
            </a:pathLst>
          </a:custGeom>
          <a:solidFill>
            <a:srgbClr val="000000">
              <a:alpha val="19999"/>
            </a:srgbClr>
          </a:solidFill>
        </p:spPr>
        <p:txBody>
          <a:bodyPr wrap="square" lIns="0" tIns="0" rIns="0" bIns="0" rtlCol="0"/>
          <a:lstStyle/>
          <a:p>
            <a:endParaRPr/>
          </a:p>
        </p:txBody>
      </p:sp>
      <p:sp>
        <p:nvSpPr>
          <p:cNvPr id="88" name="object 88"/>
          <p:cNvSpPr/>
          <p:nvPr/>
        </p:nvSpPr>
        <p:spPr>
          <a:xfrm>
            <a:off x="10596968"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89" name="object 89"/>
          <p:cNvSpPr/>
          <p:nvPr/>
        </p:nvSpPr>
        <p:spPr>
          <a:xfrm>
            <a:off x="10330713"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90" name="object 90"/>
          <p:cNvSpPr/>
          <p:nvPr/>
        </p:nvSpPr>
        <p:spPr>
          <a:xfrm>
            <a:off x="10064546"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1" name="object 91"/>
          <p:cNvSpPr/>
          <p:nvPr/>
        </p:nvSpPr>
        <p:spPr>
          <a:xfrm>
            <a:off x="9798278"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2" name="object 92"/>
          <p:cNvSpPr/>
          <p:nvPr/>
        </p:nvSpPr>
        <p:spPr>
          <a:xfrm>
            <a:off x="9532124"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3" name="object 93"/>
          <p:cNvSpPr/>
          <p:nvPr/>
        </p:nvSpPr>
        <p:spPr>
          <a:xfrm>
            <a:off x="9265856"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4" name="object 94"/>
          <p:cNvSpPr/>
          <p:nvPr/>
        </p:nvSpPr>
        <p:spPr>
          <a:xfrm>
            <a:off x="8999588"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5" name="object 95"/>
          <p:cNvSpPr/>
          <p:nvPr/>
        </p:nvSpPr>
        <p:spPr>
          <a:xfrm>
            <a:off x="8733320"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6" name="object 96"/>
          <p:cNvSpPr/>
          <p:nvPr/>
        </p:nvSpPr>
        <p:spPr>
          <a:xfrm>
            <a:off x="8467166"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7" name="object 97"/>
          <p:cNvSpPr/>
          <p:nvPr/>
        </p:nvSpPr>
        <p:spPr>
          <a:xfrm>
            <a:off x="8200897"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8" name="object 98"/>
          <p:cNvSpPr/>
          <p:nvPr/>
        </p:nvSpPr>
        <p:spPr>
          <a:xfrm>
            <a:off x="7934629"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9" name="object 99"/>
          <p:cNvSpPr/>
          <p:nvPr/>
        </p:nvSpPr>
        <p:spPr>
          <a:xfrm>
            <a:off x="7668476"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00" name="object 100"/>
          <p:cNvSpPr/>
          <p:nvPr/>
        </p:nvSpPr>
        <p:spPr>
          <a:xfrm>
            <a:off x="7402207"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01" name="object 101"/>
          <p:cNvSpPr/>
          <p:nvPr/>
        </p:nvSpPr>
        <p:spPr>
          <a:xfrm>
            <a:off x="7136053"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02" name="object 102"/>
          <p:cNvSpPr/>
          <p:nvPr/>
        </p:nvSpPr>
        <p:spPr>
          <a:xfrm>
            <a:off x="6869785"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03" name="object 103"/>
          <p:cNvSpPr/>
          <p:nvPr/>
        </p:nvSpPr>
        <p:spPr>
          <a:xfrm>
            <a:off x="6603631"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04" name="object 104"/>
          <p:cNvSpPr/>
          <p:nvPr/>
        </p:nvSpPr>
        <p:spPr>
          <a:xfrm>
            <a:off x="6337363"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05" name="object 105"/>
          <p:cNvSpPr/>
          <p:nvPr/>
        </p:nvSpPr>
        <p:spPr>
          <a:xfrm>
            <a:off x="6079718"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06" name="object 106"/>
          <p:cNvSpPr/>
          <p:nvPr/>
        </p:nvSpPr>
        <p:spPr>
          <a:xfrm>
            <a:off x="5813450"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07" name="object 107"/>
          <p:cNvSpPr/>
          <p:nvPr/>
        </p:nvSpPr>
        <p:spPr>
          <a:xfrm>
            <a:off x="5547296"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08" name="object 108"/>
          <p:cNvSpPr/>
          <p:nvPr/>
        </p:nvSpPr>
        <p:spPr>
          <a:xfrm>
            <a:off x="5281028"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09" name="object 109"/>
          <p:cNvSpPr/>
          <p:nvPr/>
        </p:nvSpPr>
        <p:spPr>
          <a:xfrm>
            <a:off x="5014760" y="6068745"/>
            <a:ext cx="29845" cy="29845"/>
          </a:xfrm>
          <a:custGeom>
            <a:avLst/>
            <a:gdLst/>
            <a:ahLst/>
            <a:cxnLst/>
            <a:rect l="l" t="t" r="r" b="b"/>
            <a:pathLst>
              <a:path w="29845" h="29845">
                <a:moveTo>
                  <a:pt x="29717" y="0"/>
                </a:moveTo>
                <a:lnTo>
                  <a:pt x="0" y="0"/>
                </a:lnTo>
                <a:lnTo>
                  <a:pt x="0" y="29602"/>
                </a:lnTo>
                <a:lnTo>
                  <a:pt x="29717" y="29602"/>
                </a:lnTo>
                <a:lnTo>
                  <a:pt x="29717" y="0"/>
                </a:lnTo>
                <a:close/>
              </a:path>
            </a:pathLst>
          </a:custGeom>
          <a:solidFill>
            <a:srgbClr val="000000">
              <a:alpha val="19999"/>
            </a:srgbClr>
          </a:solidFill>
        </p:spPr>
        <p:txBody>
          <a:bodyPr wrap="square" lIns="0" tIns="0" rIns="0" bIns="0" rtlCol="0"/>
          <a:lstStyle/>
          <a:p>
            <a:endParaRPr/>
          </a:p>
        </p:txBody>
      </p:sp>
      <p:sp>
        <p:nvSpPr>
          <p:cNvPr id="110" name="object 110"/>
          <p:cNvSpPr/>
          <p:nvPr/>
        </p:nvSpPr>
        <p:spPr>
          <a:xfrm>
            <a:off x="4748606"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11" name="object 111"/>
          <p:cNvSpPr/>
          <p:nvPr/>
        </p:nvSpPr>
        <p:spPr>
          <a:xfrm>
            <a:off x="4482338"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12" name="object 112"/>
          <p:cNvSpPr/>
          <p:nvPr/>
        </p:nvSpPr>
        <p:spPr>
          <a:xfrm>
            <a:off x="4216184"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13" name="object 113"/>
          <p:cNvSpPr/>
          <p:nvPr/>
        </p:nvSpPr>
        <p:spPr>
          <a:xfrm>
            <a:off x="3949915"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14" name="object 114"/>
          <p:cNvSpPr/>
          <p:nvPr/>
        </p:nvSpPr>
        <p:spPr>
          <a:xfrm>
            <a:off x="3683749"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15" name="object 115"/>
          <p:cNvSpPr/>
          <p:nvPr/>
        </p:nvSpPr>
        <p:spPr>
          <a:xfrm>
            <a:off x="3417480"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16" name="object 116"/>
          <p:cNvSpPr/>
          <p:nvPr/>
        </p:nvSpPr>
        <p:spPr>
          <a:xfrm>
            <a:off x="3151225" y="6068745"/>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17" name="object 117"/>
          <p:cNvSpPr/>
          <p:nvPr/>
        </p:nvSpPr>
        <p:spPr>
          <a:xfrm>
            <a:off x="2884957" y="6068745"/>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18" name="object 118"/>
          <p:cNvSpPr/>
          <p:nvPr/>
        </p:nvSpPr>
        <p:spPr>
          <a:xfrm>
            <a:off x="2618790" y="6068745"/>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19" name="object 119"/>
          <p:cNvSpPr/>
          <p:nvPr/>
        </p:nvSpPr>
        <p:spPr>
          <a:xfrm>
            <a:off x="2352535" y="6068745"/>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20" name="object 120"/>
          <p:cNvSpPr/>
          <p:nvPr/>
        </p:nvSpPr>
        <p:spPr>
          <a:xfrm>
            <a:off x="2086267" y="6068745"/>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21" name="object 121"/>
          <p:cNvSpPr/>
          <p:nvPr/>
        </p:nvSpPr>
        <p:spPr>
          <a:xfrm>
            <a:off x="1820113" y="6068745"/>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22" name="object 122"/>
          <p:cNvSpPr/>
          <p:nvPr/>
        </p:nvSpPr>
        <p:spPr>
          <a:xfrm>
            <a:off x="1553844" y="6068745"/>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23" name="object 123"/>
          <p:cNvSpPr/>
          <p:nvPr/>
        </p:nvSpPr>
        <p:spPr>
          <a:xfrm>
            <a:off x="1287678" y="6068745"/>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24" name="object 124"/>
          <p:cNvSpPr/>
          <p:nvPr/>
        </p:nvSpPr>
        <p:spPr>
          <a:xfrm>
            <a:off x="1021420" y="6068745"/>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000000">
              <a:alpha val="19999"/>
            </a:srgbClr>
          </a:solidFill>
        </p:spPr>
        <p:txBody>
          <a:bodyPr wrap="square" lIns="0" tIns="0" rIns="0" bIns="0" rtlCol="0"/>
          <a:lstStyle/>
          <a:p>
            <a:endParaRPr/>
          </a:p>
        </p:txBody>
      </p:sp>
      <p:sp>
        <p:nvSpPr>
          <p:cNvPr id="125" name="object 125"/>
          <p:cNvSpPr/>
          <p:nvPr/>
        </p:nvSpPr>
        <p:spPr>
          <a:xfrm>
            <a:off x="755260" y="6068745"/>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000000">
              <a:alpha val="19999"/>
            </a:srgbClr>
          </a:solidFill>
        </p:spPr>
        <p:txBody>
          <a:bodyPr wrap="square" lIns="0" tIns="0" rIns="0" bIns="0" rtlCol="0"/>
          <a:lstStyle/>
          <a:p>
            <a:endParaRPr/>
          </a:p>
        </p:txBody>
      </p:sp>
      <p:sp>
        <p:nvSpPr>
          <p:cNvPr id="126" name="object 126"/>
          <p:cNvSpPr/>
          <p:nvPr/>
        </p:nvSpPr>
        <p:spPr>
          <a:xfrm>
            <a:off x="488991" y="6068745"/>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000000">
              <a:alpha val="19999"/>
            </a:srgbClr>
          </a:solidFill>
        </p:spPr>
        <p:txBody>
          <a:bodyPr wrap="square" lIns="0" tIns="0" rIns="0" bIns="0" rtlCol="0"/>
          <a:lstStyle/>
          <a:p>
            <a:endParaRPr/>
          </a:p>
        </p:txBody>
      </p:sp>
      <p:sp>
        <p:nvSpPr>
          <p:cNvPr id="127" name="object 127"/>
          <p:cNvSpPr/>
          <p:nvPr/>
        </p:nvSpPr>
        <p:spPr>
          <a:xfrm>
            <a:off x="252893" y="6068745"/>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000000">
              <a:alpha val="19999"/>
            </a:srgbClr>
          </a:solidFill>
        </p:spPr>
        <p:txBody>
          <a:bodyPr wrap="square" lIns="0" tIns="0" rIns="0" bIns="0" rtlCol="0"/>
          <a:lstStyle/>
          <a:p>
            <a:endParaRPr/>
          </a:p>
        </p:txBody>
      </p:sp>
      <p:sp>
        <p:nvSpPr>
          <p:cNvPr id="128" name="object 128"/>
          <p:cNvSpPr/>
          <p:nvPr/>
        </p:nvSpPr>
        <p:spPr>
          <a:xfrm>
            <a:off x="11928093" y="5822951"/>
            <a:ext cx="29845" cy="10160"/>
          </a:xfrm>
          <a:custGeom>
            <a:avLst/>
            <a:gdLst/>
            <a:ahLst/>
            <a:cxnLst/>
            <a:rect l="l" t="t" r="r" b="b"/>
            <a:pathLst>
              <a:path w="29845" h="10160">
                <a:moveTo>
                  <a:pt x="0" y="9631"/>
                </a:moveTo>
                <a:lnTo>
                  <a:pt x="29603" y="9631"/>
                </a:lnTo>
                <a:lnTo>
                  <a:pt x="29603" y="0"/>
                </a:lnTo>
                <a:lnTo>
                  <a:pt x="0" y="0"/>
                </a:lnTo>
                <a:lnTo>
                  <a:pt x="0" y="9631"/>
                </a:lnTo>
                <a:close/>
              </a:path>
            </a:pathLst>
          </a:custGeom>
          <a:solidFill>
            <a:srgbClr val="000000">
              <a:alpha val="19999"/>
            </a:srgbClr>
          </a:solidFill>
        </p:spPr>
        <p:txBody>
          <a:bodyPr wrap="square" lIns="0" tIns="0" rIns="0" bIns="0" rtlCol="0"/>
          <a:lstStyle/>
          <a:p>
            <a:endParaRPr/>
          </a:p>
        </p:txBody>
      </p:sp>
      <p:sp>
        <p:nvSpPr>
          <p:cNvPr id="129" name="object 129"/>
          <p:cNvSpPr/>
          <p:nvPr/>
        </p:nvSpPr>
        <p:spPr>
          <a:xfrm>
            <a:off x="11661826" y="5822951"/>
            <a:ext cx="29845" cy="10160"/>
          </a:xfrm>
          <a:custGeom>
            <a:avLst/>
            <a:gdLst/>
            <a:ahLst/>
            <a:cxnLst/>
            <a:rect l="l" t="t" r="r" b="b"/>
            <a:pathLst>
              <a:path w="29845" h="10160">
                <a:moveTo>
                  <a:pt x="0" y="9631"/>
                </a:moveTo>
                <a:lnTo>
                  <a:pt x="29603" y="9631"/>
                </a:lnTo>
                <a:lnTo>
                  <a:pt x="29603" y="0"/>
                </a:lnTo>
                <a:lnTo>
                  <a:pt x="0" y="0"/>
                </a:lnTo>
                <a:lnTo>
                  <a:pt x="0" y="9631"/>
                </a:lnTo>
                <a:close/>
              </a:path>
            </a:pathLst>
          </a:custGeom>
          <a:solidFill>
            <a:srgbClr val="000000">
              <a:alpha val="19999"/>
            </a:srgbClr>
          </a:solidFill>
        </p:spPr>
        <p:txBody>
          <a:bodyPr wrap="square" lIns="0" tIns="0" rIns="0" bIns="0" rtlCol="0"/>
          <a:lstStyle/>
          <a:p>
            <a:endParaRPr/>
          </a:p>
        </p:txBody>
      </p:sp>
      <p:sp>
        <p:nvSpPr>
          <p:cNvPr id="130" name="object 130"/>
          <p:cNvSpPr/>
          <p:nvPr/>
        </p:nvSpPr>
        <p:spPr>
          <a:xfrm>
            <a:off x="11395671"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31" name="object 131"/>
          <p:cNvSpPr/>
          <p:nvPr/>
        </p:nvSpPr>
        <p:spPr>
          <a:xfrm>
            <a:off x="11129403"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32" name="object 132"/>
          <p:cNvSpPr/>
          <p:nvPr/>
        </p:nvSpPr>
        <p:spPr>
          <a:xfrm>
            <a:off x="10863135" y="5802980"/>
            <a:ext cx="29845" cy="29845"/>
          </a:xfrm>
          <a:custGeom>
            <a:avLst/>
            <a:gdLst/>
            <a:ahLst/>
            <a:cxnLst/>
            <a:rect l="l" t="t" r="r" b="b"/>
            <a:pathLst>
              <a:path w="29845" h="29845">
                <a:moveTo>
                  <a:pt x="29718" y="0"/>
                </a:moveTo>
                <a:lnTo>
                  <a:pt x="0" y="0"/>
                </a:lnTo>
                <a:lnTo>
                  <a:pt x="0" y="29602"/>
                </a:lnTo>
                <a:lnTo>
                  <a:pt x="29718" y="29602"/>
                </a:lnTo>
                <a:lnTo>
                  <a:pt x="29718" y="0"/>
                </a:lnTo>
                <a:close/>
              </a:path>
            </a:pathLst>
          </a:custGeom>
          <a:solidFill>
            <a:srgbClr val="000000">
              <a:alpha val="19999"/>
            </a:srgbClr>
          </a:solidFill>
        </p:spPr>
        <p:txBody>
          <a:bodyPr wrap="square" lIns="0" tIns="0" rIns="0" bIns="0" rtlCol="0"/>
          <a:lstStyle/>
          <a:p>
            <a:endParaRPr/>
          </a:p>
        </p:txBody>
      </p:sp>
      <p:sp>
        <p:nvSpPr>
          <p:cNvPr id="133" name="object 133"/>
          <p:cNvSpPr/>
          <p:nvPr/>
        </p:nvSpPr>
        <p:spPr>
          <a:xfrm>
            <a:off x="10596968"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34" name="object 134"/>
          <p:cNvSpPr/>
          <p:nvPr/>
        </p:nvSpPr>
        <p:spPr>
          <a:xfrm>
            <a:off x="10330713"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35" name="object 135"/>
          <p:cNvSpPr/>
          <p:nvPr/>
        </p:nvSpPr>
        <p:spPr>
          <a:xfrm>
            <a:off x="10064546"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36" name="object 136"/>
          <p:cNvSpPr/>
          <p:nvPr/>
        </p:nvSpPr>
        <p:spPr>
          <a:xfrm>
            <a:off x="9798278"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37" name="object 137"/>
          <p:cNvSpPr/>
          <p:nvPr/>
        </p:nvSpPr>
        <p:spPr>
          <a:xfrm>
            <a:off x="9532124"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38" name="object 138"/>
          <p:cNvSpPr/>
          <p:nvPr/>
        </p:nvSpPr>
        <p:spPr>
          <a:xfrm>
            <a:off x="9265856"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39" name="object 139"/>
          <p:cNvSpPr/>
          <p:nvPr/>
        </p:nvSpPr>
        <p:spPr>
          <a:xfrm>
            <a:off x="8999588"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0" name="object 140"/>
          <p:cNvSpPr/>
          <p:nvPr/>
        </p:nvSpPr>
        <p:spPr>
          <a:xfrm>
            <a:off x="8733320"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1" name="object 141"/>
          <p:cNvSpPr/>
          <p:nvPr/>
        </p:nvSpPr>
        <p:spPr>
          <a:xfrm>
            <a:off x="8467166"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2" name="object 142"/>
          <p:cNvSpPr/>
          <p:nvPr/>
        </p:nvSpPr>
        <p:spPr>
          <a:xfrm>
            <a:off x="8200897"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3" name="object 143"/>
          <p:cNvSpPr/>
          <p:nvPr/>
        </p:nvSpPr>
        <p:spPr>
          <a:xfrm>
            <a:off x="7934629"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4" name="object 144"/>
          <p:cNvSpPr/>
          <p:nvPr/>
        </p:nvSpPr>
        <p:spPr>
          <a:xfrm>
            <a:off x="7668476"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5" name="object 145"/>
          <p:cNvSpPr/>
          <p:nvPr/>
        </p:nvSpPr>
        <p:spPr>
          <a:xfrm>
            <a:off x="7402207"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6" name="object 146"/>
          <p:cNvSpPr/>
          <p:nvPr/>
        </p:nvSpPr>
        <p:spPr>
          <a:xfrm>
            <a:off x="7136053"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47" name="object 147"/>
          <p:cNvSpPr/>
          <p:nvPr/>
        </p:nvSpPr>
        <p:spPr>
          <a:xfrm>
            <a:off x="6869785"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48" name="object 148"/>
          <p:cNvSpPr/>
          <p:nvPr/>
        </p:nvSpPr>
        <p:spPr>
          <a:xfrm>
            <a:off x="6603631"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49" name="object 149"/>
          <p:cNvSpPr/>
          <p:nvPr/>
        </p:nvSpPr>
        <p:spPr>
          <a:xfrm>
            <a:off x="6337363"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50" name="object 150"/>
          <p:cNvSpPr/>
          <p:nvPr/>
        </p:nvSpPr>
        <p:spPr>
          <a:xfrm>
            <a:off x="6079718"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51" name="object 151"/>
          <p:cNvSpPr/>
          <p:nvPr/>
        </p:nvSpPr>
        <p:spPr>
          <a:xfrm>
            <a:off x="5813450"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52" name="object 152"/>
          <p:cNvSpPr/>
          <p:nvPr/>
        </p:nvSpPr>
        <p:spPr>
          <a:xfrm>
            <a:off x="5547296"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53" name="object 153"/>
          <p:cNvSpPr/>
          <p:nvPr/>
        </p:nvSpPr>
        <p:spPr>
          <a:xfrm>
            <a:off x="5281028"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54" name="object 154"/>
          <p:cNvSpPr/>
          <p:nvPr/>
        </p:nvSpPr>
        <p:spPr>
          <a:xfrm>
            <a:off x="5014760" y="5802980"/>
            <a:ext cx="29845" cy="29845"/>
          </a:xfrm>
          <a:custGeom>
            <a:avLst/>
            <a:gdLst/>
            <a:ahLst/>
            <a:cxnLst/>
            <a:rect l="l" t="t" r="r" b="b"/>
            <a:pathLst>
              <a:path w="29845" h="29845">
                <a:moveTo>
                  <a:pt x="29717" y="0"/>
                </a:moveTo>
                <a:lnTo>
                  <a:pt x="0" y="0"/>
                </a:lnTo>
                <a:lnTo>
                  <a:pt x="0" y="29602"/>
                </a:lnTo>
                <a:lnTo>
                  <a:pt x="29717" y="29602"/>
                </a:lnTo>
                <a:lnTo>
                  <a:pt x="29717" y="0"/>
                </a:lnTo>
                <a:close/>
              </a:path>
            </a:pathLst>
          </a:custGeom>
          <a:solidFill>
            <a:srgbClr val="000000">
              <a:alpha val="19999"/>
            </a:srgbClr>
          </a:solidFill>
        </p:spPr>
        <p:txBody>
          <a:bodyPr wrap="square" lIns="0" tIns="0" rIns="0" bIns="0" rtlCol="0"/>
          <a:lstStyle/>
          <a:p>
            <a:endParaRPr/>
          </a:p>
        </p:txBody>
      </p:sp>
      <p:sp>
        <p:nvSpPr>
          <p:cNvPr id="155" name="object 155"/>
          <p:cNvSpPr/>
          <p:nvPr/>
        </p:nvSpPr>
        <p:spPr>
          <a:xfrm>
            <a:off x="4748606"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56" name="object 156"/>
          <p:cNvSpPr/>
          <p:nvPr/>
        </p:nvSpPr>
        <p:spPr>
          <a:xfrm>
            <a:off x="4482338"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57" name="object 157"/>
          <p:cNvSpPr/>
          <p:nvPr/>
        </p:nvSpPr>
        <p:spPr>
          <a:xfrm>
            <a:off x="4216184"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58" name="object 158"/>
          <p:cNvSpPr/>
          <p:nvPr/>
        </p:nvSpPr>
        <p:spPr>
          <a:xfrm>
            <a:off x="3949915"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59" name="object 159"/>
          <p:cNvSpPr/>
          <p:nvPr/>
        </p:nvSpPr>
        <p:spPr>
          <a:xfrm>
            <a:off x="3683749"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60" name="object 160"/>
          <p:cNvSpPr/>
          <p:nvPr/>
        </p:nvSpPr>
        <p:spPr>
          <a:xfrm>
            <a:off x="3417480"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61" name="object 161"/>
          <p:cNvSpPr/>
          <p:nvPr/>
        </p:nvSpPr>
        <p:spPr>
          <a:xfrm>
            <a:off x="3151225" y="5802980"/>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62" name="object 162"/>
          <p:cNvSpPr/>
          <p:nvPr/>
        </p:nvSpPr>
        <p:spPr>
          <a:xfrm>
            <a:off x="2884957" y="5802980"/>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63" name="object 163"/>
          <p:cNvSpPr/>
          <p:nvPr/>
        </p:nvSpPr>
        <p:spPr>
          <a:xfrm>
            <a:off x="2618790" y="5802980"/>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64" name="object 164"/>
          <p:cNvSpPr/>
          <p:nvPr/>
        </p:nvSpPr>
        <p:spPr>
          <a:xfrm>
            <a:off x="2352535" y="5802980"/>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65" name="object 165"/>
          <p:cNvSpPr/>
          <p:nvPr/>
        </p:nvSpPr>
        <p:spPr>
          <a:xfrm>
            <a:off x="2086267" y="5802980"/>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66" name="object 166"/>
          <p:cNvSpPr/>
          <p:nvPr/>
        </p:nvSpPr>
        <p:spPr>
          <a:xfrm>
            <a:off x="1820113" y="5802980"/>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67" name="object 167"/>
          <p:cNvSpPr/>
          <p:nvPr/>
        </p:nvSpPr>
        <p:spPr>
          <a:xfrm>
            <a:off x="1553844" y="5802980"/>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68" name="object 168"/>
          <p:cNvSpPr/>
          <p:nvPr/>
        </p:nvSpPr>
        <p:spPr>
          <a:xfrm>
            <a:off x="1287678" y="5802980"/>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69" name="object 169"/>
          <p:cNvSpPr/>
          <p:nvPr/>
        </p:nvSpPr>
        <p:spPr>
          <a:xfrm>
            <a:off x="1021420" y="5802980"/>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000000">
              <a:alpha val="19999"/>
            </a:srgbClr>
          </a:solidFill>
        </p:spPr>
        <p:txBody>
          <a:bodyPr wrap="square" lIns="0" tIns="0" rIns="0" bIns="0" rtlCol="0"/>
          <a:lstStyle/>
          <a:p>
            <a:endParaRPr/>
          </a:p>
        </p:txBody>
      </p:sp>
      <p:sp>
        <p:nvSpPr>
          <p:cNvPr id="170" name="object 170"/>
          <p:cNvSpPr/>
          <p:nvPr/>
        </p:nvSpPr>
        <p:spPr>
          <a:xfrm>
            <a:off x="755260" y="5802980"/>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000000">
              <a:alpha val="19999"/>
            </a:srgbClr>
          </a:solidFill>
        </p:spPr>
        <p:txBody>
          <a:bodyPr wrap="square" lIns="0" tIns="0" rIns="0" bIns="0" rtlCol="0"/>
          <a:lstStyle/>
          <a:p>
            <a:endParaRPr/>
          </a:p>
        </p:txBody>
      </p:sp>
      <p:sp>
        <p:nvSpPr>
          <p:cNvPr id="171" name="object 171"/>
          <p:cNvSpPr/>
          <p:nvPr/>
        </p:nvSpPr>
        <p:spPr>
          <a:xfrm>
            <a:off x="488991" y="5802980"/>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000000">
              <a:alpha val="19999"/>
            </a:srgbClr>
          </a:solidFill>
        </p:spPr>
        <p:txBody>
          <a:bodyPr wrap="square" lIns="0" tIns="0" rIns="0" bIns="0" rtlCol="0"/>
          <a:lstStyle/>
          <a:p>
            <a:endParaRPr/>
          </a:p>
        </p:txBody>
      </p:sp>
      <p:sp>
        <p:nvSpPr>
          <p:cNvPr id="172" name="object 172"/>
          <p:cNvSpPr/>
          <p:nvPr/>
        </p:nvSpPr>
        <p:spPr>
          <a:xfrm>
            <a:off x="252893" y="5802980"/>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000000">
              <a:alpha val="19999"/>
            </a:srgbClr>
          </a:solidFill>
        </p:spPr>
        <p:txBody>
          <a:bodyPr wrap="square" lIns="0" tIns="0" rIns="0" bIns="0" rtlCol="0"/>
          <a:lstStyle/>
          <a:p>
            <a:endParaRPr/>
          </a:p>
        </p:txBody>
      </p:sp>
      <p:sp>
        <p:nvSpPr>
          <p:cNvPr id="173" name="object 173"/>
          <p:cNvSpPr/>
          <p:nvPr/>
        </p:nvSpPr>
        <p:spPr>
          <a:xfrm>
            <a:off x="11395671"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74" name="object 174"/>
          <p:cNvSpPr/>
          <p:nvPr/>
        </p:nvSpPr>
        <p:spPr>
          <a:xfrm>
            <a:off x="11129403"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75" name="object 175"/>
          <p:cNvSpPr/>
          <p:nvPr/>
        </p:nvSpPr>
        <p:spPr>
          <a:xfrm>
            <a:off x="10863135" y="5537327"/>
            <a:ext cx="29845" cy="29845"/>
          </a:xfrm>
          <a:custGeom>
            <a:avLst/>
            <a:gdLst/>
            <a:ahLst/>
            <a:cxnLst/>
            <a:rect l="l" t="t" r="r" b="b"/>
            <a:pathLst>
              <a:path w="29845" h="29845">
                <a:moveTo>
                  <a:pt x="29718" y="0"/>
                </a:moveTo>
                <a:lnTo>
                  <a:pt x="0" y="0"/>
                </a:lnTo>
                <a:lnTo>
                  <a:pt x="0" y="29489"/>
                </a:lnTo>
                <a:lnTo>
                  <a:pt x="29718" y="29489"/>
                </a:lnTo>
                <a:lnTo>
                  <a:pt x="29718" y="0"/>
                </a:lnTo>
                <a:close/>
              </a:path>
            </a:pathLst>
          </a:custGeom>
          <a:solidFill>
            <a:srgbClr val="000000">
              <a:alpha val="19999"/>
            </a:srgbClr>
          </a:solidFill>
        </p:spPr>
        <p:txBody>
          <a:bodyPr wrap="square" lIns="0" tIns="0" rIns="0" bIns="0" rtlCol="0"/>
          <a:lstStyle/>
          <a:p>
            <a:endParaRPr/>
          </a:p>
        </p:txBody>
      </p:sp>
      <p:sp>
        <p:nvSpPr>
          <p:cNvPr id="176" name="object 176"/>
          <p:cNvSpPr/>
          <p:nvPr/>
        </p:nvSpPr>
        <p:spPr>
          <a:xfrm>
            <a:off x="10596968"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77" name="object 177"/>
          <p:cNvSpPr/>
          <p:nvPr/>
        </p:nvSpPr>
        <p:spPr>
          <a:xfrm>
            <a:off x="10330713"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78" name="object 178"/>
          <p:cNvSpPr/>
          <p:nvPr/>
        </p:nvSpPr>
        <p:spPr>
          <a:xfrm>
            <a:off x="10064546"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79" name="object 179"/>
          <p:cNvSpPr/>
          <p:nvPr/>
        </p:nvSpPr>
        <p:spPr>
          <a:xfrm>
            <a:off x="9798278"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0" name="object 180"/>
          <p:cNvSpPr/>
          <p:nvPr/>
        </p:nvSpPr>
        <p:spPr>
          <a:xfrm>
            <a:off x="9532124"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1" name="object 181"/>
          <p:cNvSpPr/>
          <p:nvPr/>
        </p:nvSpPr>
        <p:spPr>
          <a:xfrm>
            <a:off x="9265856"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2" name="object 182"/>
          <p:cNvSpPr/>
          <p:nvPr/>
        </p:nvSpPr>
        <p:spPr>
          <a:xfrm>
            <a:off x="8999588"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3" name="object 183"/>
          <p:cNvSpPr/>
          <p:nvPr/>
        </p:nvSpPr>
        <p:spPr>
          <a:xfrm>
            <a:off x="8733320"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4" name="object 184"/>
          <p:cNvSpPr/>
          <p:nvPr/>
        </p:nvSpPr>
        <p:spPr>
          <a:xfrm>
            <a:off x="8467166"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5" name="object 185"/>
          <p:cNvSpPr/>
          <p:nvPr/>
        </p:nvSpPr>
        <p:spPr>
          <a:xfrm>
            <a:off x="8200897"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6" name="object 186"/>
          <p:cNvSpPr/>
          <p:nvPr/>
        </p:nvSpPr>
        <p:spPr>
          <a:xfrm>
            <a:off x="7934629"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7" name="object 187"/>
          <p:cNvSpPr/>
          <p:nvPr/>
        </p:nvSpPr>
        <p:spPr>
          <a:xfrm>
            <a:off x="7668476"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8" name="object 188"/>
          <p:cNvSpPr/>
          <p:nvPr/>
        </p:nvSpPr>
        <p:spPr>
          <a:xfrm>
            <a:off x="7402207"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9" name="object 189"/>
          <p:cNvSpPr/>
          <p:nvPr/>
        </p:nvSpPr>
        <p:spPr>
          <a:xfrm>
            <a:off x="7136053"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90" name="object 190"/>
          <p:cNvSpPr/>
          <p:nvPr/>
        </p:nvSpPr>
        <p:spPr>
          <a:xfrm>
            <a:off x="6869785"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91" name="object 191"/>
          <p:cNvSpPr/>
          <p:nvPr/>
        </p:nvSpPr>
        <p:spPr>
          <a:xfrm>
            <a:off x="6603631"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92" name="object 192"/>
          <p:cNvSpPr/>
          <p:nvPr/>
        </p:nvSpPr>
        <p:spPr>
          <a:xfrm>
            <a:off x="6337363"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93" name="object 193"/>
          <p:cNvSpPr/>
          <p:nvPr/>
        </p:nvSpPr>
        <p:spPr>
          <a:xfrm>
            <a:off x="6079718"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94" name="object 194"/>
          <p:cNvSpPr/>
          <p:nvPr/>
        </p:nvSpPr>
        <p:spPr>
          <a:xfrm>
            <a:off x="5813450"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95" name="object 195"/>
          <p:cNvSpPr/>
          <p:nvPr/>
        </p:nvSpPr>
        <p:spPr>
          <a:xfrm>
            <a:off x="5547296"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96" name="object 196"/>
          <p:cNvSpPr/>
          <p:nvPr/>
        </p:nvSpPr>
        <p:spPr>
          <a:xfrm>
            <a:off x="5281028"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97" name="object 197"/>
          <p:cNvSpPr/>
          <p:nvPr/>
        </p:nvSpPr>
        <p:spPr>
          <a:xfrm>
            <a:off x="5014760" y="5537327"/>
            <a:ext cx="29845" cy="29845"/>
          </a:xfrm>
          <a:custGeom>
            <a:avLst/>
            <a:gdLst/>
            <a:ahLst/>
            <a:cxnLst/>
            <a:rect l="l" t="t" r="r" b="b"/>
            <a:pathLst>
              <a:path w="29845" h="29845">
                <a:moveTo>
                  <a:pt x="29717" y="0"/>
                </a:moveTo>
                <a:lnTo>
                  <a:pt x="0" y="0"/>
                </a:lnTo>
                <a:lnTo>
                  <a:pt x="0" y="29489"/>
                </a:lnTo>
                <a:lnTo>
                  <a:pt x="29717" y="29489"/>
                </a:lnTo>
                <a:lnTo>
                  <a:pt x="29717" y="0"/>
                </a:lnTo>
                <a:close/>
              </a:path>
            </a:pathLst>
          </a:custGeom>
          <a:solidFill>
            <a:srgbClr val="000000">
              <a:alpha val="19999"/>
            </a:srgbClr>
          </a:solidFill>
        </p:spPr>
        <p:txBody>
          <a:bodyPr wrap="square" lIns="0" tIns="0" rIns="0" bIns="0" rtlCol="0"/>
          <a:lstStyle/>
          <a:p>
            <a:endParaRPr/>
          </a:p>
        </p:txBody>
      </p:sp>
      <p:sp>
        <p:nvSpPr>
          <p:cNvPr id="198" name="object 198"/>
          <p:cNvSpPr/>
          <p:nvPr/>
        </p:nvSpPr>
        <p:spPr>
          <a:xfrm>
            <a:off x="4748606"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99" name="object 199"/>
          <p:cNvSpPr/>
          <p:nvPr/>
        </p:nvSpPr>
        <p:spPr>
          <a:xfrm>
            <a:off x="4482338"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0" name="object 200"/>
          <p:cNvSpPr/>
          <p:nvPr/>
        </p:nvSpPr>
        <p:spPr>
          <a:xfrm>
            <a:off x="4216184"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1" name="object 201"/>
          <p:cNvSpPr/>
          <p:nvPr/>
        </p:nvSpPr>
        <p:spPr>
          <a:xfrm>
            <a:off x="3949915"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2" name="object 202"/>
          <p:cNvSpPr/>
          <p:nvPr/>
        </p:nvSpPr>
        <p:spPr>
          <a:xfrm>
            <a:off x="3683749"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203" name="object 203"/>
          <p:cNvSpPr/>
          <p:nvPr/>
        </p:nvSpPr>
        <p:spPr>
          <a:xfrm>
            <a:off x="3417480"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204" name="object 204"/>
          <p:cNvSpPr/>
          <p:nvPr/>
        </p:nvSpPr>
        <p:spPr>
          <a:xfrm>
            <a:off x="3151225" y="5537327"/>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5" name="object 205"/>
          <p:cNvSpPr/>
          <p:nvPr/>
        </p:nvSpPr>
        <p:spPr>
          <a:xfrm>
            <a:off x="2884957" y="5537327"/>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6" name="object 206"/>
          <p:cNvSpPr/>
          <p:nvPr/>
        </p:nvSpPr>
        <p:spPr>
          <a:xfrm>
            <a:off x="2618790" y="5537327"/>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207" name="object 207"/>
          <p:cNvSpPr/>
          <p:nvPr/>
        </p:nvSpPr>
        <p:spPr>
          <a:xfrm>
            <a:off x="2352535" y="5537327"/>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8" name="object 208"/>
          <p:cNvSpPr/>
          <p:nvPr/>
        </p:nvSpPr>
        <p:spPr>
          <a:xfrm>
            <a:off x="2086267" y="5537327"/>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9" name="object 209"/>
          <p:cNvSpPr/>
          <p:nvPr/>
        </p:nvSpPr>
        <p:spPr>
          <a:xfrm>
            <a:off x="1820113" y="5537327"/>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10" name="object 210"/>
          <p:cNvSpPr/>
          <p:nvPr/>
        </p:nvSpPr>
        <p:spPr>
          <a:xfrm>
            <a:off x="1553844" y="5537327"/>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11" name="object 211"/>
          <p:cNvSpPr/>
          <p:nvPr/>
        </p:nvSpPr>
        <p:spPr>
          <a:xfrm>
            <a:off x="1287678" y="5537327"/>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212" name="object 212"/>
          <p:cNvSpPr/>
          <p:nvPr/>
        </p:nvSpPr>
        <p:spPr>
          <a:xfrm>
            <a:off x="1021420" y="5537327"/>
            <a:ext cx="29845" cy="29845"/>
          </a:xfrm>
          <a:custGeom>
            <a:avLst/>
            <a:gdLst/>
            <a:ahLst/>
            <a:cxnLst/>
            <a:rect l="l" t="t" r="r" b="b"/>
            <a:pathLst>
              <a:path w="29844" h="29845">
                <a:moveTo>
                  <a:pt x="29604" y="0"/>
                </a:moveTo>
                <a:lnTo>
                  <a:pt x="0" y="0"/>
                </a:lnTo>
                <a:lnTo>
                  <a:pt x="0" y="29489"/>
                </a:lnTo>
                <a:lnTo>
                  <a:pt x="29604" y="29489"/>
                </a:lnTo>
                <a:lnTo>
                  <a:pt x="29604" y="0"/>
                </a:lnTo>
                <a:close/>
              </a:path>
            </a:pathLst>
          </a:custGeom>
          <a:solidFill>
            <a:srgbClr val="000000">
              <a:alpha val="19999"/>
            </a:srgbClr>
          </a:solidFill>
        </p:spPr>
        <p:txBody>
          <a:bodyPr wrap="square" lIns="0" tIns="0" rIns="0" bIns="0" rtlCol="0"/>
          <a:lstStyle/>
          <a:p>
            <a:endParaRPr/>
          </a:p>
        </p:txBody>
      </p:sp>
      <p:sp>
        <p:nvSpPr>
          <p:cNvPr id="213" name="object 213"/>
          <p:cNvSpPr/>
          <p:nvPr/>
        </p:nvSpPr>
        <p:spPr>
          <a:xfrm>
            <a:off x="755260" y="5537327"/>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214" name="object 214"/>
          <p:cNvSpPr/>
          <p:nvPr/>
        </p:nvSpPr>
        <p:spPr>
          <a:xfrm>
            <a:off x="488991" y="5537327"/>
            <a:ext cx="29845" cy="29845"/>
          </a:xfrm>
          <a:custGeom>
            <a:avLst/>
            <a:gdLst/>
            <a:ahLst/>
            <a:cxnLst/>
            <a:rect l="l" t="t" r="r" b="b"/>
            <a:pathLst>
              <a:path w="29845" h="29845">
                <a:moveTo>
                  <a:pt x="29608" y="0"/>
                </a:moveTo>
                <a:lnTo>
                  <a:pt x="0" y="0"/>
                </a:lnTo>
                <a:lnTo>
                  <a:pt x="0" y="29489"/>
                </a:lnTo>
                <a:lnTo>
                  <a:pt x="29608" y="29489"/>
                </a:lnTo>
                <a:lnTo>
                  <a:pt x="29608" y="0"/>
                </a:lnTo>
                <a:close/>
              </a:path>
            </a:pathLst>
          </a:custGeom>
          <a:solidFill>
            <a:srgbClr val="000000">
              <a:alpha val="19999"/>
            </a:srgbClr>
          </a:solidFill>
        </p:spPr>
        <p:txBody>
          <a:bodyPr wrap="square" lIns="0" tIns="0" rIns="0" bIns="0" rtlCol="0"/>
          <a:lstStyle/>
          <a:p>
            <a:endParaRPr/>
          </a:p>
        </p:txBody>
      </p:sp>
      <p:sp>
        <p:nvSpPr>
          <p:cNvPr id="215" name="object 215"/>
          <p:cNvSpPr/>
          <p:nvPr/>
        </p:nvSpPr>
        <p:spPr>
          <a:xfrm>
            <a:off x="252893" y="5537327"/>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216" name="object 216"/>
          <p:cNvSpPr/>
          <p:nvPr/>
        </p:nvSpPr>
        <p:spPr>
          <a:xfrm>
            <a:off x="11395671"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17" name="object 217"/>
          <p:cNvSpPr/>
          <p:nvPr/>
        </p:nvSpPr>
        <p:spPr>
          <a:xfrm>
            <a:off x="11129403"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18" name="object 218"/>
          <p:cNvSpPr/>
          <p:nvPr/>
        </p:nvSpPr>
        <p:spPr>
          <a:xfrm>
            <a:off x="10863135" y="5271554"/>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219" name="object 219"/>
          <p:cNvSpPr/>
          <p:nvPr/>
        </p:nvSpPr>
        <p:spPr>
          <a:xfrm>
            <a:off x="10596968"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0" name="object 220"/>
          <p:cNvSpPr/>
          <p:nvPr/>
        </p:nvSpPr>
        <p:spPr>
          <a:xfrm>
            <a:off x="10330713"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21" name="object 221"/>
          <p:cNvSpPr/>
          <p:nvPr/>
        </p:nvSpPr>
        <p:spPr>
          <a:xfrm>
            <a:off x="10064546"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2" name="object 222"/>
          <p:cNvSpPr/>
          <p:nvPr/>
        </p:nvSpPr>
        <p:spPr>
          <a:xfrm>
            <a:off x="9798278"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3" name="object 223"/>
          <p:cNvSpPr/>
          <p:nvPr/>
        </p:nvSpPr>
        <p:spPr>
          <a:xfrm>
            <a:off x="9532124"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4" name="object 224"/>
          <p:cNvSpPr/>
          <p:nvPr/>
        </p:nvSpPr>
        <p:spPr>
          <a:xfrm>
            <a:off x="9265856"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5" name="object 225"/>
          <p:cNvSpPr/>
          <p:nvPr/>
        </p:nvSpPr>
        <p:spPr>
          <a:xfrm>
            <a:off x="8999588"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6" name="object 226"/>
          <p:cNvSpPr/>
          <p:nvPr/>
        </p:nvSpPr>
        <p:spPr>
          <a:xfrm>
            <a:off x="8733320"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7" name="object 227"/>
          <p:cNvSpPr/>
          <p:nvPr/>
        </p:nvSpPr>
        <p:spPr>
          <a:xfrm>
            <a:off x="8467166"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8" name="object 228"/>
          <p:cNvSpPr/>
          <p:nvPr/>
        </p:nvSpPr>
        <p:spPr>
          <a:xfrm>
            <a:off x="8200897"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9" name="object 229"/>
          <p:cNvSpPr/>
          <p:nvPr/>
        </p:nvSpPr>
        <p:spPr>
          <a:xfrm>
            <a:off x="7934629"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30" name="object 230"/>
          <p:cNvSpPr/>
          <p:nvPr/>
        </p:nvSpPr>
        <p:spPr>
          <a:xfrm>
            <a:off x="7668476"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31" name="object 231"/>
          <p:cNvSpPr/>
          <p:nvPr/>
        </p:nvSpPr>
        <p:spPr>
          <a:xfrm>
            <a:off x="7402207"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32" name="object 232"/>
          <p:cNvSpPr/>
          <p:nvPr/>
        </p:nvSpPr>
        <p:spPr>
          <a:xfrm>
            <a:off x="7136053"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33" name="object 233"/>
          <p:cNvSpPr/>
          <p:nvPr/>
        </p:nvSpPr>
        <p:spPr>
          <a:xfrm>
            <a:off x="6869785"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34" name="object 234"/>
          <p:cNvSpPr/>
          <p:nvPr/>
        </p:nvSpPr>
        <p:spPr>
          <a:xfrm>
            <a:off x="6603631"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35" name="object 235"/>
          <p:cNvSpPr/>
          <p:nvPr/>
        </p:nvSpPr>
        <p:spPr>
          <a:xfrm>
            <a:off x="6337363"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36" name="object 236"/>
          <p:cNvSpPr/>
          <p:nvPr/>
        </p:nvSpPr>
        <p:spPr>
          <a:xfrm>
            <a:off x="6079718"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37" name="object 237"/>
          <p:cNvSpPr/>
          <p:nvPr/>
        </p:nvSpPr>
        <p:spPr>
          <a:xfrm>
            <a:off x="5813450"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38" name="object 238"/>
          <p:cNvSpPr/>
          <p:nvPr/>
        </p:nvSpPr>
        <p:spPr>
          <a:xfrm>
            <a:off x="5547296"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39" name="object 239"/>
          <p:cNvSpPr/>
          <p:nvPr/>
        </p:nvSpPr>
        <p:spPr>
          <a:xfrm>
            <a:off x="5281028"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40" name="object 240"/>
          <p:cNvSpPr/>
          <p:nvPr/>
        </p:nvSpPr>
        <p:spPr>
          <a:xfrm>
            <a:off x="5014760" y="5271554"/>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241" name="object 241"/>
          <p:cNvSpPr/>
          <p:nvPr/>
        </p:nvSpPr>
        <p:spPr>
          <a:xfrm>
            <a:off x="4748606"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42" name="object 242"/>
          <p:cNvSpPr/>
          <p:nvPr/>
        </p:nvSpPr>
        <p:spPr>
          <a:xfrm>
            <a:off x="4482338"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43" name="object 243"/>
          <p:cNvSpPr/>
          <p:nvPr/>
        </p:nvSpPr>
        <p:spPr>
          <a:xfrm>
            <a:off x="4216184"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44" name="object 244"/>
          <p:cNvSpPr/>
          <p:nvPr/>
        </p:nvSpPr>
        <p:spPr>
          <a:xfrm>
            <a:off x="3949915"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45" name="object 245"/>
          <p:cNvSpPr/>
          <p:nvPr/>
        </p:nvSpPr>
        <p:spPr>
          <a:xfrm>
            <a:off x="3683749"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46" name="object 246"/>
          <p:cNvSpPr/>
          <p:nvPr/>
        </p:nvSpPr>
        <p:spPr>
          <a:xfrm>
            <a:off x="3417480"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47" name="object 247"/>
          <p:cNvSpPr/>
          <p:nvPr/>
        </p:nvSpPr>
        <p:spPr>
          <a:xfrm>
            <a:off x="3151225" y="527155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48" name="object 248"/>
          <p:cNvSpPr/>
          <p:nvPr/>
        </p:nvSpPr>
        <p:spPr>
          <a:xfrm>
            <a:off x="2884957" y="527155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49" name="object 249"/>
          <p:cNvSpPr/>
          <p:nvPr/>
        </p:nvSpPr>
        <p:spPr>
          <a:xfrm>
            <a:off x="2618790" y="527155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50" name="object 250"/>
          <p:cNvSpPr/>
          <p:nvPr/>
        </p:nvSpPr>
        <p:spPr>
          <a:xfrm>
            <a:off x="2352535" y="527155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51" name="object 251"/>
          <p:cNvSpPr/>
          <p:nvPr/>
        </p:nvSpPr>
        <p:spPr>
          <a:xfrm>
            <a:off x="2086267" y="527155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52" name="object 252"/>
          <p:cNvSpPr/>
          <p:nvPr/>
        </p:nvSpPr>
        <p:spPr>
          <a:xfrm>
            <a:off x="1820113" y="527155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53" name="object 253"/>
          <p:cNvSpPr/>
          <p:nvPr/>
        </p:nvSpPr>
        <p:spPr>
          <a:xfrm>
            <a:off x="1553844" y="527155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54" name="object 254"/>
          <p:cNvSpPr/>
          <p:nvPr/>
        </p:nvSpPr>
        <p:spPr>
          <a:xfrm>
            <a:off x="1287678" y="527155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55" name="object 255"/>
          <p:cNvSpPr/>
          <p:nvPr/>
        </p:nvSpPr>
        <p:spPr>
          <a:xfrm>
            <a:off x="1021420" y="5271554"/>
            <a:ext cx="29845" cy="29845"/>
          </a:xfrm>
          <a:custGeom>
            <a:avLst/>
            <a:gdLst/>
            <a:ahLst/>
            <a:cxnLst/>
            <a:rect l="l" t="t" r="r" b="b"/>
            <a:pathLst>
              <a:path w="29844" h="29845">
                <a:moveTo>
                  <a:pt x="29604" y="0"/>
                </a:moveTo>
                <a:lnTo>
                  <a:pt x="0" y="0"/>
                </a:lnTo>
                <a:lnTo>
                  <a:pt x="0" y="29603"/>
                </a:lnTo>
                <a:lnTo>
                  <a:pt x="29604" y="29603"/>
                </a:lnTo>
                <a:lnTo>
                  <a:pt x="29604" y="0"/>
                </a:lnTo>
                <a:close/>
              </a:path>
            </a:pathLst>
          </a:custGeom>
          <a:solidFill>
            <a:srgbClr val="000000">
              <a:alpha val="19999"/>
            </a:srgbClr>
          </a:solidFill>
        </p:spPr>
        <p:txBody>
          <a:bodyPr wrap="square" lIns="0" tIns="0" rIns="0" bIns="0" rtlCol="0"/>
          <a:lstStyle/>
          <a:p>
            <a:endParaRPr/>
          </a:p>
        </p:txBody>
      </p:sp>
      <p:sp>
        <p:nvSpPr>
          <p:cNvPr id="256" name="object 256"/>
          <p:cNvSpPr/>
          <p:nvPr/>
        </p:nvSpPr>
        <p:spPr>
          <a:xfrm>
            <a:off x="755260" y="527155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257" name="object 257"/>
          <p:cNvSpPr/>
          <p:nvPr/>
        </p:nvSpPr>
        <p:spPr>
          <a:xfrm>
            <a:off x="488991" y="527155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000000">
              <a:alpha val="19999"/>
            </a:srgbClr>
          </a:solidFill>
        </p:spPr>
        <p:txBody>
          <a:bodyPr wrap="square" lIns="0" tIns="0" rIns="0" bIns="0" rtlCol="0"/>
          <a:lstStyle/>
          <a:p>
            <a:endParaRPr/>
          </a:p>
        </p:txBody>
      </p:sp>
      <p:sp>
        <p:nvSpPr>
          <p:cNvPr id="258" name="object 258"/>
          <p:cNvSpPr/>
          <p:nvPr/>
        </p:nvSpPr>
        <p:spPr>
          <a:xfrm>
            <a:off x="252893" y="527155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259" name="object 259"/>
          <p:cNvSpPr/>
          <p:nvPr/>
        </p:nvSpPr>
        <p:spPr>
          <a:xfrm>
            <a:off x="11395671"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60" name="object 260"/>
          <p:cNvSpPr/>
          <p:nvPr/>
        </p:nvSpPr>
        <p:spPr>
          <a:xfrm>
            <a:off x="11129403"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61" name="object 261"/>
          <p:cNvSpPr/>
          <p:nvPr/>
        </p:nvSpPr>
        <p:spPr>
          <a:xfrm>
            <a:off x="10863135" y="5005794"/>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262" name="object 262"/>
          <p:cNvSpPr/>
          <p:nvPr/>
        </p:nvSpPr>
        <p:spPr>
          <a:xfrm>
            <a:off x="10596968"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63" name="object 263"/>
          <p:cNvSpPr/>
          <p:nvPr/>
        </p:nvSpPr>
        <p:spPr>
          <a:xfrm>
            <a:off x="10330713"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64" name="object 264"/>
          <p:cNvSpPr/>
          <p:nvPr/>
        </p:nvSpPr>
        <p:spPr>
          <a:xfrm>
            <a:off x="10064546"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65" name="object 265"/>
          <p:cNvSpPr/>
          <p:nvPr/>
        </p:nvSpPr>
        <p:spPr>
          <a:xfrm>
            <a:off x="9798278"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66" name="object 266"/>
          <p:cNvSpPr/>
          <p:nvPr/>
        </p:nvSpPr>
        <p:spPr>
          <a:xfrm>
            <a:off x="9532124"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67" name="object 267"/>
          <p:cNvSpPr/>
          <p:nvPr/>
        </p:nvSpPr>
        <p:spPr>
          <a:xfrm>
            <a:off x="9265856"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68" name="object 268"/>
          <p:cNvSpPr/>
          <p:nvPr/>
        </p:nvSpPr>
        <p:spPr>
          <a:xfrm>
            <a:off x="8999588"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69" name="object 269"/>
          <p:cNvSpPr/>
          <p:nvPr/>
        </p:nvSpPr>
        <p:spPr>
          <a:xfrm>
            <a:off x="8733320"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70" name="object 270"/>
          <p:cNvSpPr/>
          <p:nvPr/>
        </p:nvSpPr>
        <p:spPr>
          <a:xfrm>
            <a:off x="8467166"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71" name="object 271"/>
          <p:cNvSpPr/>
          <p:nvPr/>
        </p:nvSpPr>
        <p:spPr>
          <a:xfrm>
            <a:off x="8200897"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72" name="object 272"/>
          <p:cNvSpPr/>
          <p:nvPr/>
        </p:nvSpPr>
        <p:spPr>
          <a:xfrm>
            <a:off x="7934629"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73" name="object 273"/>
          <p:cNvSpPr/>
          <p:nvPr/>
        </p:nvSpPr>
        <p:spPr>
          <a:xfrm>
            <a:off x="7668476"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74" name="object 274"/>
          <p:cNvSpPr/>
          <p:nvPr/>
        </p:nvSpPr>
        <p:spPr>
          <a:xfrm>
            <a:off x="7402207"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75" name="object 275"/>
          <p:cNvSpPr/>
          <p:nvPr/>
        </p:nvSpPr>
        <p:spPr>
          <a:xfrm>
            <a:off x="7136053"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76" name="object 276"/>
          <p:cNvSpPr/>
          <p:nvPr/>
        </p:nvSpPr>
        <p:spPr>
          <a:xfrm>
            <a:off x="6869785"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77" name="object 277"/>
          <p:cNvSpPr/>
          <p:nvPr/>
        </p:nvSpPr>
        <p:spPr>
          <a:xfrm>
            <a:off x="6603631"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78" name="object 278"/>
          <p:cNvSpPr/>
          <p:nvPr/>
        </p:nvSpPr>
        <p:spPr>
          <a:xfrm>
            <a:off x="6337363"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79" name="object 279"/>
          <p:cNvSpPr/>
          <p:nvPr/>
        </p:nvSpPr>
        <p:spPr>
          <a:xfrm>
            <a:off x="6079718"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80" name="object 280"/>
          <p:cNvSpPr/>
          <p:nvPr/>
        </p:nvSpPr>
        <p:spPr>
          <a:xfrm>
            <a:off x="5813450"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81" name="object 281"/>
          <p:cNvSpPr/>
          <p:nvPr/>
        </p:nvSpPr>
        <p:spPr>
          <a:xfrm>
            <a:off x="5547296"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82" name="object 282"/>
          <p:cNvSpPr/>
          <p:nvPr/>
        </p:nvSpPr>
        <p:spPr>
          <a:xfrm>
            <a:off x="5281028"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83" name="object 283"/>
          <p:cNvSpPr/>
          <p:nvPr/>
        </p:nvSpPr>
        <p:spPr>
          <a:xfrm>
            <a:off x="5014760" y="5005794"/>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284" name="object 284"/>
          <p:cNvSpPr/>
          <p:nvPr/>
        </p:nvSpPr>
        <p:spPr>
          <a:xfrm>
            <a:off x="4748606"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85" name="object 285"/>
          <p:cNvSpPr/>
          <p:nvPr/>
        </p:nvSpPr>
        <p:spPr>
          <a:xfrm>
            <a:off x="4482338"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86" name="object 286"/>
          <p:cNvSpPr/>
          <p:nvPr/>
        </p:nvSpPr>
        <p:spPr>
          <a:xfrm>
            <a:off x="4216184"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87" name="object 287"/>
          <p:cNvSpPr/>
          <p:nvPr/>
        </p:nvSpPr>
        <p:spPr>
          <a:xfrm>
            <a:off x="3949915"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88" name="object 288"/>
          <p:cNvSpPr/>
          <p:nvPr/>
        </p:nvSpPr>
        <p:spPr>
          <a:xfrm>
            <a:off x="3683749"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89" name="object 289"/>
          <p:cNvSpPr/>
          <p:nvPr/>
        </p:nvSpPr>
        <p:spPr>
          <a:xfrm>
            <a:off x="3417480"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90" name="object 290"/>
          <p:cNvSpPr/>
          <p:nvPr/>
        </p:nvSpPr>
        <p:spPr>
          <a:xfrm>
            <a:off x="3151225" y="500579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91" name="object 291"/>
          <p:cNvSpPr/>
          <p:nvPr/>
        </p:nvSpPr>
        <p:spPr>
          <a:xfrm>
            <a:off x="2884957" y="500579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92" name="object 292"/>
          <p:cNvSpPr/>
          <p:nvPr/>
        </p:nvSpPr>
        <p:spPr>
          <a:xfrm>
            <a:off x="2618790" y="500579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93" name="object 293"/>
          <p:cNvSpPr/>
          <p:nvPr/>
        </p:nvSpPr>
        <p:spPr>
          <a:xfrm>
            <a:off x="2352535" y="500579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94" name="object 294"/>
          <p:cNvSpPr/>
          <p:nvPr/>
        </p:nvSpPr>
        <p:spPr>
          <a:xfrm>
            <a:off x="2086267" y="500579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95" name="object 295"/>
          <p:cNvSpPr/>
          <p:nvPr/>
        </p:nvSpPr>
        <p:spPr>
          <a:xfrm>
            <a:off x="1820113" y="500579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96" name="object 296"/>
          <p:cNvSpPr/>
          <p:nvPr/>
        </p:nvSpPr>
        <p:spPr>
          <a:xfrm>
            <a:off x="1553844" y="500579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97" name="object 297"/>
          <p:cNvSpPr/>
          <p:nvPr/>
        </p:nvSpPr>
        <p:spPr>
          <a:xfrm>
            <a:off x="1287678" y="500579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98" name="object 298"/>
          <p:cNvSpPr/>
          <p:nvPr/>
        </p:nvSpPr>
        <p:spPr>
          <a:xfrm>
            <a:off x="1021419" y="5005794"/>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299" name="object 299"/>
          <p:cNvSpPr/>
          <p:nvPr/>
        </p:nvSpPr>
        <p:spPr>
          <a:xfrm>
            <a:off x="755260" y="500579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300" name="object 300"/>
          <p:cNvSpPr/>
          <p:nvPr/>
        </p:nvSpPr>
        <p:spPr>
          <a:xfrm>
            <a:off x="488991" y="500579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000000">
              <a:alpha val="19999"/>
            </a:srgbClr>
          </a:solidFill>
        </p:spPr>
        <p:txBody>
          <a:bodyPr wrap="square" lIns="0" tIns="0" rIns="0" bIns="0" rtlCol="0"/>
          <a:lstStyle/>
          <a:p>
            <a:endParaRPr/>
          </a:p>
        </p:txBody>
      </p:sp>
      <p:sp>
        <p:nvSpPr>
          <p:cNvPr id="301" name="object 301"/>
          <p:cNvSpPr/>
          <p:nvPr/>
        </p:nvSpPr>
        <p:spPr>
          <a:xfrm>
            <a:off x="252893" y="500579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302" name="object 302"/>
          <p:cNvSpPr/>
          <p:nvPr/>
        </p:nvSpPr>
        <p:spPr>
          <a:xfrm>
            <a:off x="11395671"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03" name="object 303"/>
          <p:cNvSpPr/>
          <p:nvPr/>
        </p:nvSpPr>
        <p:spPr>
          <a:xfrm>
            <a:off x="11129403"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04" name="object 304"/>
          <p:cNvSpPr/>
          <p:nvPr/>
        </p:nvSpPr>
        <p:spPr>
          <a:xfrm>
            <a:off x="10863135" y="4740033"/>
            <a:ext cx="29845" cy="29845"/>
          </a:xfrm>
          <a:custGeom>
            <a:avLst/>
            <a:gdLst/>
            <a:ahLst/>
            <a:cxnLst/>
            <a:rect l="l" t="t" r="r" b="b"/>
            <a:pathLst>
              <a:path w="29845" h="29845">
                <a:moveTo>
                  <a:pt x="29718" y="0"/>
                </a:moveTo>
                <a:lnTo>
                  <a:pt x="0" y="0"/>
                </a:lnTo>
                <a:lnTo>
                  <a:pt x="0" y="29591"/>
                </a:lnTo>
                <a:lnTo>
                  <a:pt x="29718" y="29591"/>
                </a:lnTo>
                <a:lnTo>
                  <a:pt x="29718" y="0"/>
                </a:lnTo>
                <a:close/>
              </a:path>
            </a:pathLst>
          </a:custGeom>
          <a:solidFill>
            <a:srgbClr val="000000">
              <a:alpha val="19999"/>
            </a:srgbClr>
          </a:solidFill>
        </p:spPr>
        <p:txBody>
          <a:bodyPr wrap="square" lIns="0" tIns="0" rIns="0" bIns="0" rtlCol="0"/>
          <a:lstStyle/>
          <a:p>
            <a:endParaRPr/>
          </a:p>
        </p:txBody>
      </p:sp>
      <p:sp>
        <p:nvSpPr>
          <p:cNvPr id="305" name="object 305"/>
          <p:cNvSpPr/>
          <p:nvPr/>
        </p:nvSpPr>
        <p:spPr>
          <a:xfrm>
            <a:off x="10596968"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06" name="object 306"/>
          <p:cNvSpPr/>
          <p:nvPr/>
        </p:nvSpPr>
        <p:spPr>
          <a:xfrm>
            <a:off x="10330713"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07" name="object 307"/>
          <p:cNvSpPr/>
          <p:nvPr/>
        </p:nvSpPr>
        <p:spPr>
          <a:xfrm>
            <a:off x="10064546"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08" name="object 308"/>
          <p:cNvSpPr/>
          <p:nvPr/>
        </p:nvSpPr>
        <p:spPr>
          <a:xfrm>
            <a:off x="9798278"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09" name="object 309"/>
          <p:cNvSpPr/>
          <p:nvPr/>
        </p:nvSpPr>
        <p:spPr>
          <a:xfrm>
            <a:off x="9532124"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0" name="object 310"/>
          <p:cNvSpPr/>
          <p:nvPr/>
        </p:nvSpPr>
        <p:spPr>
          <a:xfrm>
            <a:off x="9265856"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1" name="object 311"/>
          <p:cNvSpPr/>
          <p:nvPr/>
        </p:nvSpPr>
        <p:spPr>
          <a:xfrm>
            <a:off x="8999588"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2" name="object 312"/>
          <p:cNvSpPr/>
          <p:nvPr/>
        </p:nvSpPr>
        <p:spPr>
          <a:xfrm>
            <a:off x="8733320"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3" name="object 313"/>
          <p:cNvSpPr/>
          <p:nvPr/>
        </p:nvSpPr>
        <p:spPr>
          <a:xfrm>
            <a:off x="8467166"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4" name="object 314"/>
          <p:cNvSpPr/>
          <p:nvPr/>
        </p:nvSpPr>
        <p:spPr>
          <a:xfrm>
            <a:off x="8200897"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5" name="object 315"/>
          <p:cNvSpPr/>
          <p:nvPr/>
        </p:nvSpPr>
        <p:spPr>
          <a:xfrm>
            <a:off x="7934629"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6" name="object 316"/>
          <p:cNvSpPr/>
          <p:nvPr/>
        </p:nvSpPr>
        <p:spPr>
          <a:xfrm>
            <a:off x="7668476"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7" name="object 317"/>
          <p:cNvSpPr/>
          <p:nvPr/>
        </p:nvSpPr>
        <p:spPr>
          <a:xfrm>
            <a:off x="7402207"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8" name="object 318"/>
          <p:cNvSpPr/>
          <p:nvPr/>
        </p:nvSpPr>
        <p:spPr>
          <a:xfrm>
            <a:off x="7136053"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19" name="object 319"/>
          <p:cNvSpPr/>
          <p:nvPr/>
        </p:nvSpPr>
        <p:spPr>
          <a:xfrm>
            <a:off x="6869785"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20" name="object 320"/>
          <p:cNvSpPr/>
          <p:nvPr/>
        </p:nvSpPr>
        <p:spPr>
          <a:xfrm>
            <a:off x="6603631"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21" name="object 321"/>
          <p:cNvSpPr/>
          <p:nvPr/>
        </p:nvSpPr>
        <p:spPr>
          <a:xfrm>
            <a:off x="6337363"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22" name="object 322"/>
          <p:cNvSpPr/>
          <p:nvPr/>
        </p:nvSpPr>
        <p:spPr>
          <a:xfrm>
            <a:off x="6079718"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23" name="object 323"/>
          <p:cNvSpPr/>
          <p:nvPr/>
        </p:nvSpPr>
        <p:spPr>
          <a:xfrm>
            <a:off x="5813450"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24" name="object 324"/>
          <p:cNvSpPr/>
          <p:nvPr/>
        </p:nvSpPr>
        <p:spPr>
          <a:xfrm>
            <a:off x="5547296"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25" name="object 325"/>
          <p:cNvSpPr/>
          <p:nvPr/>
        </p:nvSpPr>
        <p:spPr>
          <a:xfrm>
            <a:off x="5281028"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26" name="object 326"/>
          <p:cNvSpPr/>
          <p:nvPr/>
        </p:nvSpPr>
        <p:spPr>
          <a:xfrm>
            <a:off x="5014760" y="4740033"/>
            <a:ext cx="29845" cy="29845"/>
          </a:xfrm>
          <a:custGeom>
            <a:avLst/>
            <a:gdLst/>
            <a:ahLst/>
            <a:cxnLst/>
            <a:rect l="l" t="t" r="r" b="b"/>
            <a:pathLst>
              <a:path w="29845" h="29845">
                <a:moveTo>
                  <a:pt x="29717" y="0"/>
                </a:moveTo>
                <a:lnTo>
                  <a:pt x="0" y="0"/>
                </a:lnTo>
                <a:lnTo>
                  <a:pt x="0" y="29591"/>
                </a:lnTo>
                <a:lnTo>
                  <a:pt x="29717" y="29591"/>
                </a:lnTo>
                <a:lnTo>
                  <a:pt x="29717" y="0"/>
                </a:lnTo>
                <a:close/>
              </a:path>
            </a:pathLst>
          </a:custGeom>
          <a:solidFill>
            <a:srgbClr val="000000">
              <a:alpha val="19999"/>
            </a:srgbClr>
          </a:solidFill>
        </p:spPr>
        <p:txBody>
          <a:bodyPr wrap="square" lIns="0" tIns="0" rIns="0" bIns="0" rtlCol="0"/>
          <a:lstStyle/>
          <a:p>
            <a:endParaRPr/>
          </a:p>
        </p:txBody>
      </p:sp>
      <p:sp>
        <p:nvSpPr>
          <p:cNvPr id="327" name="object 327"/>
          <p:cNvSpPr/>
          <p:nvPr/>
        </p:nvSpPr>
        <p:spPr>
          <a:xfrm>
            <a:off x="4748606"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28" name="object 328"/>
          <p:cNvSpPr/>
          <p:nvPr/>
        </p:nvSpPr>
        <p:spPr>
          <a:xfrm>
            <a:off x="4482338"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29" name="object 329"/>
          <p:cNvSpPr/>
          <p:nvPr/>
        </p:nvSpPr>
        <p:spPr>
          <a:xfrm>
            <a:off x="4216184"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0" name="object 330"/>
          <p:cNvSpPr/>
          <p:nvPr/>
        </p:nvSpPr>
        <p:spPr>
          <a:xfrm>
            <a:off x="3949915"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1" name="object 331"/>
          <p:cNvSpPr/>
          <p:nvPr/>
        </p:nvSpPr>
        <p:spPr>
          <a:xfrm>
            <a:off x="3683749"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32" name="object 332"/>
          <p:cNvSpPr/>
          <p:nvPr/>
        </p:nvSpPr>
        <p:spPr>
          <a:xfrm>
            <a:off x="3417480"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33" name="object 333"/>
          <p:cNvSpPr/>
          <p:nvPr/>
        </p:nvSpPr>
        <p:spPr>
          <a:xfrm>
            <a:off x="3151225" y="4740033"/>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4" name="object 334"/>
          <p:cNvSpPr/>
          <p:nvPr/>
        </p:nvSpPr>
        <p:spPr>
          <a:xfrm>
            <a:off x="2884957" y="4740033"/>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5" name="object 335"/>
          <p:cNvSpPr/>
          <p:nvPr/>
        </p:nvSpPr>
        <p:spPr>
          <a:xfrm>
            <a:off x="2618790" y="4740033"/>
            <a:ext cx="29845" cy="29845"/>
          </a:xfrm>
          <a:custGeom>
            <a:avLst/>
            <a:gdLst/>
            <a:ahLst/>
            <a:cxnLst/>
            <a:rect l="l" t="t" r="r" b="b"/>
            <a:pathLst>
              <a:path w="29844"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36" name="object 336"/>
          <p:cNvSpPr/>
          <p:nvPr/>
        </p:nvSpPr>
        <p:spPr>
          <a:xfrm>
            <a:off x="2352535" y="4740033"/>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7" name="object 337"/>
          <p:cNvSpPr/>
          <p:nvPr/>
        </p:nvSpPr>
        <p:spPr>
          <a:xfrm>
            <a:off x="2086267" y="4740033"/>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8" name="object 338"/>
          <p:cNvSpPr/>
          <p:nvPr/>
        </p:nvSpPr>
        <p:spPr>
          <a:xfrm>
            <a:off x="1820113" y="4740033"/>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9" name="object 339"/>
          <p:cNvSpPr/>
          <p:nvPr/>
        </p:nvSpPr>
        <p:spPr>
          <a:xfrm>
            <a:off x="1553844" y="4740033"/>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40" name="object 340"/>
          <p:cNvSpPr/>
          <p:nvPr/>
        </p:nvSpPr>
        <p:spPr>
          <a:xfrm>
            <a:off x="1287678" y="4740033"/>
            <a:ext cx="29845" cy="29845"/>
          </a:xfrm>
          <a:custGeom>
            <a:avLst/>
            <a:gdLst/>
            <a:ahLst/>
            <a:cxnLst/>
            <a:rect l="l" t="t" r="r" b="b"/>
            <a:pathLst>
              <a:path w="29844"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41" name="object 341"/>
          <p:cNvSpPr/>
          <p:nvPr/>
        </p:nvSpPr>
        <p:spPr>
          <a:xfrm>
            <a:off x="1021419" y="4740033"/>
            <a:ext cx="29845" cy="29845"/>
          </a:xfrm>
          <a:custGeom>
            <a:avLst/>
            <a:gdLst/>
            <a:ahLst/>
            <a:cxnLst/>
            <a:rect l="l" t="t" r="r" b="b"/>
            <a:pathLst>
              <a:path w="29844" h="29845">
                <a:moveTo>
                  <a:pt x="29606" y="0"/>
                </a:moveTo>
                <a:lnTo>
                  <a:pt x="0" y="0"/>
                </a:lnTo>
                <a:lnTo>
                  <a:pt x="0" y="29591"/>
                </a:lnTo>
                <a:lnTo>
                  <a:pt x="29606" y="29591"/>
                </a:lnTo>
                <a:lnTo>
                  <a:pt x="29606" y="0"/>
                </a:lnTo>
                <a:close/>
              </a:path>
            </a:pathLst>
          </a:custGeom>
          <a:solidFill>
            <a:srgbClr val="000000">
              <a:alpha val="19999"/>
            </a:srgbClr>
          </a:solidFill>
        </p:spPr>
        <p:txBody>
          <a:bodyPr wrap="square" lIns="0" tIns="0" rIns="0" bIns="0" rtlCol="0"/>
          <a:lstStyle/>
          <a:p>
            <a:endParaRPr/>
          </a:p>
        </p:txBody>
      </p:sp>
      <p:sp>
        <p:nvSpPr>
          <p:cNvPr id="342" name="object 342"/>
          <p:cNvSpPr/>
          <p:nvPr/>
        </p:nvSpPr>
        <p:spPr>
          <a:xfrm>
            <a:off x="755258" y="4740033"/>
            <a:ext cx="29845" cy="29845"/>
          </a:xfrm>
          <a:custGeom>
            <a:avLst/>
            <a:gdLst/>
            <a:ahLst/>
            <a:cxnLst/>
            <a:rect l="l" t="t" r="r" b="b"/>
            <a:pathLst>
              <a:path w="29845" h="29845">
                <a:moveTo>
                  <a:pt x="29611" y="0"/>
                </a:moveTo>
                <a:lnTo>
                  <a:pt x="0" y="0"/>
                </a:lnTo>
                <a:lnTo>
                  <a:pt x="0" y="29591"/>
                </a:lnTo>
                <a:lnTo>
                  <a:pt x="29611" y="29591"/>
                </a:lnTo>
                <a:lnTo>
                  <a:pt x="29611" y="0"/>
                </a:lnTo>
                <a:close/>
              </a:path>
            </a:pathLst>
          </a:custGeom>
          <a:solidFill>
            <a:srgbClr val="000000">
              <a:alpha val="19999"/>
            </a:srgbClr>
          </a:solidFill>
        </p:spPr>
        <p:txBody>
          <a:bodyPr wrap="square" lIns="0" tIns="0" rIns="0" bIns="0" rtlCol="0"/>
          <a:lstStyle/>
          <a:p>
            <a:endParaRPr/>
          </a:p>
        </p:txBody>
      </p:sp>
      <p:sp>
        <p:nvSpPr>
          <p:cNvPr id="343" name="object 343"/>
          <p:cNvSpPr/>
          <p:nvPr/>
        </p:nvSpPr>
        <p:spPr>
          <a:xfrm>
            <a:off x="488990" y="4740033"/>
            <a:ext cx="29845" cy="29845"/>
          </a:xfrm>
          <a:custGeom>
            <a:avLst/>
            <a:gdLst/>
            <a:ahLst/>
            <a:cxnLst/>
            <a:rect l="l" t="t" r="r" b="b"/>
            <a:pathLst>
              <a:path w="29845" h="29845">
                <a:moveTo>
                  <a:pt x="29610" y="0"/>
                </a:moveTo>
                <a:lnTo>
                  <a:pt x="0" y="0"/>
                </a:lnTo>
                <a:lnTo>
                  <a:pt x="0" y="29591"/>
                </a:lnTo>
                <a:lnTo>
                  <a:pt x="29610" y="29591"/>
                </a:lnTo>
                <a:lnTo>
                  <a:pt x="29610" y="0"/>
                </a:lnTo>
                <a:close/>
              </a:path>
            </a:pathLst>
          </a:custGeom>
          <a:solidFill>
            <a:srgbClr val="000000">
              <a:alpha val="19999"/>
            </a:srgbClr>
          </a:solidFill>
        </p:spPr>
        <p:txBody>
          <a:bodyPr wrap="square" lIns="0" tIns="0" rIns="0" bIns="0" rtlCol="0"/>
          <a:lstStyle/>
          <a:p>
            <a:endParaRPr/>
          </a:p>
        </p:txBody>
      </p:sp>
      <p:sp>
        <p:nvSpPr>
          <p:cNvPr id="344" name="object 344"/>
          <p:cNvSpPr/>
          <p:nvPr/>
        </p:nvSpPr>
        <p:spPr>
          <a:xfrm>
            <a:off x="252893" y="4740033"/>
            <a:ext cx="29845" cy="29845"/>
          </a:xfrm>
          <a:custGeom>
            <a:avLst/>
            <a:gdLst/>
            <a:ahLst/>
            <a:cxnLst/>
            <a:rect l="l" t="t" r="r" b="b"/>
            <a:pathLst>
              <a:path w="29845" h="29845">
                <a:moveTo>
                  <a:pt x="29608" y="0"/>
                </a:moveTo>
                <a:lnTo>
                  <a:pt x="0" y="0"/>
                </a:lnTo>
                <a:lnTo>
                  <a:pt x="0" y="29591"/>
                </a:lnTo>
                <a:lnTo>
                  <a:pt x="29608" y="29591"/>
                </a:lnTo>
                <a:lnTo>
                  <a:pt x="29608" y="0"/>
                </a:lnTo>
                <a:close/>
              </a:path>
            </a:pathLst>
          </a:custGeom>
          <a:solidFill>
            <a:srgbClr val="000000">
              <a:alpha val="19999"/>
            </a:srgbClr>
          </a:solidFill>
        </p:spPr>
        <p:txBody>
          <a:bodyPr wrap="square" lIns="0" tIns="0" rIns="0" bIns="0" rtlCol="0"/>
          <a:lstStyle/>
          <a:p>
            <a:endParaRPr/>
          </a:p>
        </p:txBody>
      </p:sp>
      <p:sp>
        <p:nvSpPr>
          <p:cNvPr id="345" name="object 345"/>
          <p:cNvSpPr/>
          <p:nvPr/>
        </p:nvSpPr>
        <p:spPr>
          <a:xfrm>
            <a:off x="11395671"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46" name="object 346"/>
          <p:cNvSpPr/>
          <p:nvPr/>
        </p:nvSpPr>
        <p:spPr>
          <a:xfrm>
            <a:off x="11129403"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47" name="object 347"/>
          <p:cNvSpPr/>
          <p:nvPr/>
        </p:nvSpPr>
        <p:spPr>
          <a:xfrm>
            <a:off x="10863135" y="4474374"/>
            <a:ext cx="29845" cy="29845"/>
          </a:xfrm>
          <a:custGeom>
            <a:avLst/>
            <a:gdLst/>
            <a:ahLst/>
            <a:cxnLst/>
            <a:rect l="l" t="t" r="r" b="b"/>
            <a:pathLst>
              <a:path w="29845" h="29845">
                <a:moveTo>
                  <a:pt x="29718" y="0"/>
                </a:moveTo>
                <a:lnTo>
                  <a:pt x="0" y="0"/>
                </a:lnTo>
                <a:lnTo>
                  <a:pt x="0" y="29489"/>
                </a:lnTo>
                <a:lnTo>
                  <a:pt x="29718" y="29489"/>
                </a:lnTo>
                <a:lnTo>
                  <a:pt x="29718" y="0"/>
                </a:lnTo>
                <a:close/>
              </a:path>
            </a:pathLst>
          </a:custGeom>
          <a:solidFill>
            <a:srgbClr val="000000">
              <a:alpha val="19999"/>
            </a:srgbClr>
          </a:solidFill>
        </p:spPr>
        <p:txBody>
          <a:bodyPr wrap="square" lIns="0" tIns="0" rIns="0" bIns="0" rtlCol="0"/>
          <a:lstStyle/>
          <a:p>
            <a:endParaRPr/>
          </a:p>
        </p:txBody>
      </p:sp>
      <p:sp>
        <p:nvSpPr>
          <p:cNvPr id="348" name="object 348"/>
          <p:cNvSpPr/>
          <p:nvPr/>
        </p:nvSpPr>
        <p:spPr>
          <a:xfrm>
            <a:off x="10596968"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49" name="object 349"/>
          <p:cNvSpPr/>
          <p:nvPr/>
        </p:nvSpPr>
        <p:spPr>
          <a:xfrm>
            <a:off x="10330713"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50" name="object 350"/>
          <p:cNvSpPr/>
          <p:nvPr/>
        </p:nvSpPr>
        <p:spPr>
          <a:xfrm>
            <a:off x="10064546"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1" name="object 351"/>
          <p:cNvSpPr/>
          <p:nvPr/>
        </p:nvSpPr>
        <p:spPr>
          <a:xfrm>
            <a:off x="9798278"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2" name="object 352"/>
          <p:cNvSpPr/>
          <p:nvPr/>
        </p:nvSpPr>
        <p:spPr>
          <a:xfrm>
            <a:off x="9532124"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3" name="object 353"/>
          <p:cNvSpPr/>
          <p:nvPr/>
        </p:nvSpPr>
        <p:spPr>
          <a:xfrm>
            <a:off x="9265856"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4" name="object 354"/>
          <p:cNvSpPr/>
          <p:nvPr/>
        </p:nvSpPr>
        <p:spPr>
          <a:xfrm>
            <a:off x="8999588"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5" name="object 355"/>
          <p:cNvSpPr/>
          <p:nvPr/>
        </p:nvSpPr>
        <p:spPr>
          <a:xfrm>
            <a:off x="8733320"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6" name="object 356"/>
          <p:cNvSpPr/>
          <p:nvPr/>
        </p:nvSpPr>
        <p:spPr>
          <a:xfrm>
            <a:off x="8467166"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7" name="object 357"/>
          <p:cNvSpPr/>
          <p:nvPr/>
        </p:nvSpPr>
        <p:spPr>
          <a:xfrm>
            <a:off x="8200897"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8" name="object 358"/>
          <p:cNvSpPr/>
          <p:nvPr/>
        </p:nvSpPr>
        <p:spPr>
          <a:xfrm>
            <a:off x="7934629"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9" name="object 359"/>
          <p:cNvSpPr/>
          <p:nvPr/>
        </p:nvSpPr>
        <p:spPr>
          <a:xfrm>
            <a:off x="7668476"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60" name="object 360"/>
          <p:cNvSpPr/>
          <p:nvPr/>
        </p:nvSpPr>
        <p:spPr>
          <a:xfrm>
            <a:off x="7402207"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61" name="object 361"/>
          <p:cNvSpPr/>
          <p:nvPr/>
        </p:nvSpPr>
        <p:spPr>
          <a:xfrm>
            <a:off x="7136053"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62" name="object 362"/>
          <p:cNvSpPr/>
          <p:nvPr/>
        </p:nvSpPr>
        <p:spPr>
          <a:xfrm>
            <a:off x="6869785"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63" name="object 363"/>
          <p:cNvSpPr/>
          <p:nvPr/>
        </p:nvSpPr>
        <p:spPr>
          <a:xfrm>
            <a:off x="6603631"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64" name="object 364"/>
          <p:cNvSpPr/>
          <p:nvPr/>
        </p:nvSpPr>
        <p:spPr>
          <a:xfrm>
            <a:off x="6337363"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65" name="object 365"/>
          <p:cNvSpPr/>
          <p:nvPr/>
        </p:nvSpPr>
        <p:spPr>
          <a:xfrm>
            <a:off x="6079718"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66" name="object 366"/>
          <p:cNvSpPr/>
          <p:nvPr/>
        </p:nvSpPr>
        <p:spPr>
          <a:xfrm>
            <a:off x="5813450"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67" name="object 367"/>
          <p:cNvSpPr/>
          <p:nvPr/>
        </p:nvSpPr>
        <p:spPr>
          <a:xfrm>
            <a:off x="5547296"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68" name="object 368"/>
          <p:cNvSpPr/>
          <p:nvPr/>
        </p:nvSpPr>
        <p:spPr>
          <a:xfrm>
            <a:off x="5281028"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69" name="object 369"/>
          <p:cNvSpPr/>
          <p:nvPr/>
        </p:nvSpPr>
        <p:spPr>
          <a:xfrm>
            <a:off x="5014760" y="4474374"/>
            <a:ext cx="29845" cy="29845"/>
          </a:xfrm>
          <a:custGeom>
            <a:avLst/>
            <a:gdLst/>
            <a:ahLst/>
            <a:cxnLst/>
            <a:rect l="l" t="t" r="r" b="b"/>
            <a:pathLst>
              <a:path w="29845" h="29845">
                <a:moveTo>
                  <a:pt x="29717" y="0"/>
                </a:moveTo>
                <a:lnTo>
                  <a:pt x="0" y="0"/>
                </a:lnTo>
                <a:lnTo>
                  <a:pt x="0" y="29489"/>
                </a:lnTo>
                <a:lnTo>
                  <a:pt x="29717" y="29489"/>
                </a:lnTo>
                <a:lnTo>
                  <a:pt x="29717" y="0"/>
                </a:lnTo>
                <a:close/>
              </a:path>
            </a:pathLst>
          </a:custGeom>
          <a:solidFill>
            <a:srgbClr val="000000">
              <a:alpha val="19999"/>
            </a:srgbClr>
          </a:solidFill>
        </p:spPr>
        <p:txBody>
          <a:bodyPr wrap="square" lIns="0" tIns="0" rIns="0" bIns="0" rtlCol="0"/>
          <a:lstStyle/>
          <a:p>
            <a:endParaRPr/>
          </a:p>
        </p:txBody>
      </p:sp>
      <p:sp>
        <p:nvSpPr>
          <p:cNvPr id="370" name="object 370"/>
          <p:cNvSpPr/>
          <p:nvPr/>
        </p:nvSpPr>
        <p:spPr>
          <a:xfrm>
            <a:off x="4748606"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71" name="object 371"/>
          <p:cNvSpPr/>
          <p:nvPr/>
        </p:nvSpPr>
        <p:spPr>
          <a:xfrm>
            <a:off x="4482338"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72" name="object 372"/>
          <p:cNvSpPr/>
          <p:nvPr/>
        </p:nvSpPr>
        <p:spPr>
          <a:xfrm>
            <a:off x="4216184"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73" name="object 373"/>
          <p:cNvSpPr/>
          <p:nvPr/>
        </p:nvSpPr>
        <p:spPr>
          <a:xfrm>
            <a:off x="3949915"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74" name="object 374"/>
          <p:cNvSpPr/>
          <p:nvPr/>
        </p:nvSpPr>
        <p:spPr>
          <a:xfrm>
            <a:off x="3683749"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75" name="object 375"/>
          <p:cNvSpPr/>
          <p:nvPr/>
        </p:nvSpPr>
        <p:spPr>
          <a:xfrm>
            <a:off x="3417480"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76" name="object 376"/>
          <p:cNvSpPr/>
          <p:nvPr/>
        </p:nvSpPr>
        <p:spPr>
          <a:xfrm>
            <a:off x="3151225" y="4474374"/>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77" name="object 377"/>
          <p:cNvSpPr/>
          <p:nvPr/>
        </p:nvSpPr>
        <p:spPr>
          <a:xfrm>
            <a:off x="2884957" y="4474374"/>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78" name="object 378"/>
          <p:cNvSpPr/>
          <p:nvPr/>
        </p:nvSpPr>
        <p:spPr>
          <a:xfrm>
            <a:off x="2618790" y="4474374"/>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79" name="object 379"/>
          <p:cNvSpPr/>
          <p:nvPr/>
        </p:nvSpPr>
        <p:spPr>
          <a:xfrm>
            <a:off x="2352535" y="4474374"/>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80" name="object 380"/>
          <p:cNvSpPr/>
          <p:nvPr/>
        </p:nvSpPr>
        <p:spPr>
          <a:xfrm>
            <a:off x="2086267" y="4474374"/>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81" name="object 381"/>
          <p:cNvSpPr/>
          <p:nvPr/>
        </p:nvSpPr>
        <p:spPr>
          <a:xfrm>
            <a:off x="1820113" y="4474374"/>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82" name="object 382"/>
          <p:cNvSpPr/>
          <p:nvPr/>
        </p:nvSpPr>
        <p:spPr>
          <a:xfrm>
            <a:off x="1553844" y="4474374"/>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83" name="object 383"/>
          <p:cNvSpPr/>
          <p:nvPr/>
        </p:nvSpPr>
        <p:spPr>
          <a:xfrm>
            <a:off x="1287678" y="4474374"/>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84" name="object 384"/>
          <p:cNvSpPr/>
          <p:nvPr/>
        </p:nvSpPr>
        <p:spPr>
          <a:xfrm>
            <a:off x="1021419" y="4474374"/>
            <a:ext cx="29845" cy="29845"/>
          </a:xfrm>
          <a:custGeom>
            <a:avLst/>
            <a:gdLst/>
            <a:ahLst/>
            <a:cxnLst/>
            <a:rect l="l" t="t" r="r" b="b"/>
            <a:pathLst>
              <a:path w="29844" h="29845">
                <a:moveTo>
                  <a:pt x="29606" y="0"/>
                </a:moveTo>
                <a:lnTo>
                  <a:pt x="0" y="0"/>
                </a:lnTo>
                <a:lnTo>
                  <a:pt x="0" y="29489"/>
                </a:lnTo>
                <a:lnTo>
                  <a:pt x="29606" y="29489"/>
                </a:lnTo>
                <a:lnTo>
                  <a:pt x="29606" y="0"/>
                </a:lnTo>
                <a:close/>
              </a:path>
            </a:pathLst>
          </a:custGeom>
          <a:solidFill>
            <a:srgbClr val="000000">
              <a:alpha val="19999"/>
            </a:srgbClr>
          </a:solidFill>
        </p:spPr>
        <p:txBody>
          <a:bodyPr wrap="square" lIns="0" tIns="0" rIns="0" bIns="0" rtlCol="0"/>
          <a:lstStyle/>
          <a:p>
            <a:endParaRPr/>
          </a:p>
        </p:txBody>
      </p:sp>
      <p:sp>
        <p:nvSpPr>
          <p:cNvPr id="385" name="object 385"/>
          <p:cNvSpPr/>
          <p:nvPr/>
        </p:nvSpPr>
        <p:spPr>
          <a:xfrm>
            <a:off x="755258" y="4474374"/>
            <a:ext cx="29845" cy="29845"/>
          </a:xfrm>
          <a:custGeom>
            <a:avLst/>
            <a:gdLst/>
            <a:ahLst/>
            <a:cxnLst/>
            <a:rect l="l" t="t" r="r" b="b"/>
            <a:pathLst>
              <a:path w="29845" h="29845">
                <a:moveTo>
                  <a:pt x="29611" y="0"/>
                </a:moveTo>
                <a:lnTo>
                  <a:pt x="0" y="0"/>
                </a:lnTo>
                <a:lnTo>
                  <a:pt x="0" y="29489"/>
                </a:lnTo>
                <a:lnTo>
                  <a:pt x="29611" y="29489"/>
                </a:lnTo>
                <a:lnTo>
                  <a:pt x="29611" y="0"/>
                </a:lnTo>
                <a:close/>
              </a:path>
            </a:pathLst>
          </a:custGeom>
          <a:solidFill>
            <a:srgbClr val="000000">
              <a:alpha val="19999"/>
            </a:srgbClr>
          </a:solidFill>
        </p:spPr>
        <p:txBody>
          <a:bodyPr wrap="square" lIns="0" tIns="0" rIns="0" bIns="0" rtlCol="0"/>
          <a:lstStyle/>
          <a:p>
            <a:endParaRPr/>
          </a:p>
        </p:txBody>
      </p:sp>
      <p:sp>
        <p:nvSpPr>
          <p:cNvPr id="386" name="object 386"/>
          <p:cNvSpPr/>
          <p:nvPr/>
        </p:nvSpPr>
        <p:spPr>
          <a:xfrm>
            <a:off x="488990"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387" name="object 387"/>
          <p:cNvSpPr/>
          <p:nvPr/>
        </p:nvSpPr>
        <p:spPr>
          <a:xfrm>
            <a:off x="252892"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388" name="object 388"/>
          <p:cNvSpPr/>
          <p:nvPr/>
        </p:nvSpPr>
        <p:spPr>
          <a:xfrm>
            <a:off x="11928093" y="4208602"/>
            <a:ext cx="29845" cy="17780"/>
          </a:xfrm>
          <a:custGeom>
            <a:avLst/>
            <a:gdLst/>
            <a:ahLst/>
            <a:cxnLst/>
            <a:rect l="l" t="t" r="r" b="b"/>
            <a:pathLst>
              <a:path w="29845" h="17779">
                <a:moveTo>
                  <a:pt x="0" y="17322"/>
                </a:moveTo>
                <a:lnTo>
                  <a:pt x="29603" y="17322"/>
                </a:lnTo>
                <a:lnTo>
                  <a:pt x="29603" y="0"/>
                </a:lnTo>
                <a:lnTo>
                  <a:pt x="0" y="0"/>
                </a:lnTo>
                <a:lnTo>
                  <a:pt x="0" y="17322"/>
                </a:lnTo>
                <a:close/>
              </a:path>
            </a:pathLst>
          </a:custGeom>
          <a:solidFill>
            <a:srgbClr val="000000">
              <a:alpha val="19999"/>
            </a:srgbClr>
          </a:solidFill>
        </p:spPr>
        <p:txBody>
          <a:bodyPr wrap="square" lIns="0" tIns="0" rIns="0" bIns="0" rtlCol="0"/>
          <a:lstStyle/>
          <a:p>
            <a:endParaRPr/>
          </a:p>
        </p:txBody>
      </p:sp>
      <p:sp>
        <p:nvSpPr>
          <p:cNvPr id="389" name="object 389"/>
          <p:cNvSpPr/>
          <p:nvPr/>
        </p:nvSpPr>
        <p:spPr>
          <a:xfrm>
            <a:off x="11661826" y="4208602"/>
            <a:ext cx="29845" cy="17780"/>
          </a:xfrm>
          <a:custGeom>
            <a:avLst/>
            <a:gdLst/>
            <a:ahLst/>
            <a:cxnLst/>
            <a:rect l="l" t="t" r="r" b="b"/>
            <a:pathLst>
              <a:path w="29845" h="17779">
                <a:moveTo>
                  <a:pt x="0" y="17322"/>
                </a:moveTo>
                <a:lnTo>
                  <a:pt x="29603" y="17322"/>
                </a:lnTo>
                <a:lnTo>
                  <a:pt x="29603" y="0"/>
                </a:lnTo>
                <a:lnTo>
                  <a:pt x="0" y="0"/>
                </a:lnTo>
                <a:lnTo>
                  <a:pt x="0" y="17322"/>
                </a:lnTo>
                <a:close/>
              </a:path>
            </a:pathLst>
          </a:custGeom>
          <a:solidFill>
            <a:srgbClr val="000000">
              <a:alpha val="19999"/>
            </a:srgbClr>
          </a:solidFill>
        </p:spPr>
        <p:txBody>
          <a:bodyPr wrap="square" lIns="0" tIns="0" rIns="0" bIns="0" rtlCol="0"/>
          <a:lstStyle/>
          <a:p>
            <a:endParaRPr/>
          </a:p>
        </p:txBody>
      </p:sp>
      <p:sp>
        <p:nvSpPr>
          <p:cNvPr id="390" name="object 390"/>
          <p:cNvSpPr/>
          <p:nvPr/>
        </p:nvSpPr>
        <p:spPr>
          <a:xfrm>
            <a:off x="11395671"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391" name="object 391"/>
          <p:cNvSpPr/>
          <p:nvPr/>
        </p:nvSpPr>
        <p:spPr>
          <a:xfrm>
            <a:off x="11129403"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392" name="object 392"/>
          <p:cNvSpPr/>
          <p:nvPr/>
        </p:nvSpPr>
        <p:spPr>
          <a:xfrm>
            <a:off x="10863135" y="4208602"/>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393" name="object 393"/>
          <p:cNvSpPr/>
          <p:nvPr/>
        </p:nvSpPr>
        <p:spPr>
          <a:xfrm>
            <a:off x="10596968"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394" name="object 394"/>
          <p:cNvSpPr/>
          <p:nvPr/>
        </p:nvSpPr>
        <p:spPr>
          <a:xfrm>
            <a:off x="10330713"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395" name="object 395"/>
          <p:cNvSpPr/>
          <p:nvPr/>
        </p:nvSpPr>
        <p:spPr>
          <a:xfrm>
            <a:off x="10064546"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396" name="object 396"/>
          <p:cNvSpPr/>
          <p:nvPr/>
        </p:nvSpPr>
        <p:spPr>
          <a:xfrm>
            <a:off x="9798278"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397" name="object 397"/>
          <p:cNvSpPr/>
          <p:nvPr/>
        </p:nvSpPr>
        <p:spPr>
          <a:xfrm>
            <a:off x="9532124"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398" name="object 398"/>
          <p:cNvSpPr/>
          <p:nvPr/>
        </p:nvSpPr>
        <p:spPr>
          <a:xfrm>
            <a:off x="9265856"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399" name="object 399"/>
          <p:cNvSpPr/>
          <p:nvPr/>
        </p:nvSpPr>
        <p:spPr>
          <a:xfrm>
            <a:off x="8999588"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00" name="object 400"/>
          <p:cNvSpPr/>
          <p:nvPr/>
        </p:nvSpPr>
        <p:spPr>
          <a:xfrm>
            <a:off x="8733320"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01" name="object 401"/>
          <p:cNvSpPr/>
          <p:nvPr/>
        </p:nvSpPr>
        <p:spPr>
          <a:xfrm>
            <a:off x="8467166" y="4208602"/>
            <a:ext cx="29845" cy="29845"/>
          </a:xfrm>
          <a:custGeom>
            <a:avLst/>
            <a:gdLst/>
            <a:ahLst/>
            <a:cxnLst/>
            <a:rect l="l" t="t" r="r" b="b"/>
            <a:pathLst>
              <a:path w="29845" h="29845">
                <a:moveTo>
                  <a:pt x="29616" y="0"/>
                </a:moveTo>
                <a:lnTo>
                  <a:pt x="0" y="0"/>
                </a:lnTo>
                <a:lnTo>
                  <a:pt x="0" y="23749"/>
                </a:lnTo>
                <a:lnTo>
                  <a:pt x="0" y="29603"/>
                </a:lnTo>
                <a:lnTo>
                  <a:pt x="29616" y="29603"/>
                </a:lnTo>
                <a:lnTo>
                  <a:pt x="29616" y="23749"/>
                </a:lnTo>
                <a:lnTo>
                  <a:pt x="29616" y="0"/>
                </a:lnTo>
                <a:close/>
              </a:path>
            </a:pathLst>
          </a:custGeom>
          <a:solidFill>
            <a:srgbClr val="000000">
              <a:alpha val="19999"/>
            </a:srgbClr>
          </a:solidFill>
        </p:spPr>
        <p:txBody>
          <a:bodyPr wrap="square" lIns="0" tIns="0" rIns="0" bIns="0" rtlCol="0"/>
          <a:lstStyle/>
          <a:p>
            <a:endParaRPr/>
          </a:p>
        </p:txBody>
      </p:sp>
      <p:sp>
        <p:nvSpPr>
          <p:cNvPr id="402" name="object 402"/>
          <p:cNvSpPr/>
          <p:nvPr/>
        </p:nvSpPr>
        <p:spPr>
          <a:xfrm>
            <a:off x="8200897" y="4232351"/>
            <a:ext cx="29845" cy="6350"/>
          </a:xfrm>
          <a:custGeom>
            <a:avLst/>
            <a:gdLst/>
            <a:ahLst/>
            <a:cxnLst/>
            <a:rect l="l" t="t" r="r" b="b"/>
            <a:pathLst>
              <a:path w="29845" h="6350">
                <a:moveTo>
                  <a:pt x="0" y="5854"/>
                </a:moveTo>
                <a:lnTo>
                  <a:pt x="29616" y="5854"/>
                </a:lnTo>
                <a:lnTo>
                  <a:pt x="29616" y="0"/>
                </a:lnTo>
                <a:lnTo>
                  <a:pt x="0" y="0"/>
                </a:lnTo>
                <a:lnTo>
                  <a:pt x="0" y="5854"/>
                </a:lnTo>
                <a:close/>
              </a:path>
            </a:pathLst>
          </a:custGeom>
          <a:solidFill>
            <a:srgbClr val="000000">
              <a:alpha val="19999"/>
            </a:srgbClr>
          </a:solidFill>
        </p:spPr>
        <p:txBody>
          <a:bodyPr wrap="square" lIns="0" tIns="0" rIns="0" bIns="0" rtlCol="0"/>
          <a:lstStyle/>
          <a:p>
            <a:endParaRPr/>
          </a:p>
        </p:txBody>
      </p:sp>
      <p:sp>
        <p:nvSpPr>
          <p:cNvPr id="403" name="object 403"/>
          <p:cNvSpPr/>
          <p:nvPr/>
        </p:nvSpPr>
        <p:spPr>
          <a:xfrm>
            <a:off x="7934630" y="4208602"/>
            <a:ext cx="29845" cy="29845"/>
          </a:xfrm>
          <a:custGeom>
            <a:avLst/>
            <a:gdLst/>
            <a:ahLst/>
            <a:cxnLst/>
            <a:rect l="l" t="t" r="r" b="b"/>
            <a:pathLst>
              <a:path w="29845" h="29845">
                <a:moveTo>
                  <a:pt x="29616" y="0"/>
                </a:moveTo>
                <a:lnTo>
                  <a:pt x="0" y="0"/>
                </a:lnTo>
                <a:lnTo>
                  <a:pt x="0" y="23749"/>
                </a:lnTo>
                <a:lnTo>
                  <a:pt x="0" y="29603"/>
                </a:lnTo>
                <a:lnTo>
                  <a:pt x="29616" y="29603"/>
                </a:lnTo>
                <a:lnTo>
                  <a:pt x="29616" y="23749"/>
                </a:lnTo>
                <a:lnTo>
                  <a:pt x="29616" y="0"/>
                </a:lnTo>
                <a:close/>
              </a:path>
            </a:pathLst>
          </a:custGeom>
          <a:solidFill>
            <a:srgbClr val="000000">
              <a:alpha val="19999"/>
            </a:srgbClr>
          </a:solidFill>
        </p:spPr>
        <p:txBody>
          <a:bodyPr wrap="square" lIns="0" tIns="0" rIns="0" bIns="0" rtlCol="0"/>
          <a:lstStyle/>
          <a:p>
            <a:endParaRPr/>
          </a:p>
        </p:txBody>
      </p:sp>
      <p:sp>
        <p:nvSpPr>
          <p:cNvPr id="404" name="object 404"/>
          <p:cNvSpPr/>
          <p:nvPr/>
        </p:nvSpPr>
        <p:spPr>
          <a:xfrm>
            <a:off x="7668476"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05" name="object 405"/>
          <p:cNvSpPr/>
          <p:nvPr/>
        </p:nvSpPr>
        <p:spPr>
          <a:xfrm>
            <a:off x="7402207"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06" name="object 406"/>
          <p:cNvSpPr/>
          <p:nvPr/>
        </p:nvSpPr>
        <p:spPr>
          <a:xfrm>
            <a:off x="7136053"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07" name="object 407"/>
          <p:cNvSpPr/>
          <p:nvPr/>
        </p:nvSpPr>
        <p:spPr>
          <a:xfrm>
            <a:off x="6869785"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08" name="object 408"/>
          <p:cNvSpPr/>
          <p:nvPr/>
        </p:nvSpPr>
        <p:spPr>
          <a:xfrm>
            <a:off x="6603631"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09" name="object 409"/>
          <p:cNvSpPr/>
          <p:nvPr/>
        </p:nvSpPr>
        <p:spPr>
          <a:xfrm>
            <a:off x="6337363"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10" name="object 410"/>
          <p:cNvSpPr/>
          <p:nvPr/>
        </p:nvSpPr>
        <p:spPr>
          <a:xfrm>
            <a:off x="6079718"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11" name="object 411"/>
          <p:cNvSpPr/>
          <p:nvPr/>
        </p:nvSpPr>
        <p:spPr>
          <a:xfrm>
            <a:off x="5813450"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12" name="object 412"/>
          <p:cNvSpPr/>
          <p:nvPr/>
        </p:nvSpPr>
        <p:spPr>
          <a:xfrm>
            <a:off x="5547296"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13" name="object 413"/>
          <p:cNvSpPr/>
          <p:nvPr/>
        </p:nvSpPr>
        <p:spPr>
          <a:xfrm>
            <a:off x="5281028"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14" name="object 414"/>
          <p:cNvSpPr/>
          <p:nvPr/>
        </p:nvSpPr>
        <p:spPr>
          <a:xfrm>
            <a:off x="5014760" y="4208602"/>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415" name="object 415"/>
          <p:cNvSpPr/>
          <p:nvPr/>
        </p:nvSpPr>
        <p:spPr>
          <a:xfrm>
            <a:off x="4748606"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16" name="object 416"/>
          <p:cNvSpPr/>
          <p:nvPr/>
        </p:nvSpPr>
        <p:spPr>
          <a:xfrm>
            <a:off x="4482338"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17" name="object 417"/>
          <p:cNvSpPr/>
          <p:nvPr/>
        </p:nvSpPr>
        <p:spPr>
          <a:xfrm>
            <a:off x="4216184"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18" name="object 418"/>
          <p:cNvSpPr/>
          <p:nvPr/>
        </p:nvSpPr>
        <p:spPr>
          <a:xfrm>
            <a:off x="3949915"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19" name="object 419"/>
          <p:cNvSpPr/>
          <p:nvPr/>
        </p:nvSpPr>
        <p:spPr>
          <a:xfrm>
            <a:off x="3683749"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20" name="object 420"/>
          <p:cNvSpPr/>
          <p:nvPr/>
        </p:nvSpPr>
        <p:spPr>
          <a:xfrm>
            <a:off x="3417480"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21" name="object 421"/>
          <p:cNvSpPr/>
          <p:nvPr/>
        </p:nvSpPr>
        <p:spPr>
          <a:xfrm>
            <a:off x="3151225" y="4208602"/>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22" name="object 422"/>
          <p:cNvSpPr/>
          <p:nvPr/>
        </p:nvSpPr>
        <p:spPr>
          <a:xfrm>
            <a:off x="2884957" y="4208602"/>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23" name="object 423"/>
          <p:cNvSpPr/>
          <p:nvPr/>
        </p:nvSpPr>
        <p:spPr>
          <a:xfrm>
            <a:off x="2618790" y="4208602"/>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24" name="object 424"/>
          <p:cNvSpPr/>
          <p:nvPr/>
        </p:nvSpPr>
        <p:spPr>
          <a:xfrm>
            <a:off x="2352535" y="4208602"/>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25" name="object 425"/>
          <p:cNvSpPr/>
          <p:nvPr/>
        </p:nvSpPr>
        <p:spPr>
          <a:xfrm>
            <a:off x="2086267" y="4208602"/>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26" name="object 426"/>
          <p:cNvSpPr/>
          <p:nvPr/>
        </p:nvSpPr>
        <p:spPr>
          <a:xfrm>
            <a:off x="1820113" y="4208602"/>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27" name="object 427"/>
          <p:cNvSpPr/>
          <p:nvPr/>
        </p:nvSpPr>
        <p:spPr>
          <a:xfrm>
            <a:off x="1553844" y="4208602"/>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28" name="object 428"/>
          <p:cNvSpPr/>
          <p:nvPr/>
        </p:nvSpPr>
        <p:spPr>
          <a:xfrm>
            <a:off x="1287678" y="4208602"/>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29" name="object 429"/>
          <p:cNvSpPr/>
          <p:nvPr/>
        </p:nvSpPr>
        <p:spPr>
          <a:xfrm>
            <a:off x="1021419" y="4208602"/>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430" name="object 430"/>
          <p:cNvSpPr/>
          <p:nvPr/>
        </p:nvSpPr>
        <p:spPr>
          <a:xfrm>
            <a:off x="755258" y="4208602"/>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431" name="object 431"/>
          <p:cNvSpPr/>
          <p:nvPr/>
        </p:nvSpPr>
        <p:spPr>
          <a:xfrm>
            <a:off x="488990"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432" name="object 432"/>
          <p:cNvSpPr/>
          <p:nvPr/>
        </p:nvSpPr>
        <p:spPr>
          <a:xfrm>
            <a:off x="252892"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433" name="object 433"/>
          <p:cNvSpPr/>
          <p:nvPr/>
        </p:nvSpPr>
        <p:spPr>
          <a:xfrm>
            <a:off x="11928093"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34" name="object 434"/>
          <p:cNvSpPr/>
          <p:nvPr/>
        </p:nvSpPr>
        <p:spPr>
          <a:xfrm>
            <a:off x="11661826"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35" name="object 435"/>
          <p:cNvSpPr/>
          <p:nvPr/>
        </p:nvSpPr>
        <p:spPr>
          <a:xfrm>
            <a:off x="11395671"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36" name="object 436"/>
          <p:cNvSpPr/>
          <p:nvPr/>
        </p:nvSpPr>
        <p:spPr>
          <a:xfrm>
            <a:off x="11129403"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37" name="object 437"/>
          <p:cNvSpPr/>
          <p:nvPr/>
        </p:nvSpPr>
        <p:spPr>
          <a:xfrm>
            <a:off x="10863135" y="3942841"/>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438" name="object 438"/>
          <p:cNvSpPr/>
          <p:nvPr/>
        </p:nvSpPr>
        <p:spPr>
          <a:xfrm>
            <a:off x="10596968"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39" name="object 439"/>
          <p:cNvSpPr/>
          <p:nvPr/>
        </p:nvSpPr>
        <p:spPr>
          <a:xfrm>
            <a:off x="10330713"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40" name="object 440"/>
          <p:cNvSpPr/>
          <p:nvPr/>
        </p:nvSpPr>
        <p:spPr>
          <a:xfrm>
            <a:off x="10064546"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1" name="object 441"/>
          <p:cNvSpPr/>
          <p:nvPr/>
        </p:nvSpPr>
        <p:spPr>
          <a:xfrm>
            <a:off x="9798278"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2" name="object 442"/>
          <p:cNvSpPr/>
          <p:nvPr/>
        </p:nvSpPr>
        <p:spPr>
          <a:xfrm>
            <a:off x="9532124"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3" name="object 443"/>
          <p:cNvSpPr/>
          <p:nvPr/>
        </p:nvSpPr>
        <p:spPr>
          <a:xfrm>
            <a:off x="9265856"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4" name="object 444"/>
          <p:cNvSpPr/>
          <p:nvPr/>
        </p:nvSpPr>
        <p:spPr>
          <a:xfrm>
            <a:off x="8999588"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5" name="object 445"/>
          <p:cNvSpPr/>
          <p:nvPr/>
        </p:nvSpPr>
        <p:spPr>
          <a:xfrm>
            <a:off x="8733320"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6" name="object 446"/>
          <p:cNvSpPr/>
          <p:nvPr/>
        </p:nvSpPr>
        <p:spPr>
          <a:xfrm>
            <a:off x="8483892" y="3942841"/>
            <a:ext cx="13335" cy="29845"/>
          </a:xfrm>
          <a:custGeom>
            <a:avLst/>
            <a:gdLst/>
            <a:ahLst/>
            <a:cxnLst/>
            <a:rect l="l" t="t" r="r" b="b"/>
            <a:pathLst>
              <a:path w="13334" h="29845">
                <a:moveTo>
                  <a:pt x="0" y="29603"/>
                </a:moveTo>
                <a:lnTo>
                  <a:pt x="12890" y="29603"/>
                </a:lnTo>
                <a:lnTo>
                  <a:pt x="12890"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447" name="object 447"/>
          <p:cNvSpPr/>
          <p:nvPr/>
        </p:nvSpPr>
        <p:spPr>
          <a:xfrm>
            <a:off x="7934629" y="3942841"/>
            <a:ext cx="18415" cy="29845"/>
          </a:xfrm>
          <a:custGeom>
            <a:avLst/>
            <a:gdLst/>
            <a:ahLst/>
            <a:cxnLst/>
            <a:rect l="l" t="t" r="r" b="b"/>
            <a:pathLst>
              <a:path w="18415" h="29845">
                <a:moveTo>
                  <a:pt x="0" y="29603"/>
                </a:moveTo>
                <a:lnTo>
                  <a:pt x="18249" y="29603"/>
                </a:lnTo>
                <a:lnTo>
                  <a:pt x="18249"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448" name="object 448"/>
          <p:cNvSpPr/>
          <p:nvPr/>
        </p:nvSpPr>
        <p:spPr>
          <a:xfrm>
            <a:off x="7668476"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9" name="object 449"/>
          <p:cNvSpPr/>
          <p:nvPr/>
        </p:nvSpPr>
        <p:spPr>
          <a:xfrm>
            <a:off x="7402207"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50" name="object 450"/>
          <p:cNvSpPr/>
          <p:nvPr/>
        </p:nvSpPr>
        <p:spPr>
          <a:xfrm>
            <a:off x="7136053"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51" name="object 451"/>
          <p:cNvSpPr/>
          <p:nvPr/>
        </p:nvSpPr>
        <p:spPr>
          <a:xfrm>
            <a:off x="6869785"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52" name="object 452"/>
          <p:cNvSpPr/>
          <p:nvPr/>
        </p:nvSpPr>
        <p:spPr>
          <a:xfrm>
            <a:off x="6603631"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53" name="object 453"/>
          <p:cNvSpPr/>
          <p:nvPr/>
        </p:nvSpPr>
        <p:spPr>
          <a:xfrm>
            <a:off x="6337363"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54" name="object 454"/>
          <p:cNvSpPr/>
          <p:nvPr/>
        </p:nvSpPr>
        <p:spPr>
          <a:xfrm>
            <a:off x="6079718"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55" name="object 455"/>
          <p:cNvSpPr/>
          <p:nvPr/>
        </p:nvSpPr>
        <p:spPr>
          <a:xfrm>
            <a:off x="5813450"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56" name="object 456"/>
          <p:cNvSpPr/>
          <p:nvPr/>
        </p:nvSpPr>
        <p:spPr>
          <a:xfrm>
            <a:off x="5547296"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57" name="object 457"/>
          <p:cNvSpPr/>
          <p:nvPr/>
        </p:nvSpPr>
        <p:spPr>
          <a:xfrm>
            <a:off x="5281028"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58" name="object 458"/>
          <p:cNvSpPr/>
          <p:nvPr/>
        </p:nvSpPr>
        <p:spPr>
          <a:xfrm>
            <a:off x="5014760" y="3942841"/>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459" name="object 459"/>
          <p:cNvSpPr/>
          <p:nvPr/>
        </p:nvSpPr>
        <p:spPr>
          <a:xfrm>
            <a:off x="4748606"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0" name="object 460"/>
          <p:cNvSpPr/>
          <p:nvPr/>
        </p:nvSpPr>
        <p:spPr>
          <a:xfrm>
            <a:off x="4482338"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1" name="object 461"/>
          <p:cNvSpPr/>
          <p:nvPr/>
        </p:nvSpPr>
        <p:spPr>
          <a:xfrm>
            <a:off x="4216184"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2" name="object 462"/>
          <p:cNvSpPr/>
          <p:nvPr/>
        </p:nvSpPr>
        <p:spPr>
          <a:xfrm>
            <a:off x="3949915"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3" name="object 463"/>
          <p:cNvSpPr/>
          <p:nvPr/>
        </p:nvSpPr>
        <p:spPr>
          <a:xfrm>
            <a:off x="3683749"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64" name="object 464"/>
          <p:cNvSpPr/>
          <p:nvPr/>
        </p:nvSpPr>
        <p:spPr>
          <a:xfrm>
            <a:off x="3417480"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65" name="object 465"/>
          <p:cNvSpPr/>
          <p:nvPr/>
        </p:nvSpPr>
        <p:spPr>
          <a:xfrm>
            <a:off x="3151225" y="394284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6" name="object 466"/>
          <p:cNvSpPr/>
          <p:nvPr/>
        </p:nvSpPr>
        <p:spPr>
          <a:xfrm>
            <a:off x="2884957" y="394284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7" name="object 467"/>
          <p:cNvSpPr/>
          <p:nvPr/>
        </p:nvSpPr>
        <p:spPr>
          <a:xfrm>
            <a:off x="2618790" y="394284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68" name="object 468"/>
          <p:cNvSpPr/>
          <p:nvPr/>
        </p:nvSpPr>
        <p:spPr>
          <a:xfrm>
            <a:off x="2352535" y="394284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9" name="object 469"/>
          <p:cNvSpPr/>
          <p:nvPr/>
        </p:nvSpPr>
        <p:spPr>
          <a:xfrm>
            <a:off x="2086267" y="394284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70" name="object 470"/>
          <p:cNvSpPr/>
          <p:nvPr/>
        </p:nvSpPr>
        <p:spPr>
          <a:xfrm>
            <a:off x="1820113" y="394284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71" name="object 471"/>
          <p:cNvSpPr/>
          <p:nvPr/>
        </p:nvSpPr>
        <p:spPr>
          <a:xfrm>
            <a:off x="1553844" y="394284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72" name="object 472"/>
          <p:cNvSpPr/>
          <p:nvPr/>
        </p:nvSpPr>
        <p:spPr>
          <a:xfrm>
            <a:off x="1287678" y="394284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73" name="object 473"/>
          <p:cNvSpPr/>
          <p:nvPr/>
        </p:nvSpPr>
        <p:spPr>
          <a:xfrm>
            <a:off x="1021419" y="3942841"/>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474" name="object 474"/>
          <p:cNvSpPr/>
          <p:nvPr/>
        </p:nvSpPr>
        <p:spPr>
          <a:xfrm>
            <a:off x="755258" y="3942841"/>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475" name="object 475"/>
          <p:cNvSpPr/>
          <p:nvPr/>
        </p:nvSpPr>
        <p:spPr>
          <a:xfrm>
            <a:off x="488990"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476" name="object 476"/>
          <p:cNvSpPr/>
          <p:nvPr/>
        </p:nvSpPr>
        <p:spPr>
          <a:xfrm>
            <a:off x="252892"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477" name="object 477"/>
          <p:cNvSpPr/>
          <p:nvPr/>
        </p:nvSpPr>
        <p:spPr>
          <a:xfrm>
            <a:off x="11928093"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78" name="object 478"/>
          <p:cNvSpPr/>
          <p:nvPr/>
        </p:nvSpPr>
        <p:spPr>
          <a:xfrm>
            <a:off x="11661826"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79" name="object 479"/>
          <p:cNvSpPr/>
          <p:nvPr/>
        </p:nvSpPr>
        <p:spPr>
          <a:xfrm>
            <a:off x="11395671"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80" name="object 480"/>
          <p:cNvSpPr/>
          <p:nvPr/>
        </p:nvSpPr>
        <p:spPr>
          <a:xfrm>
            <a:off x="11129403"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81" name="object 481"/>
          <p:cNvSpPr/>
          <p:nvPr/>
        </p:nvSpPr>
        <p:spPr>
          <a:xfrm>
            <a:off x="10863135" y="3677081"/>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482" name="object 482"/>
          <p:cNvSpPr/>
          <p:nvPr/>
        </p:nvSpPr>
        <p:spPr>
          <a:xfrm>
            <a:off x="10596968"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83" name="object 483"/>
          <p:cNvSpPr/>
          <p:nvPr/>
        </p:nvSpPr>
        <p:spPr>
          <a:xfrm>
            <a:off x="10330713"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84" name="object 484"/>
          <p:cNvSpPr/>
          <p:nvPr/>
        </p:nvSpPr>
        <p:spPr>
          <a:xfrm>
            <a:off x="10064546"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85" name="object 485"/>
          <p:cNvSpPr/>
          <p:nvPr/>
        </p:nvSpPr>
        <p:spPr>
          <a:xfrm>
            <a:off x="9798278"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86" name="object 486"/>
          <p:cNvSpPr/>
          <p:nvPr/>
        </p:nvSpPr>
        <p:spPr>
          <a:xfrm>
            <a:off x="9532124"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87" name="object 487"/>
          <p:cNvSpPr/>
          <p:nvPr/>
        </p:nvSpPr>
        <p:spPr>
          <a:xfrm>
            <a:off x="9265856"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88" name="object 488"/>
          <p:cNvSpPr/>
          <p:nvPr/>
        </p:nvSpPr>
        <p:spPr>
          <a:xfrm>
            <a:off x="8999588"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89" name="object 489"/>
          <p:cNvSpPr/>
          <p:nvPr/>
        </p:nvSpPr>
        <p:spPr>
          <a:xfrm>
            <a:off x="8733320"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90" name="object 490"/>
          <p:cNvSpPr/>
          <p:nvPr/>
        </p:nvSpPr>
        <p:spPr>
          <a:xfrm>
            <a:off x="8483892" y="3677081"/>
            <a:ext cx="13335" cy="29845"/>
          </a:xfrm>
          <a:custGeom>
            <a:avLst/>
            <a:gdLst/>
            <a:ahLst/>
            <a:cxnLst/>
            <a:rect l="l" t="t" r="r" b="b"/>
            <a:pathLst>
              <a:path w="13334" h="29845">
                <a:moveTo>
                  <a:pt x="0" y="29603"/>
                </a:moveTo>
                <a:lnTo>
                  <a:pt x="12890" y="29603"/>
                </a:lnTo>
                <a:lnTo>
                  <a:pt x="12890"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491" name="object 491"/>
          <p:cNvSpPr/>
          <p:nvPr/>
        </p:nvSpPr>
        <p:spPr>
          <a:xfrm>
            <a:off x="7934629" y="3677081"/>
            <a:ext cx="18415" cy="29845"/>
          </a:xfrm>
          <a:custGeom>
            <a:avLst/>
            <a:gdLst/>
            <a:ahLst/>
            <a:cxnLst/>
            <a:rect l="l" t="t" r="r" b="b"/>
            <a:pathLst>
              <a:path w="18415" h="29845">
                <a:moveTo>
                  <a:pt x="0" y="29603"/>
                </a:moveTo>
                <a:lnTo>
                  <a:pt x="18249" y="29603"/>
                </a:lnTo>
                <a:lnTo>
                  <a:pt x="18249"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492" name="object 492"/>
          <p:cNvSpPr/>
          <p:nvPr/>
        </p:nvSpPr>
        <p:spPr>
          <a:xfrm>
            <a:off x="7668476"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93" name="object 493"/>
          <p:cNvSpPr/>
          <p:nvPr/>
        </p:nvSpPr>
        <p:spPr>
          <a:xfrm>
            <a:off x="7402207"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94" name="object 494"/>
          <p:cNvSpPr/>
          <p:nvPr/>
        </p:nvSpPr>
        <p:spPr>
          <a:xfrm>
            <a:off x="7136053"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95" name="object 495"/>
          <p:cNvSpPr/>
          <p:nvPr/>
        </p:nvSpPr>
        <p:spPr>
          <a:xfrm>
            <a:off x="6869785"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96" name="object 496"/>
          <p:cNvSpPr/>
          <p:nvPr/>
        </p:nvSpPr>
        <p:spPr>
          <a:xfrm>
            <a:off x="6603631"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97" name="object 497"/>
          <p:cNvSpPr/>
          <p:nvPr/>
        </p:nvSpPr>
        <p:spPr>
          <a:xfrm>
            <a:off x="6337363"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98" name="object 498"/>
          <p:cNvSpPr/>
          <p:nvPr/>
        </p:nvSpPr>
        <p:spPr>
          <a:xfrm>
            <a:off x="6079718"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99" name="object 499"/>
          <p:cNvSpPr/>
          <p:nvPr/>
        </p:nvSpPr>
        <p:spPr>
          <a:xfrm>
            <a:off x="5813450"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500" name="object 500"/>
          <p:cNvSpPr/>
          <p:nvPr/>
        </p:nvSpPr>
        <p:spPr>
          <a:xfrm>
            <a:off x="5547296"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01" name="object 501"/>
          <p:cNvSpPr/>
          <p:nvPr/>
        </p:nvSpPr>
        <p:spPr>
          <a:xfrm>
            <a:off x="5281028"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502" name="object 502"/>
          <p:cNvSpPr/>
          <p:nvPr/>
        </p:nvSpPr>
        <p:spPr>
          <a:xfrm>
            <a:off x="5014760" y="3677081"/>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503" name="object 503"/>
          <p:cNvSpPr/>
          <p:nvPr/>
        </p:nvSpPr>
        <p:spPr>
          <a:xfrm>
            <a:off x="4748606"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04" name="object 504"/>
          <p:cNvSpPr/>
          <p:nvPr/>
        </p:nvSpPr>
        <p:spPr>
          <a:xfrm>
            <a:off x="4482338"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05" name="object 505"/>
          <p:cNvSpPr/>
          <p:nvPr/>
        </p:nvSpPr>
        <p:spPr>
          <a:xfrm>
            <a:off x="4216184"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06" name="object 506"/>
          <p:cNvSpPr/>
          <p:nvPr/>
        </p:nvSpPr>
        <p:spPr>
          <a:xfrm>
            <a:off x="3949915"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07" name="object 507"/>
          <p:cNvSpPr/>
          <p:nvPr/>
        </p:nvSpPr>
        <p:spPr>
          <a:xfrm>
            <a:off x="3683749"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508" name="object 508"/>
          <p:cNvSpPr/>
          <p:nvPr/>
        </p:nvSpPr>
        <p:spPr>
          <a:xfrm>
            <a:off x="3417480"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509" name="object 509"/>
          <p:cNvSpPr/>
          <p:nvPr/>
        </p:nvSpPr>
        <p:spPr>
          <a:xfrm>
            <a:off x="3151225" y="367708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10" name="object 510"/>
          <p:cNvSpPr/>
          <p:nvPr/>
        </p:nvSpPr>
        <p:spPr>
          <a:xfrm>
            <a:off x="2884957" y="367708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11" name="object 511"/>
          <p:cNvSpPr/>
          <p:nvPr/>
        </p:nvSpPr>
        <p:spPr>
          <a:xfrm>
            <a:off x="2618790" y="367708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512" name="object 512"/>
          <p:cNvSpPr/>
          <p:nvPr/>
        </p:nvSpPr>
        <p:spPr>
          <a:xfrm>
            <a:off x="2352535" y="367708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13" name="object 513"/>
          <p:cNvSpPr/>
          <p:nvPr/>
        </p:nvSpPr>
        <p:spPr>
          <a:xfrm>
            <a:off x="2086267" y="367708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14" name="object 514"/>
          <p:cNvSpPr/>
          <p:nvPr/>
        </p:nvSpPr>
        <p:spPr>
          <a:xfrm>
            <a:off x="1820113" y="367708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15" name="object 515"/>
          <p:cNvSpPr/>
          <p:nvPr/>
        </p:nvSpPr>
        <p:spPr>
          <a:xfrm>
            <a:off x="1553844" y="367708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16" name="object 516"/>
          <p:cNvSpPr/>
          <p:nvPr/>
        </p:nvSpPr>
        <p:spPr>
          <a:xfrm>
            <a:off x="1287678" y="367708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517" name="object 517"/>
          <p:cNvSpPr/>
          <p:nvPr/>
        </p:nvSpPr>
        <p:spPr>
          <a:xfrm>
            <a:off x="1021419" y="3677081"/>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518" name="object 518"/>
          <p:cNvSpPr/>
          <p:nvPr/>
        </p:nvSpPr>
        <p:spPr>
          <a:xfrm>
            <a:off x="755258" y="3677081"/>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519" name="object 519"/>
          <p:cNvSpPr/>
          <p:nvPr/>
        </p:nvSpPr>
        <p:spPr>
          <a:xfrm>
            <a:off x="488990"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520" name="object 520"/>
          <p:cNvSpPr/>
          <p:nvPr/>
        </p:nvSpPr>
        <p:spPr>
          <a:xfrm>
            <a:off x="252892"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521" name="object 521"/>
          <p:cNvSpPr/>
          <p:nvPr/>
        </p:nvSpPr>
        <p:spPr>
          <a:xfrm>
            <a:off x="11928093"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22" name="object 522"/>
          <p:cNvSpPr/>
          <p:nvPr/>
        </p:nvSpPr>
        <p:spPr>
          <a:xfrm>
            <a:off x="11661826"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23" name="object 523"/>
          <p:cNvSpPr/>
          <p:nvPr/>
        </p:nvSpPr>
        <p:spPr>
          <a:xfrm>
            <a:off x="6079718"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24" name="object 524"/>
          <p:cNvSpPr/>
          <p:nvPr/>
        </p:nvSpPr>
        <p:spPr>
          <a:xfrm>
            <a:off x="5813450"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25" name="object 525"/>
          <p:cNvSpPr/>
          <p:nvPr/>
        </p:nvSpPr>
        <p:spPr>
          <a:xfrm>
            <a:off x="11395671"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26" name="object 526"/>
          <p:cNvSpPr/>
          <p:nvPr/>
        </p:nvSpPr>
        <p:spPr>
          <a:xfrm>
            <a:off x="11129403"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27" name="object 527"/>
          <p:cNvSpPr/>
          <p:nvPr/>
        </p:nvSpPr>
        <p:spPr>
          <a:xfrm>
            <a:off x="5547296"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28" name="object 528"/>
          <p:cNvSpPr/>
          <p:nvPr/>
        </p:nvSpPr>
        <p:spPr>
          <a:xfrm>
            <a:off x="5281028"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29" name="object 529"/>
          <p:cNvSpPr/>
          <p:nvPr/>
        </p:nvSpPr>
        <p:spPr>
          <a:xfrm>
            <a:off x="10863135" y="3411435"/>
            <a:ext cx="29845" cy="29845"/>
          </a:xfrm>
          <a:custGeom>
            <a:avLst/>
            <a:gdLst/>
            <a:ahLst/>
            <a:cxnLst/>
            <a:rect l="l" t="t" r="r" b="b"/>
            <a:pathLst>
              <a:path w="29845" h="29845">
                <a:moveTo>
                  <a:pt x="29718" y="0"/>
                </a:moveTo>
                <a:lnTo>
                  <a:pt x="0" y="0"/>
                </a:lnTo>
                <a:lnTo>
                  <a:pt x="0" y="29476"/>
                </a:lnTo>
                <a:lnTo>
                  <a:pt x="29718" y="29476"/>
                </a:lnTo>
                <a:lnTo>
                  <a:pt x="29718" y="0"/>
                </a:lnTo>
                <a:close/>
              </a:path>
            </a:pathLst>
          </a:custGeom>
          <a:solidFill>
            <a:srgbClr val="000000">
              <a:alpha val="19999"/>
            </a:srgbClr>
          </a:solidFill>
        </p:spPr>
        <p:txBody>
          <a:bodyPr wrap="square" lIns="0" tIns="0" rIns="0" bIns="0" rtlCol="0"/>
          <a:lstStyle/>
          <a:p>
            <a:endParaRPr/>
          </a:p>
        </p:txBody>
      </p:sp>
      <p:sp>
        <p:nvSpPr>
          <p:cNvPr id="530" name="object 530"/>
          <p:cNvSpPr/>
          <p:nvPr/>
        </p:nvSpPr>
        <p:spPr>
          <a:xfrm>
            <a:off x="5014760" y="3411435"/>
            <a:ext cx="29845" cy="29845"/>
          </a:xfrm>
          <a:custGeom>
            <a:avLst/>
            <a:gdLst/>
            <a:ahLst/>
            <a:cxnLst/>
            <a:rect l="l" t="t" r="r" b="b"/>
            <a:pathLst>
              <a:path w="29845" h="29845">
                <a:moveTo>
                  <a:pt x="29717" y="0"/>
                </a:moveTo>
                <a:lnTo>
                  <a:pt x="0" y="0"/>
                </a:lnTo>
                <a:lnTo>
                  <a:pt x="0" y="29476"/>
                </a:lnTo>
                <a:lnTo>
                  <a:pt x="29717" y="29476"/>
                </a:lnTo>
                <a:lnTo>
                  <a:pt x="29717" y="0"/>
                </a:lnTo>
                <a:close/>
              </a:path>
            </a:pathLst>
          </a:custGeom>
          <a:solidFill>
            <a:srgbClr val="000000">
              <a:alpha val="19999"/>
            </a:srgbClr>
          </a:solidFill>
        </p:spPr>
        <p:txBody>
          <a:bodyPr wrap="square" lIns="0" tIns="0" rIns="0" bIns="0" rtlCol="0"/>
          <a:lstStyle/>
          <a:p>
            <a:endParaRPr/>
          </a:p>
        </p:txBody>
      </p:sp>
      <p:sp>
        <p:nvSpPr>
          <p:cNvPr id="531" name="object 531"/>
          <p:cNvSpPr/>
          <p:nvPr/>
        </p:nvSpPr>
        <p:spPr>
          <a:xfrm>
            <a:off x="10596968"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32" name="object 532"/>
          <p:cNvSpPr/>
          <p:nvPr/>
        </p:nvSpPr>
        <p:spPr>
          <a:xfrm>
            <a:off x="4748606"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33" name="object 533"/>
          <p:cNvSpPr/>
          <p:nvPr/>
        </p:nvSpPr>
        <p:spPr>
          <a:xfrm>
            <a:off x="10330713"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34" name="object 534"/>
          <p:cNvSpPr/>
          <p:nvPr/>
        </p:nvSpPr>
        <p:spPr>
          <a:xfrm>
            <a:off x="4482338"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35" name="object 535"/>
          <p:cNvSpPr/>
          <p:nvPr/>
        </p:nvSpPr>
        <p:spPr>
          <a:xfrm>
            <a:off x="10064546"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36" name="object 536"/>
          <p:cNvSpPr/>
          <p:nvPr/>
        </p:nvSpPr>
        <p:spPr>
          <a:xfrm>
            <a:off x="4216184"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37" name="object 537"/>
          <p:cNvSpPr/>
          <p:nvPr/>
        </p:nvSpPr>
        <p:spPr>
          <a:xfrm>
            <a:off x="9798278"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38" name="object 538"/>
          <p:cNvSpPr/>
          <p:nvPr/>
        </p:nvSpPr>
        <p:spPr>
          <a:xfrm>
            <a:off x="3949915"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39" name="object 539"/>
          <p:cNvSpPr/>
          <p:nvPr/>
        </p:nvSpPr>
        <p:spPr>
          <a:xfrm>
            <a:off x="9532124"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40" name="object 540"/>
          <p:cNvSpPr/>
          <p:nvPr/>
        </p:nvSpPr>
        <p:spPr>
          <a:xfrm>
            <a:off x="9265856"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41" name="object 541"/>
          <p:cNvSpPr/>
          <p:nvPr/>
        </p:nvSpPr>
        <p:spPr>
          <a:xfrm>
            <a:off x="3683749"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42" name="object 542"/>
          <p:cNvSpPr/>
          <p:nvPr/>
        </p:nvSpPr>
        <p:spPr>
          <a:xfrm>
            <a:off x="3417480"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43" name="object 543"/>
          <p:cNvSpPr/>
          <p:nvPr/>
        </p:nvSpPr>
        <p:spPr>
          <a:xfrm>
            <a:off x="8999588"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44" name="object 544"/>
          <p:cNvSpPr/>
          <p:nvPr/>
        </p:nvSpPr>
        <p:spPr>
          <a:xfrm>
            <a:off x="3151225" y="3411435"/>
            <a:ext cx="29845" cy="29845"/>
          </a:xfrm>
          <a:custGeom>
            <a:avLst/>
            <a:gdLst/>
            <a:ahLst/>
            <a:cxnLst/>
            <a:rect l="l" t="t" r="r" b="b"/>
            <a:pathLst>
              <a:path w="29844"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45" name="object 545"/>
          <p:cNvSpPr/>
          <p:nvPr/>
        </p:nvSpPr>
        <p:spPr>
          <a:xfrm>
            <a:off x="8733320"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46" name="object 546"/>
          <p:cNvSpPr/>
          <p:nvPr/>
        </p:nvSpPr>
        <p:spPr>
          <a:xfrm>
            <a:off x="2884957" y="3411435"/>
            <a:ext cx="29845" cy="29845"/>
          </a:xfrm>
          <a:custGeom>
            <a:avLst/>
            <a:gdLst/>
            <a:ahLst/>
            <a:cxnLst/>
            <a:rect l="l" t="t" r="r" b="b"/>
            <a:pathLst>
              <a:path w="29844"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47" name="object 547"/>
          <p:cNvSpPr/>
          <p:nvPr/>
        </p:nvSpPr>
        <p:spPr>
          <a:xfrm>
            <a:off x="8483892" y="3411423"/>
            <a:ext cx="13335" cy="29845"/>
          </a:xfrm>
          <a:custGeom>
            <a:avLst/>
            <a:gdLst/>
            <a:ahLst/>
            <a:cxnLst/>
            <a:rect l="l" t="t" r="r" b="b"/>
            <a:pathLst>
              <a:path w="13334" h="29845">
                <a:moveTo>
                  <a:pt x="0" y="29489"/>
                </a:moveTo>
                <a:lnTo>
                  <a:pt x="12890" y="29489"/>
                </a:lnTo>
                <a:lnTo>
                  <a:pt x="12890" y="0"/>
                </a:lnTo>
                <a:lnTo>
                  <a:pt x="0" y="0"/>
                </a:lnTo>
                <a:lnTo>
                  <a:pt x="0" y="29489"/>
                </a:lnTo>
                <a:close/>
              </a:path>
            </a:pathLst>
          </a:custGeom>
          <a:solidFill>
            <a:srgbClr val="000000">
              <a:alpha val="19999"/>
            </a:srgbClr>
          </a:solidFill>
        </p:spPr>
        <p:txBody>
          <a:bodyPr wrap="square" lIns="0" tIns="0" rIns="0" bIns="0" rtlCol="0"/>
          <a:lstStyle/>
          <a:p>
            <a:endParaRPr/>
          </a:p>
        </p:txBody>
      </p:sp>
      <p:sp>
        <p:nvSpPr>
          <p:cNvPr id="548" name="object 548"/>
          <p:cNvSpPr/>
          <p:nvPr/>
        </p:nvSpPr>
        <p:spPr>
          <a:xfrm>
            <a:off x="2618790" y="3411423"/>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49" name="object 549"/>
          <p:cNvSpPr/>
          <p:nvPr/>
        </p:nvSpPr>
        <p:spPr>
          <a:xfrm>
            <a:off x="2352535" y="3411423"/>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50" name="object 550"/>
          <p:cNvSpPr/>
          <p:nvPr/>
        </p:nvSpPr>
        <p:spPr>
          <a:xfrm>
            <a:off x="7934629" y="3411423"/>
            <a:ext cx="18415" cy="29845"/>
          </a:xfrm>
          <a:custGeom>
            <a:avLst/>
            <a:gdLst/>
            <a:ahLst/>
            <a:cxnLst/>
            <a:rect l="l" t="t" r="r" b="b"/>
            <a:pathLst>
              <a:path w="18415" h="29845">
                <a:moveTo>
                  <a:pt x="0" y="29489"/>
                </a:moveTo>
                <a:lnTo>
                  <a:pt x="18249" y="29489"/>
                </a:lnTo>
                <a:lnTo>
                  <a:pt x="18249" y="0"/>
                </a:lnTo>
                <a:lnTo>
                  <a:pt x="0" y="0"/>
                </a:lnTo>
                <a:lnTo>
                  <a:pt x="0" y="29489"/>
                </a:lnTo>
                <a:close/>
              </a:path>
            </a:pathLst>
          </a:custGeom>
          <a:solidFill>
            <a:srgbClr val="000000">
              <a:alpha val="19999"/>
            </a:srgbClr>
          </a:solidFill>
        </p:spPr>
        <p:txBody>
          <a:bodyPr wrap="square" lIns="0" tIns="0" rIns="0" bIns="0" rtlCol="0"/>
          <a:lstStyle/>
          <a:p>
            <a:endParaRPr/>
          </a:p>
        </p:txBody>
      </p:sp>
      <p:sp>
        <p:nvSpPr>
          <p:cNvPr id="551" name="object 551"/>
          <p:cNvSpPr/>
          <p:nvPr/>
        </p:nvSpPr>
        <p:spPr>
          <a:xfrm>
            <a:off x="7668476" y="3411423"/>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52" name="object 552"/>
          <p:cNvSpPr/>
          <p:nvPr/>
        </p:nvSpPr>
        <p:spPr>
          <a:xfrm>
            <a:off x="2086267" y="3411423"/>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53" name="object 553"/>
          <p:cNvSpPr/>
          <p:nvPr/>
        </p:nvSpPr>
        <p:spPr>
          <a:xfrm>
            <a:off x="1820113" y="3411423"/>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54" name="object 554"/>
          <p:cNvSpPr/>
          <p:nvPr/>
        </p:nvSpPr>
        <p:spPr>
          <a:xfrm>
            <a:off x="7402207" y="3411423"/>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55" name="object 555"/>
          <p:cNvSpPr/>
          <p:nvPr/>
        </p:nvSpPr>
        <p:spPr>
          <a:xfrm>
            <a:off x="1553844" y="3411423"/>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56" name="object 556"/>
          <p:cNvSpPr/>
          <p:nvPr/>
        </p:nvSpPr>
        <p:spPr>
          <a:xfrm>
            <a:off x="7136053" y="3411423"/>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57" name="object 557"/>
          <p:cNvSpPr/>
          <p:nvPr/>
        </p:nvSpPr>
        <p:spPr>
          <a:xfrm>
            <a:off x="1287678" y="3411423"/>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58" name="object 558"/>
          <p:cNvSpPr/>
          <p:nvPr/>
        </p:nvSpPr>
        <p:spPr>
          <a:xfrm>
            <a:off x="6869785" y="3411423"/>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59" name="object 559"/>
          <p:cNvSpPr/>
          <p:nvPr/>
        </p:nvSpPr>
        <p:spPr>
          <a:xfrm>
            <a:off x="1021419" y="3411423"/>
            <a:ext cx="29845" cy="29845"/>
          </a:xfrm>
          <a:custGeom>
            <a:avLst/>
            <a:gdLst/>
            <a:ahLst/>
            <a:cxnLst/>
            <a:rect l="l" t="t" r="r" b="b"/>
            <a:pathLst>
              <a:path w="29844" h="29845">
                <a:moveTo>
                  <a:pt x="29606" y="0"/>
                </a:moveTo>
                <a:lnTo>
                  <a:pt x="0" y="0"/>
                </a:lnTo>
                <a:lnTo>
                  <a:pt x="0" y="29489"/>
                </a:lnTo>
                <a:lnTo>
                  <a:pt x="29606" y="29489"/>
                </a:lnTo>
                <a:lnTo>
                  <a:pt x="29606" y="0"/>
                </a:lnTo>
                <a:close/>
              </a:path>
            </a:pathLst>
          </a:custGeom>
          <a:solidFill>
            <a:srgbClr val="000000">
              <a:alpha val="19999"/>
            </a:srgbClr>
          </a:solidFill>
        </p:spPr>
        <p:txBody>
          <a:bodyPr wrap="square" lIns="0" tIns="0" rIns="0" bIns="0" rtlCol="0"/>
          <a:lstStyle/>
          <a:p>
            <a:endParaRPr/>
          </a:p>
        </p:txBody>
      </p:sp>
      <p:sp>
        <p:nvSpPr>
          <p:cNvPr id="560" name="object 560"/>
          <p:cNvSpPr/>
          <p:nvPr/>
        </p:nvSpPr>
        <p:spPr>
          <a:xfrm>
            <a:off x="6603631" y="3411423"/>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61" name="object 561"/>
          <p:cNvSpPr/>
          <p:nvPr/>
        </p:nvSpPr>
        <p:spPr>
          <a:xfrm>
            <a:off x="755258" y="3411423"/>
            <a:ext cx="29845" cy="29845"/>
          </a:xfrm>
          <a:custGeom>
            <a:avLst/>
            <a:gdLst/>
            <a:ahLst/>
            <a:cxnLst/>
            <a:rect l="l" t="t" r="r" b="b"/>
            <a:pathLst>
              <a:path w="29845" h="29845">
                <a:moveTo>
                  <a:pt x="29611" y="0"/>
                </a:moveTo>
                <a:lnTo>
                  <a:pt x="0" y="0"/>
                </a:lnTo>
                <a:lnTo>
                  <a:pt x="0" y="29489"/>
                </a:lnTo>
                <a:lnTo>
                  <a:pt x="29611" y="29489"/>
                </a:lnTo>
                <a:lnTo>
                  <a:pt x="29611" y="0"/>
                </a:lnTo>
                <a:close/>
              </a:path>
            </a:pathLst>
          </a:custGeom>
          <a:solidFill>
            <a:srgbClr val="000000">
              <a:alpha val="19999"/>
            </a:srgbClr>
          </a:solidFill>
        </p:spPr>
        <p:txBody>
          <a:bodyPr wrap="square" lIns="0" tIns="0" rIns="0" bIns="0" rtlCol="0"/>
          <a:lstStyle/>
          <a:p>
            <a:endParaRPr/>
          </a:p>
        </p:txBody>
      </p:sp>
      <p:sp>
        <p:nvSpPr>
          <p:cNvPr id="562" name="object 562"/>
          <p:cNvSpPr/>
          <p:nvPr/>
        </p:nvSpPr>
        <p:spPr>
          <a:xfrm>
            <a:off x="6337363" y="3411423"/>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63" name="object 563"/>
          <p:cNvSpPr/>
          <p:nvPr/>
        </p:nvSpPr>
        <p:spPr>
          <a:xfrm>
            <a:off x="488990" y="3411423"/>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564" name="object 564"/>
          <p:cNvSpPr/>
          <p:nvPr/>
        </p:nvSpPr>
        <p:spPr>
          <a:xfrm>
            <a:off x="252892" y="3411423"/>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565" name="object 565"/>
          <p:cNvSpPr/>
          <p:nvPr/>
        </p:nvSpPr>
        <p:spPr>
          <a:xfrm>
            <a:off x="11928093" y="3161258"/>
            <a:ext cx="29845" cy="13970"/>
          </a:xfrm>
          <a:custGeom>
            <a:avLst/>
            <a:gdLst/>
            <a:ahLst/>
            <a:cxnLst/>
            <a:rect l="l" t="t" r="r" b="b"/>
            <a:pathLst>
              <a:path w="29845" h="13969">
                <a:moveTo>
                  <a:pt x="0" y="13919"/>
                </a:moveTo>
                <a:lnTo>
                  <a:pt x="29603" y="13919"/>
                </a:lnTo>
                <a:lnTo>
                  <a:pt x="29603" y="0"/>
                </a:lnTo>
                <a:lnTo>
                  <a:pt x="0" y="0"/>
                </a:lnTo>
                <a:lnTo>
                  <a:pt x="0" y="13919"/>
                </a:lnTo>
                <a:close/>
              </a:path>
            </a:pathLst>
          </a:custGeom>
          <a:solidFill>
            <a:srgbClr val="000000">
              <a:alpha val="19999"/>
            </a:srgbClr>
          </a:solidFill>
        </p:spPr>
        <p:txBody>
          <a:bodyPr wrap="square" lIns="0" tIns="0" rIns="0" bIns="0" rtlCol="0"/>
          <a:lstStyle/>
          <a:p>
            <a:endParaRPr/>
          </a:p>
        </p:txBody>
      </p:sp>
      <p:sp>
        <p:nvSpPr>
          <p:cNvPr id="566" name="object 566"/>
          <p:cNvSpPr/>
          <p:nvPr/>
        </p:nvSpPr>
        <p:spPr>
          <a:xfrm>
            <a:off x="6079718" y="314567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67" name="object 567"/>
          <p:cNvSpPr/>
          <p:nvPr/>
        </p:nvSpPr>
        <p:spPr>
          <a:xfrm>
            <a:off x="11661826" y="3161258"/>
            <a:ext cx="29845" cy="13970"/>
          </a:xfrm>
          <a:custGeom>
            <a:avLst/>
            <a:gdLst/>
            <a:ahLst/>
            <a:cxnLst/>
            <a:rect l="l" t="t" r="r" b="b"/>
            <a:pathLst>
              <a:path w="29845" h="13969">
                <a:moveTo>
                  <a:pt x="0" y="13919"/>
                </a:moveTo>
                <a:lnTo>
                  <a:pt x="29603" y="13919"/>
                </a:lnTo>
                <a:lnTo>
                  <a:pt x="29603" y="0"/>
                </a:lnTo>
                <a:lnTo>
                  <a:pt x="0" y="0"/>
                </a:lnTo>
                <a:lnTo>
                  <a:pt x="0" y="13919"/>
                </a:lnTo>
                <a:close/>
              </a:path>
            </a:pathLst>
          </a:custGeom>
          <a:solidFill>
            <a:srgbClr val="000000">
              <a:alpha val="19999"/>
            </a:srgbClr>
          </a:solidFill>
        </p:spPr>
        <p:txBody>
          <a:bodyPr wrap="square" lIns="0" tIns="0" rIns="0" bIns="0" rtlCol="0"/>
          <a:lstStyle/>
          <a:p>
            <a:endParaRPr/>
          </a:p>
        </p:txBody>
      </p:sp>
      <p:sp>
        <p:nvSpPr>
          <p:cNvPr id="568" name="object 568"/>
          <p:cNvSpPr/>
          <p:nvPr/>
        </p:nvSpPr>
        <p:spPr>
          <a:xfrm>
            <a:off x="5813450" y="314567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69" name="object 569"/>
          <p:cNvSpPr/>
          <p:nvPr/>
        </p:nvSpPr>
        <p:spPr>
          <a:xfrm>
            <a:off x="11395671" y="3145675"/>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570" name="object 570"/>
          <p:cNvSpPr/>
          <p:nvPr/>
        </p:nvSpPr>
        <p:spPr>
          <a:xfrm>
            <a:off x="5547296" y="3145675"/>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571" name="object 571"/>
          <p:cNvSpPr/>
          <p:nvPr/>
        </p:nvSpPr>
        <p:spPr>
          <a:xfrm>
            <a:off x="11129403" y="3145675"/>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572" name="object 572"/>
          <p:cNvSpPr/>
          <p:nvPr/>
        </p:nvSpPr>
        <p:spPr>
          <a:xfrm>
            <a:off x="5281028" y="314567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73" name="object 573"/>
          <p:cNvSpPr/>
          <p:nvPr/>
        </p:nvSpPr>
        <p:spPr>
          <a:xfrm>
            <a:off x="10863135" y="3145675"/>
            <a:ext cx="29845" cy="29845"/>
          </a:xfrm>
          <a:custGeom>
            <a:avLst/>
            <a:gdLst/>
            <a:ahLst/>
            <a:cxnLst/>
            <a:rect l="l" t="t" r="r" b="b"/>
            <a:pathLst>
              <a:path w="29845" h="29844">
                <a:moveTo>
                  <a:pt x="29718" y="0"/>
                </a:moveTo>
                <a:lnTo>
                  <a:pt x="0" y="0"/>
                </a:lnTo>
                <a:lnTo>
                  <a:pt x="0" y="29489"/>
                </a:lnTo>
                <a:lnTo>
                  <a:pt x="29718" y="29489"/>
                </a:lnTo>
                <a:lnTo>
                  <a:pt x="29718" y="0"/>
                </a:lnTo>
                <a:close/>
              </a:path>
            </a:pathLst>
          </a:custGeom>
          <a:solidFill>
            <a:srgbClr val="000000">
              <a:alpha val="19999"/>
            </a:srgbClr>
          </a:solidFill>
        </p:spPr>
        <p:txBody>
          <a:bodyPr wrap="square" lIns="0" tIns="0" rIns="0" bIns="0" rtlCol="0"/>
          <a:lstStyle/>
          <a:p>
            <a:endParaRPr/>
          </a:p>
        </p:txBody>
      </p:sp>
      <p:sp>
        <p:nvSpPr>
          <p:cNvPr id="574" name="object 574"/>
          <p:cNvSpPr/>
          <p:nvPr/>
        </p:nvSpPr>
        <p:spPr>
          <a:xfrm>
            <a:off x="5014760" y="3145675"/>
            <a:ext cx="29845" cy="29845"/>
          </a:xfrm>
          <a:custGeom>
            <a:avLst/>
            <a:gdLst/>
            <a:ahLst/>
            <a:cxnLst/>
            <a:rect l="l" t="t" r="r" b="b"/>
            <a:pathLst>
              <a:path w="29845" h="29844">
                <a:moveTo>
                  <a:pt x="29717" y="0"/>
                </a:moveTo>
                <a:lnTo>
                  <a:pt x="0" y="0"/>
                </a:lnTo>
                <a:lnTo>
                  <a:pt x="0" y="29489"/>
                </a:lnTo>
                <a:lnTo>
                  <a:pt x="29717" y="29489"/>
                </a:lnTo>
                <a:lnTo>
                  <a:pt x="29717" y="0"/>
                </a:lnTo>
                <a:close/>
              </a:path>
            </a:pathLst>
          </a:custGeom>
          <a:solidFill>
            <a:srgbClr val="000000">
              <a:alpha val="19999"/>
            </a:srgbClr>
          </a:solidFill>
        </p:spPr>
        <p:txBody>
          <a:bodyPr wrap="square" lIns="0" tIns="0" rIns="0" bIns="0" rtlCol="0"/>
          <a:lstStyle/>
          <a:p>
            <a:endParaRPr/>
          </a:p>
        </p:txBody>
      </p:sp>
      <p:sp>
        <p:nvSpPr>
          <p:cNvPr id="575" name="object 575"/>
          <p:cNvSpPr/>
          <p:nvPr/>
        </p:nvSpPr>
        <p:spPr>
          <a:xfrm>
            <a:off x="10596968" y="314567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76" name="object 576"/>
          <p:cNvSpPr/>
          <p:nvPr/>
        </p:nvSpPr>
        <p:spPr>
          <a:xfrm>
            <a:off x="4748606" y="314567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77" name="object 577"/>
          <p:cNvSpPr/>
          <p:nvPr/>
        </p:nvSpPr>
        <p:spPr>
          <a:xfrm>
            <a:off x="10330713" y="314567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78" name="object 578"/>
          <p:cNvSpPr/>
          <p:nvPr/>
        </p:nvSpPr>
        <p:spPr>
          <a:xfrm>
            <a:off x="4482338" y="314567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79" name="object 579"/>
          <p:cNvSpPr/>
          <p:nvPr/>
        </p:nvSpPr>
        <p:spPr>
          <a:xfrm>
            <a:off x="10064546" y="314567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80" name="object 580"/>
          <p:cNvSpPr/>
          <p:nvPr/>
        </p:nvSpPr>
        <p:spPr>
          <a:xfrm>
            <a:off x="4216184" y="314567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81" name="object 581"/>
          <p:cNvSpPr/>
          <p:nvPr/>
        </p:nvSpPr>
        <p:spPr>
          <a:xfrm>
            <a:off x="9798278" y="314567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82" name="object 582"/>
          <p:cNvSpPr/>
          <p:nvPr/>
        </p:nvSpPr>
        <p:spPr>
          <a:xfrm>
            <a:off x="3949915" y="314567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83" name="object 583"/>
          <p:cNvSpPr/>
          <p:nvPr/>
        </p:nvSpPr>
        <p:spPr>
          <a:xfrm>
            <a:off x="9532124" y="314567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84" name="object 584"/>
          <p:cNvSpPr/>
          <p:nvPr/>
        </p:nvSpPr>
        <p:spPr>
          <a:xfrm>
            <a:off x="3683749" y="314567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85" name="object 585"/>
          <p:cNvSpPr/>
          <p:nvPr/>
        </p:nvSpPr>
        <p:spPr>
          <a:xfrm>
            <a:off x="9265856" y="314566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86" name="object 586"/>
          <p:cNvSpPr/>
          <p:nvPr/>
        </p:nvSpPr>
        <p:spPr>
          <a:xfrm>
            <a:off x="3417480" y="314566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87" name="object 587"/>
          <p:cNvSpPr/>
          <p:nvPr/>
        </p:nvSpPr>
        <p:spPr>
          <a:xfrm>
            <a:off x="8999588" y="314566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88" name="object 588"/>
          <p:cNvSpPr/>
          <p:nvPr/>
        </p:nvSpPr>
        <p:spPr>
          <a:xfrm>
            <a:off x="3151225" y="3145663"/>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589" name="object 589"/>
          <p:cNvSpPr/>
          <p:nvPr/>
        </p:nvSpPr>
        <p:spPr>
          <a:xfrm>
            <a:off x="8733320" y="314566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90" name="object 590"/>
          <p:cNvSpPr/>
          <p:nvPr/>
        </p:nvSpPr>
        <p:spPr>
          <a:xfrm>
            <a:off x="2884957" y="3145663"/>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591" name="object 591"/>
          <p:cNvSpPr/>
          <p:nvPr/>
        </p:nvSpPr>
        <p:spPr>
          <a:xfrm>
            <a:off x="8483892" y="3145663"/>
            <a:ext cx="13335" cy="29845"/>
          </a:xfrm>
          <a:custGeom>
            <a:avLst/>
            <a:gdLst/>
            <a:ahLst/>
            <a:cxnLst/>
            <a:rect l="l" t="t" r="r" b="b"/>
            <a:pathLst>
              <a:path w="13334" h="29844">
                <a:moveTo>
                  <a:pt x="0" y="29502"/>
                </a:moveTo>
                <a:lnTo>
                  <a:pt x="12890" y="29502"/>
                </a:lnTo>
                <a:lnTo>
                  <a:pt x="12890" y="0"/>
                </a:lnTo>
                <a:lnTo>
                  <a:pt x="0" y="0"/>
                </a:lnTo>
                <a:lnTo>
                  <a:pt x="0" y="29502"/>
                </a:lnTo>
                <a:close/>
              </a:path>
            </a:pathLst>
          </a:custGeom>
          <a:solidFill>
            <a:srgbClr val="000000">
              <a:alpha val="19999"/>
            </a:srgbClr>
          </a:solidFill>
        </p:spPr>
        <p:txBody>
          <a:bodyPr wrap="square" lIns="0" tIns="0" rIns="0" bIns="0" rtlCol="0"/>
          <a:lstStyle/>
          <a:p>
            <a:endParaRPr/>
          </a:p>
        </p:txBody>
      </p:sp>
      <p:sp>
        <p:nvSpPr>
          <p:cNvPr id="592" name="object 592"/>
          <p:cNvSpPr/>
          <p:nvPr/>
        </p:nvSpPr>
        <p:spPr>
          <a:xfrm>
            <a:off x="2618790" y="3145663"/>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93" name="object 593"/>
          <p:cNvSpPr/>
          <p:nvPr/>
        </p:nvSpPr>
        <p:spPr>
          <a:xfrm>
            <a:off x="2352535" y="3145663"/>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594" name="object 594"/>
          <p:cNvSpPr/>
          <p:nvPr/>
        </p:nvSpPr>
        <p:spPr>
          <a:xfrm>
            <a:off x="7934629" y="3145663"/>
            <a:ext cx="18415" cy="29845"/>
          </a:xfrm>
          <a:custGeom>
            <a:avLst/>
            <a:gdLst/>
            <a:ahLst/>
            <a:cxnLst/>
            <a:rect l="l" t="t" r="r" b="b"/>
            <a:pathLst>
              <a:path w="18415" h="29844">
                <a:moveTo>
                  <a:pt x="0" y="29489"/>
                </a:moveTo>
                <a:lnTo>
                  <a:pt x="18249" y="29489"/>
                </a:lnTo>
                <a:lnTo>
                  <a:pt x="18249" y="0"/>
                </a:lnTo>
                <a:lnTo>
                  <a:pt x="0" y="0"/>
                </a:lnTo>
                <a:lnTo>
                  <a:pt x="0" y="29489"/>
                </a:lnTo>
                <a:close/>
              </a:path>
            </a:pathLst>
          </a:custGeom>
          <a:solidFill>
            <a:srgbClr val="000000">
              <a:alpha val="19999"/>
            </a:srgbClr>
          </a:solidFill>
        </p:spPr>
        <p:txBody>
          <a:bodyPr wrap="square" lIns="0" tIns="0" rIns="0" bIns="0" rtlCol="0"/>
          <a:lstStyle/>
          <a:p>
            <a:endParaRPr/>
          </a:p>
        </p:txBody>
      </p:sp>
      <p:sp>
        <p:nvSpPr>
          <p:cNvPr id="595" name="object 595"/>
          <p:cNvSpPr/>
          <p:nvPr/>
        </p:nvSpPr>
        <p:spPr>
          <a:xfrm>
            <a:off x="2086267" y="3145663"/>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96" name="object 596"/>
          <p:cNvSpPr/>
          <p:nvPr/>
        </p:nvSpPr>
        <p:spPr>
          <a:xfrm>
            <a:off x="7668476" y="3145663"/>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97" name="object 597"/>
          <p:cNvSpPr/>
          <p:nvPr/>
        </p:nvSpPr>
        <p:spPr>
          <a:xfrm>
            <a:off x="1820113" y="3145663"/>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98" name="object 598"/>
          <p:cNvSpPr/>
          <p:nvPr/>
        </p:nvSpPr>
        <p:spPr>
          <a:xfrm>
            <a:off x="7402207" y="3145663"/>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99" name="object 599"/>
          <p:cNvSpPr/>
          <p:nvPr/>
        </p:nvSpPr>
        <p:spPr>
          <a:xfrm>
            <a:off x="1553844" y="3145663"/>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600" name="object 600"/>
          <p:cNvSpPr/>
          <p:nvPr/>
        </p:nvSpPr>
        <p:spPr>
          <a:xfrm>
            <a:off x="7136053" y="3145663"/>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601" name="object 601"/>
          <p:cNvSpPr/>
          <p:nvPr/>
        </p:nvSpPr>
        <p:spPr>
          <a:xfrm>
            <a:off x="1287678" y="3145663"/>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602" name="object 602"/>
          <p:cNvSpPr/>
          <p:nvPr/>
        </p:nvSpPr>
        <p:spPr>
          <a:xfrm>
            <a:off x="6869785" y="3145663"/>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603" name="object 603"/>
          <p:cNvSpPr/>
          <p:nvPr/>
        </p:nvSpPr>
        <p:spPr>
          <a:xfrm>
            <a:off x="1021419" y="3145663"/>
            <a:ext cx="29845" cy="29845"/>
          </a:xfrm>
          <a:custGeom>
            <a:avLst/>
            <a:gdLst/>
            <a:ahLst/>
            <a:cxnLst/>
            <a:rect l="l" t="t" r="r" b="b"/>
            <a:pathLst>
              <a:path w="29844" h="29844">
                <a:moveTo>
                  <a:pt x="29606" y="0"/>
                </a:moveTo>
                <a:lnTo>
                  <a:pt x="0" y="0"/>
                </a:lnTo>
                <a:lnTo>
                  <a:pt x="0" y="29489"/>
                </a:lnTo>
                <a:lnTo>
                  <a:pt x="29606" y="29489"/>
                </a:lnTo>
                <a:lnTo>
                  <a:pt x="29606" y="0"/>
                </a:lnTo>
                <a:close/>
              </a:path>
            </a:pathLst>
          </a:custGeom>
          <a:solidFill>
            <a:srgbClr val="000000">
              <a:alpha val="19999"/>
            </a:srgbClr>
          </a:solidFill>
        </p:spPr>
        <p:txBody>
          <a:bodyPr wrap="square" lIns="0" tIns="0" rIns="0" bIns="0" rtlCol="0"/>
          <a:lstStyle/>
          <a:p>
            <a:endParaRPr/>
          </a:p>
        </p:txBody>
      </p:sp>
      <p:sp>
        <p:nvSpPr>
          <p:cNvPr id="604" name="object 604"/>
          <p:cNvSpPr/>
          <p:nvPr/>
        </p:nvSpPr>
        <p:spPr>
          <a:xfrm>
            <a:off x="6603631" y="3145663"/>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605" name="object 605"/>
          <p:cNvSpPr/>
          <p:nvPr/>
        </p:nvSpPr>
        <p:spPr>
          <a:xfrm>
            <a:off x="755258" y="3145663"/>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606" name="object 606"/>
          <p:cNvSpPr/>
          <p:nvPr/>
        </p:nvSpPr>
        <p:spPr>
          <a:xfrm>
            <a:off x="6337363" y="3145663"/>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607" name="object 607"/>
          <p:cNvSpPr/>
          <p:nvPr/>
        </p:nvSpPr>
        <p:spPr>
          <a:xfrm>
            <a:off x="488990" y="3145663"/>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608" name="object 608"/>
          <p:cNvSpPr/>
          <p:nvPr/>
        </p:nvSpPr>
        <p:spPr>
          <a:xfrm>
            <a:off x="252892" y="3145663"/>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609" name="object 609"/>
          <p:cNvSpPr/>
          <p:nvPr/>
        </p:nvSpPr>
        <p:spPr>
          <a:xfrm>
            <a:off x="6079718" y="287985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10" name="object 610"/>
          <p:cNvSpPr/>
          <p:nvPr/>
        </p:nvSpPr>
        <p:spPr>
          <a:xfrm>
            <a:off x="5813450" y="287985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11" name="object 611"/>
          <p:cNvSpPr/>
          <p:nvPr/>
        </p:nvSpPr>
        <p:spPr>
          <a:xfrm>
            <a:off x="11395671" y="2879839"/>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12" name="object 612"/>
          <p:cNvSpPr/>
          <p:nvPr/>
        </p:nvSpPr>
        <p:spPr>
          <a:xfrm>
            <a:off x="5547296" y="2879839"/>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13" name="object 613"/>
          <p:cNvSpPr/>
          <p:nvPr/>
        </p:nvSpPr>
        <p:spPr>
          <a:xfrm>
            <a:off x="11129403" y="2879839"/>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14" name="object 614"/>
          <p:cNvSpPr/>
          <p:nvPr/>
        </p:nvSpPr>
        <p:spPr>
          <a:xfrm>
            <a:off x="5281028" y="287983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15" name="object 615"/>
          <p:cNvSpPr/>
          <p:nvPr/>
        </p:nvSpPr>
        <p:spPr>
          <a:xfrm>
            <a:off x="10863135" y="2879839"/>
            <a:ext cx="29845" cy="29845"/>
          </a:xfrm>
          <a:custGeom>
            <a:avLst/>
            <a:gdLst/>
            <a:ahLst/>
            <a:cxnLst/>
            <a:rect l="l" t="t" r="r" b="b"/>
            <a:pathLst>
              <a:path w="29845" h="29844">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616" name="object 616"/>
          <p:cNvSpPr/>
          <p:nvPr/>
        </p:nvSpPr>
        <p:spPr>
          <a:xfrm>
            <a:off x="5014760" y="2879839"/>
            <a:ext cx="29845" cy="29845"/>
          </a:xfrm>
          <a:custGeom>
            <a:avLst/>
            <a:gdLst/>
            <a:ahLst/>
            <a:cxnLst/>
            <a:rect l="l" t="t" r="r" b="b"/>
            <a:pathLst>
              <a:path w="29845" h="29844">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617" name="object 617"/>
          <p:cNvSpPr/>
          <p:nvPr/>
        </p:nvSpPr>
        <p:spPr>
          <a:xfrm>
            <a:off x="10596968" y="287983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18" name="object 618"/>
          <p:cNvSpPr/>
          <p:nvPr/>
        </p:nvSpPr>
        <p:spPr>
          <a:xfrm>
            <a:off x="4748606" y="2879839"/>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19" name="object 619"/>
          <p:cNvSpPr/>
          <p:nvPr/>
        </p:nvSpPr>
        <p:spPr>
          <a:xfrm>
            <a:off x="10330713" y="2879826"/>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20" name="object 620"/>
          <p:cNvSpPr/>
          <p:nvPr/>
        </p:nvSpPr>
        <p:spPr>
          <a:xfrm>
            <a:off x="4482338" y="2879826"/>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21" name="object 621"/>
          <p:cNvSpPr/>
          <p:nvPr/>
        </p:nvSpPr>
        <p:spPr>
          <a:xfrm>
            <a:off x="10064546" y="2879826"/>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22" name="object 622"/>
          <p:cNvSpPr/>
          <p:nvPr/>
        </p:nvSpPr>
        <p:spPr>
          <a:xfrm>
            <a:off x="4216184" y="2879826"/>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23" name="object 623"/>
          <p:cNvSpPr/>
          <p:nvPr/>
        </p:nvSpPr>
        <p:spPr>
          <a:xfrm>
            <a:off x="9798278" y="2879826"/>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24" name="object 624"/>
          <p:cNvSpPr/>
          <p:nvPr/>
        </p:nvSpPr>
        <p:spPr>
          <a:xfrm>
            <a:off x="3949915" y="2879826"/>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25" name="object 625"/>
          <p:cNvSpPr/>
          <p:nvPr/>
        </p:nvSpPr>
        <p:spPr>
          <a:xfrm>
            <a:off x="9532124" y="2879826"/>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26" name="object 626"/>
          <p:cNvSpPr/>
          <p:nvPr/>
        </p:nvSpPr>
        <p:spPr>
          <a:xfrm>
            <a:off x="3683749" y="2879826"/>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27" name="object 627"/>
          <p:cNvSpPr/>
          <p:nvPr/>
        </p:nvSpPr>
        <p:spPr>
          <a:xfrm>
            <a:off x="9265856" y="2879813"/>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28" name="object 628"/>
          <p:cNvSpPr/>
          <p:nvPr/>
        </p:nvSpPr>
        <p:spPr>
          <a:xfrm>
            <a:off x="3417480" y="2879813"/>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29" name="object 629"/>
          <p:cNvSpPr/>
          <p:nvPr/>
        </p:nvSpPr>
        <p:spPr>
          <a:xfrm>
            <a:off x="8999588" y="2879813"/>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30" name="object 630"/>
          <p:cNvSpPr/>
          <p:nvPr/>
        </p:nvSpPr>
        <p:spPr>
          <a:xfrm>
            <a:off x="3151225" y="2879813"/>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31" name="object 631"/>
          <p:cNvSpPr/>
          <p:nvPr/>
        </p:nvSpPr>
        <p:spPr>
          <a:xfrm>
            <a:off x="8733320" y="2879813"/>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32" name="object 632"/>
          <p:cNvSpPr/>
          <p:nvPr/>
        </p:nvSpPr>
        <p:spPr>
          <a:xfrm>
            <a:off x="2884957" y="2879813"/>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33" name="object 633"/>
          <p:cNvSpPr/>
          <p:nvPr/>
        </p:nvSpPr>
        <p:spPr>
          <a:xfrm>
            <a:off x="8483892" y="2879813"/>
            <a:ext cx="13335" cy="29845"/>
          </a:xfrm>
          <a:custGeom>
            <a:avLst/>
            <a:gdLst/>
            <a:ahLst/>
            <a:cxnLst/>
            <a:rect l="l" t="t" r="r" b="b"/>
            <a:pathLst>
              <a:path w="13334" h="29844">
                <a:moveTo>
                  <a:pt x="0" y="29603"/>
                </a:moveTo>
                <a:lnTo>
                  <a:pt x="12890" y="29603"/>
                </a:lnTo>
                <a:lnTo>
                  <a:pt x="12890"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634" name="object 634"/>
          <p:cNvSpPr/>
          <p:nvPr/>
        </p:nvSpPr>
        <p:spPr>
          <a:xfrm>
            <a:off x="2618790" y="2879813"/>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35" name="object 635"/>
          <p:cNvSpPr/>
          <p:nvPr/>
        </p:nvSpPr>
        <p:spPr>
          <a:xfrm>
            <a:off x="2352535" y="2879801"/>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36" name="object 636"/>
          <p:cNvSpPr/>
          <p:nvPr/>
        </p:nvSpPr>
        <p:spPr>
          <a:xfrm>
            <a:off x="7934629" y="2879801"/>
            <a:ext cx="18415" cy="29845"/>
          </a:xfrm>
          <a:custGeom>
            <a:avLst/>
            <a:gdLst/>
            <a:ahLst/>
            <a:cxnLst/>
            <a:rect l="l" t="t" r="r" b="b"/>
            <a:pathLst>
              <a:path w="18415" h="29844">
                <a:moveTo>
                  <a:pt x="0" y="29603"/>
                </a:moveTo>
                <a:lnTo>
                  <a:pt x="18249" y="29603"/>
                </a:lnTo>
                <a:lnTo>
                  <a:pt x="18249"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637" name="object 637"/>
          <p:cNvSpPr/>
          <p:nvPr/>
        </p:nvSpPr>
        <p:spPr>
          <a:xfrm>
            <a:off x="2086267" y="2879801"/>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38" name="object 638"/>
          <p:cNvSpPr/>
          <p:nvPr/>
        </p:nvSpPr>
        <p:spPr>
          <a:xfrm>
            <a:off x="7668476" y="28798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39" name="object 639"/>
          <p:cNvSpPr/>
          <p:nvPr/>
        </p:nvSpPr>
        <p:spPr>
          <a:xfrm>
            <a:off x="1820113" y="2879801"/>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40" name="object 640"/>
          <p:cNvSpPr/>
          <p:nvPr/>
        </p:nvSpPr>
        <p:spPr>
          <a:xfrm>
            <a:off x="7402207" y="28798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41" name="object 641"/>
          <p:cNvSpPr/>
          <p:nvPr/>
        </p:nvSpPr>
        <p:spPr>
          <a:xfrm>
            <a:off x="1553844" y="2879801"/>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42" name="object 642"/>
          <p:cNvSpPr/>
          <p:nvPr/>
        </p:nvSpPr>
        <p:spPr>
          <a:xfrm>
            <a:off x="7136053" y="2879788"/>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43" name="object 643"/>
          <p:cNvSpPr/>
          <p:nvPr/>
        </p:nvSpPr>
        <p:spPr>
          <a:xfrm>
            <a:off x="1287678" y="2879788"/>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44" name="object 644"/>
          <p:cNvSpPr/>
          <p:nvPr/>
        </p:nvSpPr>
        <p:spPr>
          <a:xfrm>
            <a:off x="6869785" y="2879788"/>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45" name="object 645"/>
          <p:cNvSpPr/>
          <p:nvPr/>
        </p:nvSpPr>
        <p:spPr>
          <a:xfrm>
            <a:off x="1021419" y="2879788"/>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646" name="object 646"/>
          <p:cNvSpPr/>
          <p:nvPr/>
        </p:nvSpPr>
        <p:spPr>
          <a:xfrm>
            <a:off x="6603631" y="2879788"/>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47" name="object 647"/>
          <p:cNvSpPr/>
          <p:nvPr/>
        </p:nvSpPr>
        <p:spPr>
          <a:xfrm>
            <a:off x="755258" y="2879788"/>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648" name="object 648"/>
          <p:cNvSpPr/>
          <p:nvPr/>
        </p:nvSpPr>
        <p:spPr>
          <a:xfrm>
            <a:off x="6337363" y="2879788"/>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49" name="object 649"/>
          <p:cNvSpPr/>
          <p:nvPr/>
        </p:nvSpPr>
        <p:spPr>
          <a:xfrm>
            <a:off x="488990" y="2879788"/>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650" name="object 650"/>
          <p:cNvSpPr/>
          <p:nvPr/>
        </p:nvSpPr>
        <p:spPr>
          <a:xfrm>
            <a:off x="252892" y="2879788"/>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651" name="object 651"/>
          <p:cNvSpPr/>
          <p:nvPr/>
        </p:nvSpPr>
        <p:spPr>
          <a:xfrm>
            <a:off x="6079718" y="2614091"/>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52" name="object 652"/>
          <p:cNvSpPr/>
          <p:nvPr/>
        </p:nvSpPr>
        <p:spPr>
          <a:xfrm>
            <a:off x="5813450" y="2614078"/>
            <a:ext cx="29845" cy="29845"/>
          </a:xfrm>
          <a:custGeom>
            <a:avLst/>
            <a:gdLst/>
            <a:ahLst/>
            <a:cxnLst/>
            <a:rect l="l" t="t" r="r" b="b"/>
            <a:pathLst>
              <a:path w="29845" h="29844">
                <a:moveTo>
                  <a:pt x="29616" y="0"/>
                </a:moveTo>
                <a:lnTo>
                  <a:pt x="0" y="0"/>
                </a:lnTo>
                <a:lnTo>
                  <a:pt x="0" y="17995"/>
                </a:lnTo>
                <a:lnTo>
                  <a:pt x="0" y="29641"/>
                </a:lnTo>
                <a:lnTo>
                  <a:pt x="29616" y="29641"/>
                </a:lnTo>
                <a:lnTo>
                  <a:pt x="29616" y="17995"/>
                </a:lnTo>
                <a:lnTo>
                  <a:pt x="29616" y="0"/>
                </a:lnTo>
                <a:close/>
              </a:path>
            </a:pathLst>
          </a:custGeom>
          <a:solidFill>
            <a:srgbClr val="000000">
              <a:alpha val="19999"/>
            </a:srgbClr>
          </a:solidFill>
        </p:spPr>
        <p:txBody>
          <a:bodyPr wrap="square" lIns="0" tIns="0" rIns="0" bIns="0" rtlCol="0"/>
          <a:lstStyle/>
          <a:p>
            <a:endParaRPr/>
          </a:p>
        </p:txBody>
      </p:sp>
      <p:sp>
        <p:nvSpPr>
          <p:cNvPr id="653" name="object 653"/>
          <p:cNvSpPr/>
          <p:nvPr/>
        </p:nvSpPr>
        <p:spPr>
          <a:xfrm>
            <a:off x="11395671" y="2614079"/>
            <a:ext cx="29845" cy="29845"/>
          </a:xfrm>
          <a:custGeom>
            <a:avLst/>
            <a:gdLst/>
            <a:ahLst/>
            <a:cxnLst/>
            <a:rect l="l" t="t" r="r" b="b"/>
            <a:pathLst>
              <a:path w="29845" h="29844">
                <a:moveTo>
                  <a:pt x="29603" y="0"/>
                </a:moveTo>
                <a:lnTo>
                  <a:pt x="0" y="0"/>
                </a:lnTo>
                <a:lnTo>
                  <a:pt x="0" y="29641"/>
                </a:lnTo>
                <a:lnTo>
                  <a:pt x="29603" y="29641"/>
                </a:lnTo>
                <a:lnTo>
                  <a:pt x="29603" y="0"/>
                </a:lnTo>
                <a:close/>
              </a:path>
            </a:pathLst>
          </a:custGeom>
          <a:solidFill>
            <a:srgbClr val="000000">
              <a:alpha val="19999"/>
            </a:srgbClr>
          </a:solidFill>
        </p:spPr>
        <p:txBody>
          <a:bodyPr wrap="square" lIns="0" tIns="0" rIns="0" bIns="0" rtlCol="0"/>
          <a:lstStyle/>
          <a:p>
            <a:endParaRPr/>
          </a:p>
        </p:txBody>
      </p:sp>
      <p:sp>
        <p:nvSpPr>
          <p:cNvPr id="654" name="object 654"/>
          <p:cNvSpPr/>
          <p:nvPr/>
        </p:nvSpPr>
        <p:spPr>
          <a:xfrm>
            <a:off x="5547296" y="2632075"/>
            <a:ext cx="29845" cy="12065"/>
          </a:xfrm>
          <a:custGeom>
            <a:avLst/>
            <a:gdLst/>
            <a:ahLst/>
            <a:cxnLst/>
            <a:rect l="l" t="t" r="r" b="b"/>
            <a:pathLst>
              <a:path w="29845" h="12064">
                <a:moveTo>
                  <a:pt x="0" y="11645"/>
                </a:moveTo>
                <a:lnTo>
                  <a:pt x="29603" y="11645"/>
                </a:lnTo>
                <a:lnTo>
                  <a:pt x="29603" y="0"/>
                </a:lnTo>
                <a:lnTo>
                  <a:pt x="0" y="0"/>
                </a:lnTo>
                <a:lnTo>
                  <a:pt x="0" y="11645"/>
                </a:lnTo>
                <a:close/>
              </a:path>
            </a:pathLst>
          </a:custGeom>
          <a:solidFill>
            <a:srgbClr val="000000">
              <a:alpha val="19999"/>
            </a:srgbClr>
          </a:solidFill>
        </p:spPr>
        <p:txBody>
          <a:bodyPr wrap="square" lIns="0" tIns="0" rIns="0" bIns="0" rtlCol="0"/>
          <a:lstStyle/>
          <a:p>
            <a:endParaRPr/>
          </a:p>
        </p:txBody>
      </p:sp>
      <p:sp>
        <p:nvSpPr>
          <p:cNvPr id="655" name="object 655"/>
          <p:cNvSpPr/>
          <p:nvPr/>
        </p:nvSpPr>
        <p:spPr>
          <a:xfrm>
            <a:off x="11129403" y="2614079"/>
            <a:ext cx="29845" cy="29845"/>
          </a:xfrm>
          <a:custGeom>
            <a:avLst/>
            <a:gdLst/>
            <a:ahLst/>
            <a:cxnLst/>
            <a:rect l="l" t="t" r="r" b="b"/>
            <a:pathLst>
              <a:path w="29845" h="29844">
                <a:moveTo>
                  <a:pt x="29603" y="0"/>
                </a:moveTo>
                <a:lnTo>
                  <a:pt x="0" y="0"/>
                </a:lnTo>
                <a:lnTo>
                  <a:pt x="0" y="29629"/>
                </a:lnTo>
                <a:lnTo>
                  <a:pt x="29603" y="29629"/>
                </a:lnTo>
                <a:lnTo>
                  <a:pt x="29603" y="0"/>
                </a:lnTo>
                <a:close/>
              </a:path>
            </a:pathLst>
          </a:custGeom>
          <a:solidFill>
            <a:srgbClr val="000000">
              <a:alpha val="19999"/>
            </a:srgbClr>
          </a:solidFill>
        </p:spPr>
        <p:txBody>
          <a:bodyPr wrap="square" lIns="0" tIns="0" rIns="0" bIns="0" rtlCol="0"/>
          <a:lstStyle/>
          <a:p>
            <a:endParaRPr/>
          </a:p>
        </p:txBody>
      </p:sp>
      <p:sp>
        <p:nvSpPr>
          <p:cNvPr id="656" name="object 656"/>
          <p:cNvSpPr/>
          <p:nvPr/>
        </p:nvSpPr>
        <p:spPr>
          <a:xfrm>
            <a:off x="5281028" y="2614079"/>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57" name="object 657"/>
          <p:cNvSpPr/>
          <p:nvPr/>
        </p:nvSpPr>
        <p:spPr>
          <a:xfrm>
            <a:off x="10863135" y="2614079"/>
            <a:ext cx="29845" cy="29845"/>
          </a:xfrm>
          <a:custGeom>
            <a:avLst/>
            <a:gdLst/>
            <a:ahLst/>
            <a:cxnLst/>
            <a:rect l="l" t="t" r="r" b="b"/>
            <a:pathLst>
              <a:path w="29845" h="29844">
                <a:moveTo>
                  <a:pt x="29718" y="0"/>
                </a:moveTo>
                <a:lnTo>
                  <a:pt x="0" y="0"/>
                </a:lnTo>
                <a:lnTo>
                  <a:pt x="0" y="29629"/>
                </a:lnTo>
                <a:lnTo>
                  <a:pt x="29718" y="29629"/>
                </a:lnTo>
                <a:lnTo>
                  <a:pt x="29718" y="0"/>
                </a:lnTo>
                <a:close/>
              </a:path>
            </a:pathLst>
          </a:custGeom>
          <a:solidFill>
            <a:srgbClr val="000000">
              <a:alpha val="19999"/>
            </a:srgbClr>
          </a:solidFill>
        </p:spPr>
        <p:txBody>
          <a:bodyPr wrap="square" lIns="0" tIns="0" rIns="0" bIns="0" rtlCol="0"/>
          <a:lstStyle/>
          <a:p>
            <a:endParaRPr/>
          </a:p>
        </p:txBody>
      </p:sp>
      <p:sp>
        <p:nvSpPr>
          <p:cNvPr id="658" name="object 658"/>
          <p:cNvSpPr/>
          <p:nvPr/>
        </p:nvSpPr>
        <p:spPr>
          <a:xfrm>
            <a:off x="5014760" y="2614079"/>
            <a:ext cx="29845" cy="29845"/>
          </a:xfrm>
          <a:custGeom>
            <a:avLst/>
            <a:gdLst/>
            <a:ahLst/>
            <a:cxnLst/>
            <a:rect l="l" t="t" r="r" b="b"/>
            <a:pathLst>
              <a:path w="29845" h="29844">
                <a:moveTo>
                  <a:pt x="29717" y="0"/>
                </a:moveTo>
                <a:lnTo>
                  <a:pt x="0" y="0"/>
                </a:lnTo>
                <a:lnTo>
                  <a:pt x="0" y="29629"/>
                </a:lnTo>
                <a:lnTo>
                  <a:pt x="29717" y="29629"/>
                </a:lnTo>
                <a:lnTo>
                  <a:pt x="29717" y="0"/>
                </a:lnTo>
                <a:close/>
              </a:path>
            </a:pathLst>
          </a:custGeom>
          <a:solidFill>
            <a:srgbClr val="000000">
              <a:alpha val="19999"/>
            </a:srgbClr>
          </a:solidFill>
        </p:spPr>
        <p:txBody>
          <a:bodyPr wrap="square" lIns="0" tIns="0" rIns="0" bIns="0" rtlCol="0"/>
          <a:lstStyle/>
          <a:p>
            <a:endParaRPr/>
          </a:p>
        </p:txBody>
      </p:sp>
      <p:sp>
        <p:nvSpPr>
          <p:cNvPr id="659" name="object 659"/>
          <p:cNvSpPr/>
          <p:nvPr/>
        </p:nvSpPr>
        <p:spPr>
          <a:xfrm>
            <a:off x="10596968" y="2614066"/>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60" name="object 660"/>
          <p:cNvSpPr/>
          <p:nvPr/>
        </p:nvSpPr>
        <p:spPr>
          <a:xfrm>
            <a:off x="4748606" y="2614066"/>
            <a:ext cx="29845" cy="29845"/>
          </a:xfrm>
          <a:custGeom>
            <a:avLst/>
            <a:gdLst/>
            <a:ahLst/>
            <a:cxnLst/>
            <a:rect l="l" t="t" r="r" b="b"/>
            <a:pathLst>
              <a:path w="29845" h="29844">
                <a:moveTo>
                  <a:pt x="29603" y="0"/>
                </a:moveTo>
                <a:lnTo>
                  <a:pt x="0" y="0"/>
                </a:lnTo>
                <a:lnTo>
                  <a:pt x="0" y="29629"/>
                </a:lnTo>
                <a:lnTo>
                  <a:pt x="29603" y="29629"/>
                </a:lnTo>
                <a:lnTo>
                  <a:pt x="29603" y="0"/>
                </a:lnTo>
                <a:close/>
              </a:path>
            </a:pathLst>
          </a:custGeom>
          <a:solidFill>
            <a:srgbClr val="000000">
              <a:alpha val="19999"/>
            </a:srgbClr>
          </a:solidFill>
        </p:spPr>
        <p:txBody>
          <a:bodyPr wrap="square" lIns="0" tIns="0" rIns="0" bIns="0" rtlCol="0"/>
          <a:lstStyle/>
          <a:p>
            <a:endParaRPr/>
          </a:p>
        </p:txBody>
      </p:sp>
      <p:sp>
        <p:nvSpPr>
          <p:cNvPr id="661" name="object 661"/>
          <p:cNvSpPr/>
          <p:nvPr/>
        </p:nvSpPr>
        <p:spPr>
          <a:xfrm>
            <a:off x="10330713" y="2614066"/>
            <a:ext cx="29845" cy="29845"/>
          </a:xfrm>
          <a:custGeom>
            <a:avLst/>
            <a:gdLst/>
            <a:ahLst/>
            <a:cxnLst/>
            <a:rect l="l" t="t" r="r" b="b"/>
            <a:pathLst>
              <a:path w="29845" h="29844">
                <a:moveTo>
                  <a:pt x="29603" y="0"/>
                </a:moveTo>
                <a:lnTo>
                  <a:pt x="0" y="0"/>
                </a:lnTo>
                <a:lnTo>
                  <a:pt x="0" y="29629"/>
                </a:lnTo>
                <a:lnTo>
                  <a:pt x="29603" y="29629"/>
                </a:lnTo>
                <a:lnTo>
                  <a:pt x="29603" y="0"/>
                </a:lnTo>
                <a:close/>
              </a:path>
            </a:pathLst>
          </a:custGeom>
          <a:solidFill>
            <a:srgbClr val="000000">
              <a:alpha val="19999"/>
            </a:srgbClr>
          </a:solidFill>
        </p:spPr>
        <p:txBody>
          <a:bodyPr wrap="square" lIns="0" tIns="0" rIns="0" bIns="0" rtlCol="0"/>
          <a:lstStyle/>
          <a:p>
            <a:endParaRPr/>
          </a:p>
        </p:txBody>
      </p:sp>
      <p:sp>
        <p:nvSpPr>
          <p:cNvPr id="662" name="object 662"/>
          <p:cNvSpPr/>
          <p:nvPr/>
        </p:nvSpPr>
        <p:spPr>
          <a:xfrm>
            <a:off x="4482338" y="2614066"/>
            <a:ext cx="29845" cy="29845"/>
          </a:xfrm>
          <a:custGeom>
            <a:avLst/>
            <a:gdLst/>
            <a:ahLst/>
            <a:cxnLst/>
            <a:rect l="l" t="t" r="r" b="b"/>
            <a:pathLst>
              <a:path w="29845" h="29844">
                <a:moveTo>
                  <a:pt x="29603" y="0"/>
                </a:moveTo>
                <a:lnTo>
                  <a:pt x="0" y="0"/>
                </a:lnTo>
                <a:lnTo>
                  <a:pt x="0" y="29629"/>
                </a:lnTo>
                <a:lnTo>
                  <a:pt x="29603" y="29629"/>
                </a:lnTo>
                <a:lnTo>
                  <a:pt x="29603" y="0"/>
                </a:lnTo>
                <a:close/>
              </a:path>
            </a:pathLst>
          </a:custGeom>
          <a:solidFill>
            <a:srgbClr val="000000">
              <a:alpha val="19999"/>
            </a:srgbClr>
          </a:solidFill>
        </p:spPr>
        <p:txBody>
          <a:bodyPr wrap="square" lIns="0" tIns="0" rIns="0" bIns="0" rtlCol="0"/>
          <a:lstStyle/>
          <a:p>
            <a:endParaRPr/>
          </a:p>
        </p:txBody>
      </p:sp>
      <p:sp>
        <p:nvSpPr>
          <p:cNvPr id="663" name="object 663"/>
          <p:cNvSpPr/>
          <p:nvPr/>
        </p:nvSpPr>
        <p:spPr>
          <a:xfrm>
            <a:off x="10064546" y="2614066"/>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64" name="object 664"/>
          <p:cNvSpPr/>
          <p:nvPr/>
        </p:nvSpPr>
        <p:spPr>
          <a:xfrm>
            <a:off x="4216184" y="2614066"/>
            <a:ext cx="29845" cy="29845"/>
          </a:xfrm>
          <a:custGeom>
            <a:avLst/>
            <a:gdLst/>
            <a:ahLst/>
            <a:cxnLst/>
            <a:rect l="l" t="t" r="r" b="b"/>
            <a:pathLst>
              <a:path w="29845" h="29844">
                <a:moveTo>
                  <a:pt x="29603" y="0"/>
                </a:moveTo>
                <a:lnTo>
                  <a:pt x="0" y="0"/>
                </a:lnTo>
                <a:lnTo>
                  <a:pt x="0" y="29629"/>
                </a:lnTo>
                <a:lnTo>
                  <a:pt x="29603" y="29629"/>
                </a:lnTo>
                <a:lnTo>
                  <a:pt x="29603" y="0"/>
                </a:lnTo>
                <a:close/>
              </a:path>
            </a:pathLst>
          </a:custGeom>
          <a:solidFill>
            <a:srgbClr val="000000">
              <a:alpha val="19999"/>
            </a:srgbClr>
          </a:solidFill>
        </p:spPr>
        <p:txBody>
          <a:bodyPr wrap="square" lIns="0" tIns="0" rIns="0" bIns="0" rtlCol="0"/>
          <a:lstStyle/>
          <a:p>
            <a:endParaRPr/>
          </a:p>
        </p:txBody>
      </p:sp>
      <p:sp>
        <p:nvSpPr>
          <p:cNvPr id="665" name="object 665"/>
          <p:cNvSpPr/>
          <p:nvPr/>
        </p:nvSpPr>
        <p:spPr>
          <a:xfrm>
            <a:off x="9798278" y="2614066"/>
            <a:ext cx="29845" cy="29845"/>
          </a:xfrm>
          <a:custGeom>
            <a:avLst/>
            <a:gdLst/>
            <a:ahLst/>
            <a:cxnLst/>
            <a:rect l="l" t="t" r="r" b="b"/>
            <a:pathLst>
              <a:path w="29845" h="29844">
                <a:moveTo>
                  <a:pt x="29616" y="0"/>
                </a:moveTo>
                <a:lnTo>
                  <a:pt x="0" y="0"/>
                </a:lnTo>
                <a:lnTo>
                  <a:pt x="0" y="29616"/>
                </a:lnTo>
                <a:lnTo>
                  <a:pt x="29616" y="29616"/>
                </a:lnTo>
                <a:lnTo>
                  <a:pt x="29616" y="0"/>
                </a:lnTo>
                <a:close/>
              </a:path>
            </a:pathLst>
          </a:custGeom>
          <a:solidFill>
            <a:srgbClr val="000000">
              <a:alpha val="19999"/>
            </a:srgbClr>
          </a:solidFill>
        </p:spPr>
        <p:txBody>
          <a:bodyPr wrap="square" lIns="0" tIns="0" rIns="0" bIns="0" rtlCol="0"/>
          <a:lstStyle/>
          <a:p>
            <a:endParaRPr/>
          </a:p>
        </p:txBody>
      </p:sp>
      <p:sp>
        <p:nvSpPr>
          <p:cNvPr id="666" name="object 666"/>
          <p:cNvSpPr/>
          <p:nvPr/>
        </p:nvSpPr>
        <p:spPr>
          <a:xfrm>
            <a:off x="3949915" y="2614066"/>
            <a:ext cx="29845" cy="29845"/>
          </a:xfrm>
          <a:custGeom>
            <a:avLst/>
            <a:gdLst/>
            <a:ahLst/>
            <a:cxnLst/>
            <a:rect l="l" t="t" r="r" b="b"/>
            <a:pathLst>
              <a:path w="29845"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67" name="object 667"/>
          <p:cNvSpPr/>
          <p:nvPr/>
        </p:nvSpPr>
        <p:spPr>
          <a:xfrm>
            <a:off x="9532124" y="2614053"/>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68" name="object 668"/>
          <p:cNvSpPr/>
          <p:nvPr/>
        </p:nvSpPr>
        <p:spPr>
          <a:xfrm>
            <a:off x="3683749" y="2614053"/>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69" name="object 669"/>
          <p:cNvSpPr/>
          <p:nvPr/>
        </p:nvSpPr>
        <p:spPr>
          <a:xfrm>
            <a:off x="9265856" y="2614053"/>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70" name="object 670"/>
          <p:cNvSpPr/>
          <p:nvPr/>
        </p:nvSpPr>
        <p:spPr>
          <a:xfrm>
            <a:off x="3417480" y="2614053"/>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71" name="object 671"/>
          <p:cNvSpPr/>
          <p:nvPr/>
        </p:nvSpPr>
        <p:spPr>
          <a:xfrm>
            <a:off x="8999588" y="2614053"/>
            <a:ext cx="29845" cy="29845"/>
          </a:xfrm>
          <a:custGeom>
            <a:avLst/>
            <a:gdLst/>
            <a:ahLst/>
            <a:cxnLst/>
            <a:rect l="l" t="t" r="r" b="b"/>
            <a:pathLst>
              <a:path w="29845" h="29844">
                <a:moveTo>
                  <a:pt x="29616" y="0"/>
                </a:moveTo>
                <a:lnTo>
                  <a:pt x="0" y="0"/>
                </a:lnTo>
                <a:lnTo>
                  <a:pt x="0" y="29616"/>
                </a:lnTo>
                <a:lnTo>
                  <a:pt x="29616" y="29616"/>
                </a:lnTo>
                <a:lnTo>
                  <a:pt x="29616" y="0"/>
                </a:lnTo>
                <a:close/>
              </a:path>
            </a:pathLst>
          </a:custGeom>
          <a:solidFill>
            <a:srgbClr val="000000">
              <a:alpha val="19999"/>
            </a:srgbClr>
          </a:solidFill>
        </p:spPr>
        <p:txBody>
          <a:bodyPr wrap="square" lIns="0" tIns="0" rIns="0" bIns="0" rtlCol="0"/>
          <a:lstStyle/>
          <a:p>
            <a:endParaRPr/>
          </a:p>
        </p:txBody>
      </p:sp>
      <p:sp>
        <p:nvSpPr>
          <p:cNvPr id="672" name="object 672"/>
          <p:cNvSpPr/>
          <p:nvPr/>
        </p:nvSpPr>
        <p:spPr>
          <a:xfrm>
            <a:off x="3151225" y="2614053"/>
            <a:ext cx="29845" cy="29845"/>
          </a:xfrm>
          <a:custGeom>
            <a:avLst/>
            <a:gdLst/>
            <a:ahLst/>
            <a:cxnLst/>
            <a:rect l="l" t="t" r="r" b="b"/>
            <a:pathLst>
              <a:path w="29844"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73" name="object 673"/>
          <p:cNvSpPr/>
          <p:nvPr/>
        </p:nvSpPr>
        <p:spPr>
          <a:xfrm>
            <a:off x="8733320" y="2614053"/>
            <a:ext cx="29845" cy="29845"/>
          </a:xfrm>
          <a:custGeom>
            <a:avLst/>
            <a:gdLst/>
            <a:ahLst/>
            <a:cxnLst/>
            <a:rect l="l" t="t" r="r" b="b"/>
            <a:pathLst>
              <a:path w="29845" h="29844">
                <a:moveTo>
                  <a:pt x="29616" y="0"/>
                </a:moveTo>
                <a:lnTo>
                  <a:pt x="0" y="0"/>
                </a:lnTo>
                <a:lnTo>
                  <a:pt x="0" y="29616"/>
                </a:lnTo>
                <a:lnTo>
                  <a:pt x="29616" y="29616"/>
                </a:lnTo>
                <a:lnTo>
                  <a:pt x="29616" y="0"/>
                </a:lnTo>
                <a:close/>
              </a:path>
            </a:pathLst>
          </a:custGeom>
          <a:solidFill>
            <a:srgbClr val="000000">
              <a:alpha val="19999"/>
            </a:srgbClr>
          </a:solidFill>
        </p:spPr>
        <p:txBody>
          <a:bodyPr wrap="square" lIns="0" tIns="0" rIns="0" bIns="0" rtlCol="0"/>
          <a:lstStyle/>
          <a:p>
            <a:endParaRPr/>
          </a:p>
        </p:txBody>
      </p:sp>
      <p:sp>
        <p:nvSpPr>
          <p:cNvPr id="674" name="object 674"/>
          <p:cNvSpPr/>
          <p:nvPr/>
        </p:nvSpPr>
        <p:spPr>
          <a:xfrm>
            <a:off x="2884957" y="2614053"/>
            <a:ext cx="29845" cy="29845"/>
          </a:xfrm>
          <a:custGeom>
            <a:avLst/>
            <a:gdLst/>
            <a:ahLst/>
            <a:cxnLst/>
            <a:rect l="l" t="t" r="r" b="b"/>
            <a:pathLst>
              <a:path w="29844"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75" name="object 675"/>
          <p:cNvSpPr/>
          <p:nvPr/>
        </p:nvSpPr>
        <p:spPr>
          <a:xfrm>
            <a:off x="8467166" y="2614040"/>
            <a:ext cx="29845" cy="29845"/>
          </a:xfrm>
          <a:custGeom>
            <a:avLst/>
            <a:gdLst/>
            <a:ahLst/>
            <a:cxnLst/>
            <a:rect l="l" t="t" r="r" b="b"/>
            <a:pathLst>
              <a:path w="29845" h="29844">
                <a:moveTo>
                  <a:pt x="29616" y="0"/>
                </a:moveTo>
                <a:lnTo>
                  <a:pt x="0" y="0"/>
                </a:lnTo>
                <a:lnTo>
                  <a:pt x="0" y="21285"/>
                </a:lnTo>
                <a:lnTo>
                  <a:pt x="0" y="29616"/>
                </a:lnTo>
                <a:lnTo>
                  <a:pt x="29616" y="29616"/>
                </a:lnTo>
                <a:lnTo>
                  <a:pt x="29616" y="21285"/>
                </a:lnTo>
                <a:lnTo>
                  <a:pt x="29616" y="0"/>
                </a:lnTo>
                <a:close/>
              </a:path>
            </a:pathLst>
          </a:custGeom>
          <a:solidFill>
            <a:srgbClr val="000000">
              <a:alpha val="19999"/>
            </a:srgbClr>
          </a:solidFill>
        </p:spPr>
        <p:txBody>
          <a:bodyPr wrap="square" lIns="0" tIns="0" rIns="0" bIns="0" rtlCol="0"/>
          <a:lstStyle/>
          <a:p>
            <a:endParaRPr/>
          </a:p>
        </p:txBody>
      </p:sp>
      <p:sp>
        <p:nvSpPr>
          <p:cNvPr id="676" name="object 676"/>
          <p:cNvSpPr/>
          <p:nvPr/>
        </p:nvSpPr>
        <p:spPr>
          <a:xfrm>
            <a:off x="2618790" y="2614041"/>
            <a:ext cx="29845" cy="29845"/>
          </a:xfrm>
          <a:custGeom>
            <a:avLst/>
            <a:gdLst/>
            <a:ahLst/>
            <a:cxnLst/>
            <a:rect l="l" t="t" r="r" b="b"/>
            <a:pathLst>
              <a:path w="29844" h="29844">
                <a:moveTo>
                  <a:pt x="29616" y="0"/>
                </a:moveTo>
                <a:lnTo>
                  <a:pt x="0" y="0"/>
                </a:lnTo>
                <a:lnTo>
                  <a:pt x="0" y="29616"/>
                </a:lnTo>
                <a:lnTo>
                  <a:pt x="29616" y="29616"/>
                </a:lnTo>
                <a:lnTo>
                  <a:pt x="29616" y="0"/>
                </a:lnTo>
                <a:close/>
              </a:path>
            </a:pathLst>
          </a:custGeom>
          <a:solidFill>
            <a:srgbClr val="000000">
              <a:alpha val="19999"/>
            </a:srgbClr>
          </a:solidFill>
        </p:spPr>
        <p:txBody>
          <a:bodyPr wrap="square" lIns="0" tIns="0" rIns="0" bIns="0" rtlCol="0"/>
          <a:lstStyle/>
          <a:p>
            <a:endParaRPr/>
          </a:p>
        </p:txBody>
      </p:sp>
      <p:sp>
        <p:nvSpPr>
          <p:cNvPr id="677" name="object 677"/>
          <p:cNvSpPr/>
          <p:nvPr/>
        </p:nvSpPr>
        <p:spPr>
          <a:xfrm>
            <a:off x="8200897" y="2614041"/>
            <a:ext cx="29845" cy="21590"/>
          </a:xfrm>
          <a:custGeom>
            <a:avLst/>
            <a:gdLst/>
            <a:ahLst/>
            <a:cxnLst/>
            <a:rect l="l" t="t" r="r" b="b"/>
            <a:pathLst>
              <a:path w="29845" h="21589">
                <a:moveTo>
                  <a:pt x="0" y="21285"/>
                </a:moveTo>
                <a:lnTo>
                  <a:pt x="29616" y="21285"/>
                </a:lnTo>
                <a:lnTo>
                  <a:pt x="29616" y="0"/>
                </a:lnTo>
                <a:lnTo>
                  <a:pt x="0" y="0"/>
                </a:lnTo>
                <a:lnTo>
                  <a:pt x="0" y="21285"/>
                </a:lnTo>
                <a:close/>
              </a:path>
            </a:pathLst>
          </a:custGeom>
          <a:solidFill>
            <a:srgbClr val="000000">
              <a:alpha val="19999"/>
            </a:srgbClr>
          </a:solidFill>
        </p:spPr>
        <p:txBody>
          <a:bodyPr wrap="square" lIns="0" tIns="0" rIns="0" bIns="0" rtlCol="0"/>
          <a:lstStyle/>
          <a:p>
            <a:endParaRPr/>
          </a:p>
        </p:txBody>
      </p:sp>
      <p:sp>
        <p:nvSpPr>
          <p:cNvPr id="678" name="object 678"/>
          <p:cNvSpPr/>
          <p:nvPr/>
        </p:nvSpPr>
        <p:spPr>
          <a:xfrm>
            <a:off x="2352535" y="2614041"/>
            <a:ext cx="29845" cy="29845"/>
          </a:xfrm>
          <a:custGeom>
            <a:avLst/>
            <a:gdLst/>
            <a:ahLst/>
            <a:cxnLst/>
            <a:rect l="l" t="t" r="r" b="b"/>
            <a:pathLst>
              <a:path w="29844"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79" name="object 679"/>
          <p:cNvSpPr/>
          <p:nvPr/>
        </p:nvSpPr>
        <p:spPr>
          <a:xfrm>
            <a:off x="7934630" y="2614040"/>
            <a:ext cx="29845" cy="29845"/>
          </a:xfrm>
          <a:custGeom>
            <a:avLst/>
            <a:gdLst/>
            <a:ahLst/>
            <a:cxnLst/>
            <a:rect l="l" t="t" r="r" b="b"/>
            <a:pathLst>
              <a:path w="29845" h="29844">
                <a:moveTo>
                  <a:pt x="29616" y="0"/>
                </a:moveTo>
                <a:lnTo>
                  <a:pt x="0" y="0"/>
                </a:lnTo>
                <a:lnTo>
                  <a:pt x="0" y="21285"/>
                </a:lnTo>
                <a:lnTo>
                  <a:pt x="0" y="29616"/>
                </a:lnTo>
                <a:lnTo>
                  <a:pt x="29616" y="29616"/>
                </a:lnTo>
                <a:lnTo>
                  <a:pt x="29616" y="21285"/>
                </a:lnTo>
                <a:lnTo>
                  <a:pt x="29616" y="0"/>
                </a:lnTo>
                <a:close/>
              </a:path>
            </a:pathLst>
          </a:custGeom>
          <a:solidFill>
            <a:srgbClr val="000000">
              <a:alpha val="19999"/>
            </a:srgbClr>
          </a:solidFill>
        </p:spPr>
        <p:txBody>
          <a:bodyPr wrap="square" lIns="0" tIns="0" rIns="0" bIns="0" rtlCol="0"/>
          <a:lstStyle/>
          <a:p>
            <a:endParaRPr/>
          </a:p>
        </p:txBody>
      </p:sp>
      <p:sp>
        <p:nvSpPr>
          <p:cNvPr id="680" name="object 680"/>
          <p:cNvSpPr/>
          <p:nvPr/>
        </p:nvSpPr>
        <p:spPr>
          <a:xfrm>
            <a:off x="2086267" y="2614041"/>
            <a:ext cx="29845" cy="29845"/>
          </a:xfrm>
          <a:custGeom>
            <a:avLst/>
            <a:gdLst/>
            <a:ahLst/>
            <a:cxnLst/>
            <a:rect l="l" t="t" r="r" b="b"/>
            <a:pathLst>
              <a:path w="29844"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81" name="object 681"/>
          <p:cNvSpPr/>
          <p:nvPr/>
        </p:nvSpPr>
        <p:spPr>
          <a:xfrm>
            <a:off x="7668476" y="261404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82" name="object 682"/>
          <p:cNvSpPr/>
          <p:nvPr/>
        </p:nvSpPr>
        <p:spPr>
          <a:xfrm>
            <a:off x="1820113" y="2614041"/>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83" name="object 683"/>
          <p:cNvSpPr/>
          <p:nvPr/>
        </p:nvSpPr>
        <p:spPr>
          <a:xfrm>
            <a:off x="7402207" y="2614028"/>
            <a:ext cx="29845" cy="29845"/>
          </a:xfrm>
          <a:custGeom>
            <a:avLst/>
            <a:gdLst/>
            <a:ahLst/>
            <a:cxnLst/>
            <a:rect l="l" t="t" r="r" b="b"/>
            <a:pathLst>
              <a:path w="29845" h="29844">
                <a:moveTo>
                  <a:pt x="29616" y="0"/>
                </a:moveTo>
                <a:lnTo>
                  <a:pt x="0" y="0"/>
                </a:lnTo>
                <a:lnTo>
                  <a:pt x="0" y="29616"/>
                </a:lnTo>
                <a:lnTo>
                  <a:pt x="29616" y="29616"/>
                </a:lnTo>
                <a:lnTo>
                  <a:pt x="29616" y="0"/>
                </a:lnTo>
                <a:close/>
              </a:path>
            </a:pathLst>
          </a:custGeom>
          <a:solidFill>
            <a:srgbClr val="000000">
              <a:alpha val="19999"/>
            </a:srgbClr>
          </a:solidFill>
        </p:spPr>
        <p:txBody>
          <a:bodyPr wrap="square" lIns="0" tIns="0" rIns="0" bIns="0" rtlCol="0"/>
          <a:lstStyle/>
          <a:p>
            <a:endParaRPr/>
          </a:p>
        </p:txBody>
      </p:sp>
      <p:sp>
        <p:nvSpPr>
          <p:cNvPr id="684" name="object 684"/>
          <p:cNvSpPr/>
          <p:nvPr/>
        </p:nvSpPr>
        <p:spPr>
          <a:xfrm>
            <a:off x="1553844" y="2614028"/>
            <a:ext cx="29845" cy="29845"/>
          </a:xfrm>
          <a:custGeom>
            <a:avLst/>
            <a:gdLst/>
            <a:ahLst/>
            <a:cxnLst/>
            <a:rect l="l" t="t" r="r" b="b"/>
            <a:pathLst>
              <a:path w="29844"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85" name="object 685"/>
          <p:cNvSpPr/>
          <p:nvPr/>
        </p:nvSpPr>
        <p:spPr>
          <a:xfrm>
            <a:off x="7136053" y="2614028"/>
            <a:ext cx="29845" cy="29845"/>
          </a:xfrm>
          <a:custGeom>
            <a:avLst/>
            <a:gdLst/>
            <a:ahLst/>
            <a:cxnLst/>
            <a:rect l="l" t="t" r="r" b="b"/>
            <a:pathLst>
              <a:path w="29845"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86" name="object 686"/>
          <p:cNvSpPr/>
          <p:nvPr/>
        </p:nvSpPr>
        <p:spPr>
          <a:xfrm>
            <a:off x="1287678" y="2614028"/>
            <a:ext cx="29845" cy="29845"/>
          </a:xfrm>
          <a:custGeom>
            <a:avLst/>
            <a:gdLst/>
            <a:ahLst/>
            <a:cxnLst/>
            <a:rect l="l" t="t" r="r" b="b"/>
            <a:pathLst>
              <a:path w="29844" h="29844">
                <a:moveTo>
                  <a:pt x="29616" y="0"/>
                </a:moveTo>
                <a:lnTo>
                  <a:pt x="0" y="0"/>
                </a:lnTo>
                <a:lnTo>
                  <a:pt x="0" y="29616"/>
                </a:lnTo>
                <a:lnTo>
                  <a:pt x="29616" y="29616"/>
                </a:lnTo>
                <a:lnTo>
                  <a:pt x="29616" y="0"/>
                </a:lnTo>
                <a:close/>
              </a:path>
            </a:pathLst>
          </a:custGeom>
          <a:solidFill>
            <a:srgbClr val="000000">
              <a:alpha val="19999"/>
            </a:srgbClr>
          </a:solidFill>
        </p:spPr>
        <p:txBody>
          <a:bodyPr wrap="square" lIns="0" tIns="0" rIns="0" bIns="0" rtlCol="0"/>
          <a:lstStyle/>
          <a:p>
            <a:endParaRPr/>
          </a:p>
        </p:txBody>
      </p:sp>
      <p:sp>
        <p:nvSpPr>
          <p:cNvPr id="687" name="object 687"/>
          <p:cNvSpPr/>
          <p:nvPr/>
        </p:nvSpPr>
        <p:spPr>
          <a:xfrm>
            <a:off x="6869785" y="2614028"/>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88" name="object 688"/>
          <p:cNvSpPr/>
          <p:nvPr/>
        </p:nvSpPr>
        <p:spPr>
          <a:xfrm>
            <a:off x="1021419" y="2614028"/>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689" name="object 689"/>
          <p:cNvSpPr/>
          <p:nvPr/>
        </p:nvSpPr>
        <p:spPr>
          <a:xfrm>
            <a:off x="6603631" y="2614028"/>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90" name="object 690"/>
          <p:cNvSpPr/>
          <p:nvPr/>
        </p:nvSpPr>
        <p:spPr>
          <a:xfrm>
            <a:off x="755258" y="2614028"/>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691" name="object 691"/>
          <p:cNvSpPr/>
          <p:nvPr/>
        </p:nvSpPr>
        <p:spPr>
          <a:xfrm>
            <a:off x="6337363" y="2614015"/>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92" name="object 692"/>
          <p:cNvSpPr/>
          <p:nvPr/>
        </p:nvSpPr>
        <p:spPr>
          <a:xfrm>
            <a:off x="488990" y="2614015"/>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693" name="object 693"/>
          <p:cNvSpPr/>
          <p:nvPr/>
        </p:nvSpPr>
        <p:spPr>
          <a:xfrm>
            <a:off x="252892" y="2614015"/>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694" name="object 694"/>
          <p:cNvSpPr/>
          <p:nvPr/>
        </p:nvSpPr>
        <p:spPr>
          <a:xfrm>
            <a:off x="6079718" y="2348420"/>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695" name="object 695"/>
          <p:cNvSpPr/>
          <p:nvPr/>
        </p:nvSpPr>
        <p:spPr>
          <a:xfrm>
            <a:off x="5841504" y="2348407"/>
            <a:ext cx="1905" cy="29845"/>
          </a:xfrm>
          <a:custGeom>
            <a:avLst/>
            <a:gdLst/>
            <a:ahLst/>
            <a:cxnLst/>
            <a:rect l="l" t="t" r="r" b="b"/>
            <a:pathLst>
              <a:path w="1904" h="29844">
                <a:moveTo>
                  <a:pt x="0" y="29514"/>
                </a:moveTo>
                <a:lnTo>
                  <a:pt x="1562" y="29514"/>
                </a:lnTo>
                <a:lnTo>
                  <a:pt x="1562" y="0"/>
                </a:lnTo>
                <a:lnTo>
                  <a:pt x="0" y="0"/>
                </a:lnTo>
                <a:lnTo>
                  <a:pt x="0" y="29514"/>
                </a:lnTo>
                <a:close/>
              </a:path>
            </a:pathLst>
          </a:custGeom>
          <a:solidFill>
            <a:srgbClr val="000000">
              <a:alpha val="19999"/>
            </a:srgbClr>
          </a:solidFill>
        </p:spPr>
        <p:txBody>
          <a:bodyPr wrap="square" lIns="0" tIns="0" rIns="0" bIns="0" rtlCol="0"/>
          <a:lstStyle/>
          <a:p>
            <a:endParaRPr/>
          </a:p>
        </p:txBody>
      </p:sp>
      <p:sp>
        <p:nvSpPr>
          <p:cNvPr id="696" name="object 696"/>
          <p:cNvSpPr/>
          <p:nvPr/>
        </p:nvSpPr>
        <p:spPr>
          <a:xfrm>
            <a:off x="11395671" y="2348407"/>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697" name="object 697"/>
          <p:cNvSpPr/>
          <p:nvPr/>
        </p:nvSpPr>
        <p:spPr>
          <a:xfrm>
            <a:off x="11129403" y="2348407"/>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698" name="object 698"/>
          <p:cNvSpPr/>
          <p:nvPr/>
        </p:nvSpPr>
        <p:spPr>
          <a:xfrm>
            <a:off x="5281028" y="2348407"/>
            <a:ext cx="29845" cy="29845"/>
          </a:xfrm>
          <a:custGeom>
            <a:avLst/>
            <a:gdLst/>
            <a:ahLst/>
            <a:cxnLst/>
            <a:rect l="l" t="t" r="r" b="b"/>
            <a:pathLst>
              <a:path w="29845" h="29844">
                <a:moveTo>
                  <a:pt x="29616" y="0"/>
                </a:moveTo>
                <a:lnTo>
                  <a:pt x="0" y="0"/>
                </a:lnTo>
                <a:lnTo>
                  <a:pt x="0" y="29514"/>
                </a:lnTo>
                <a:lnTo>
                  <a:pt x="29616" y="29514"/>
                </a:lnTo>
                <a:lnTo>
                  <a:pt x="29616" y="0"/>
                </a:lnTo>
                <a:close/>
              </a:path>
            </a:pathLst>
          </a:custGeom>
          <a:solidFill>
            <a:srgbClr val="000000">
              <a:alpha val="19999"/>
            </a:srgbClr>
          </a:solidFill>
        </p:spPr>
        <p:txBody>
          <a:bodyPr wrap="square" lIns="0" tIns="0" rIns="0" bIns="0" rtlCol="0"/>
          <a:lstStyle/>
          <a:p>
            <a:endParaRPr/>
          </a:p>
        </p:txBody>
      </p:sp>
      <p:sp>
        <p:nvSpPr>
          <p:cNvPr id="699" name="object 699"/>
          <p:cNvSpPr/>
          <p:nvPr/>
        </p:nvSpPr>
        <p:spPr>
          <a:xfrm>
            <a:off x="10863135" y="2348407"/>
            <a:ext cx="29845" cy="29845"/>
          </a:xfrm>
          <a:custGeom>
            <a:avLst/>
            <a:gdLst/>
            <a:ahLst/>
            <a:cxnLst/>
            <a:rect l="l" t="t" r="r" b="b"/>
            <a:pathLst>
              <a:path w="29845" h="29844">
                <a:moveTo>
                  <a:pt x="29718" y="0"/>
                </a:moveTo>
                <a:lnTo>
                  <a:pt x="0" y="0"/>
                </a:lnTo>
                <a:lnTo>
                  <a:pt x="0" y="29502"/>
                </a:lnTo>
                <a:lnTo>
                  <a:pt x="29718" y="29502"/>
                </a:lnTo>
                <a:lnTo>
                  <a:pt x="29718" y="0"/>
                </a:lnTo>
                <a:close/>
              </a:path>
            </a:pathLst>
          </a:custGeom>
          <a:solidFill>
            <a:srgbClr val="000000">
              <a:alpha val="19999"/>
            </a:srgbClr>
          </a:solidFill>
        </p:spPr>
        <p:txBody>
          <a:bodyPr wrap="square" lIns="0" tIns="0" rIns="0" bIns="0" rtlCol="0"/>
          <a:lstStyle/>
          <a:p>
            <a:endParaRPr/>
          </a:p>
        </p:txBody>
      </p:sp>
      <p:sp>
        <p:nvSpPr>
          <p:cNvPr id="700" name="object 700"/>
          <p:cNvSpPr/>
          <p:nvPr/>
        </p:nvSpPr>
        <p:spPr>
          <a:xfrm>
            <a:off x="5014760" y="2348407"/>
            <a:ext cx="29845" cy="29845"/>
          </a:xfrm>
          <a:custGeom>
            <a:avLst/>
            <a:gdLst/>
            <a:ahLst/>
            <a:cxnLst/>
            <a:rect l="l" t="t" r="r" b="b"/>
            <a:pathLst>
              <a:path w="29845" h="29844">
                <a:moveTo>
                  <a:pt x="29717" y="0"/>
                </a:moveTo>
                <a:lnTo>
                  <a:pt x="0" y="0"/>
                </a:lnTo>
                <a:lnTo>
                  <a:pt x="0" y="29502"/>
                </a:lnTo>
                <a:lnTo>
                  <a:pt x="29717" y="29502"/>
                </a:lnTo>
                <a:lnTo>
                  <a:pt x="29717" y="0"/>
                </a:lnTo>
                <a:close/>
              </a:path>
            </a:pathLst>
          </a:custGeom>
          <a:solidFill>
            <a:srgbClr val="000000">
              <a:alpha val="19999"/>
            </a:srgbClr>
          </a:solidFill>
        </p:spPr>
        <p:txBody>
          <a:bodyPr wrap="square" lIns="0" tIns="0" rIns="0" bIns="0" rtlCol="0"/>
          <a:lstStyle/>
          <a:p>
            <a:endParaRPr/>
          </a:p>
        </p:txBody>
      </p:sp>
      <p:sp>
        <p:nvSpPr>
          <p:cNvPr id="701" name="object 701"/>
          <p:cNvSpPr/>
          <p:nvPr/>
        </p:nvSpPr>
        <p:spPr>
          <a:xfrm>
            <a:off x="10596968" y="2348407"/>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02" name="object 702"/>
          <p:cNvSpPr/>
          <p:nvPr/>
        </p:nvSpPr>
        <p:spPr>
          <a:xfrm>
            <a:off x="4748606" y="2348407"/>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03" name="object 703"/>
          <p:cNvSpPr/>
          <p:nvPr/>
        </p:nvSpPr>
        <p:spPr>
          <a:xfrm>
            <a:off x="10330713" y="2348395"/>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704" name="object 704"/>
          <p:cNvSpPr/>
          <p:nvPr/>
        </p:nvSpPr>
        <p:spPr>
          <a:xfrm>
            <a:off x="4482338" y="2348395"/>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705" name="object 705"/>
          <p:cNvSpPr/>
          <p:nvPr/>
        </p:nvSpPr>
        <p:spPr>
          <a:xfrm>
            <a:off x="10064546" y="2348395"/>
            <a:ext cx="29845" cy="29845"/>
          </a:xfrm>
          <a:custGeom>
            <a:avLst/>
            <a:gdLst/>
            <a:ahLst/>
            <a:cxnLst/>
            <a:rect l="l" t="t" r="r" b="b"/>
            <a:pathLst>
              <a:path w="29845" h="29844">
                <a:moveTo>
                  <a:pt x="29616" y="0"/>
                </a:moveTo>
                <a:lnTo>
                  <a:pt x="0" y="0"/>
                </a:lnTo>
                <a:lnTo>
                  <a:pt x="0" y="29514"/>
                </a:lnTo>
                <a:lnTo>
                  <a:pt x="29616" y="29514"/>
                </a:lnTo>
                <a:lnTo>
                  <a:pt x="29616" y="0"/>
                </a:lnTo>
                <a:close/>
              </a:path>
            </a:pathLst>
          </a:custGeom>
          <a:solidFill>
            <a:srgbClr val="000000">
              <a:alpha val="19999"/>
            </a:srgbClr>
          </a:solidFill>
        </p:spPr>
        <p:txBody>
          <a:bodyPr wrap="square" lIns="0" tIns="0" rIns="0" bIns="0" rtlCol="0"/>
          <a:lstStyle/>
          <a:p>
            <a:endParaRPr/>
          </a:p>
        </p:txBody>
      </p:sp>
      <p:sp>
        <p:nvSpPr>
          <p:cNvPr id="706" name="object 706"/>
          <p:cNvSpPr/>
          <p:nvPr/>
        </p:nvSpPr>
        <p:spPr>
          <a:xfrm>
            <a:off x="4216184" y="2348395"/>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707" name="object 707"/>
          <p:cNvSpPr/>
          <p:nvPr/>
        </p:nvSpPr>
        <p:spPr>
          <a:xfrm>
            <a:off x="9798278" y="234839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08" name="object 708"/>
          <p:cNvSpPr/>
          <p:nvPr/>
        </p:nvSpPr>
        <p:spPr>
          <a:xfrm>
            <a:off x="3949915" y="2348395"/>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09" name="object 709"/>
          <p:cNvSpPr/>
          <p:nvPr/>
        </p:nvSpPr>
        <p:spPr>
          <a:xfrm>
            <a:off x="9532124" y="234839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0" name="object 710"/>
          <p:cNvSpPr/>
          <p:nvPr/>
        </p:nvSpPr>
        <p:spPr>
          <a:xfrm>
            <a:off x="3683749" y="234839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1" name="object 711"/>
          <p:cNvSpPr/>
          <p:nvPr/>
        </p:nvSpPr>
        <p:spPr>
          <a:xfrm>
            <a:off x="9265856" y="234839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2" name="object 712"/>
          <p:cNvSpPr/>
          <p:nvPr/>
        </p:nvSpPr>
        <p:spPr>
          <a:xfrm>
            <a:off x="3417480" y="234839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3" name="object 713"/>
          <p:cNvSpPr/>
          <p:nvPr/>
        </p:nvSpPr>
        <p:spPr>
          <a:xfrm>
            <a:off x="8999588" y="2348382"/>
            <a:ext cx="29845" cy="29845"/>
          </a:xfrm>
          <a:custGeom>
            <a:avLst/>
            <a:gdLst/>
            <a:ahLst/>
            <a:cxnLst/>
            <a:rect l="l" t="t" r="r" b="b"/>
            <a:pathLst>
              <a:path w="29845" h="29844">
                <a:moveTo>
                  <a:pt x="29616" y="0"/>
                </a:moveTo>
                <a:lnTo>
                  <a:pt x="0" y="0"/>
                </a:lnTo>
                <a:lnTo>
                  <a:pt x="0" y="29514"/>
                </a:lnTo>
                <a:lnTo>
                  <a:pt x="29616" y="29514"/>
                </a:lnTo>
                <a:lnTo>
                  <a:pt x="29616" y="0"/>
                </a:lnTo>
                <a:close/>
              </a:path>
            </a:pathLst>
          </a:custGeom>
          <a:solidFill>
            <a:srgbClr val="000000">
              <a:alpha val="19999"/>
            </a:srgbClr>
          </a:solidFill>
        </p:spPr>
        <p:txBody>
          <a:bodyPr wrap="square" lIns="0" tIns="0" rIns="0" bIns="0" rtlCol="0"/>
          <a:lstStyle/>
          <a:p>
            <a:endParaRPr/>
          </a:p>
        </p:txBody>
      </p:sp>
      <p:sp>
        <p:nvSpPr>
          <p:cNvPr id="714" name="object 714"/>
          <p:cNvSpPr/>
          <p:nvPr/>
        </p:nvSpPr>
        <p:spPr>
          <a:xfrm>
            <a:off x="3151225" y="2348382"/>
            <a:ext cx="29845" cy="29845"/>
          </a:xfrm>
          <a:custGeom>
            <a:avLst/>
            <a:gdLst/>
            <a:ahLst/>
            <a:cxnLst/>
            <a:rect l="l" t="t" r="r" b="b"/>
            <a:pathLst>
              <a:path w="29844"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715" name="object 715"/>
          <p:cNvSpPr/>
          <p:nvPr/>
        </p:nvSpPr>
        <p:spPr>
          <a:xfrm>
            <a:off x="8733320" y="2348382"/>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6" name="object 716"/>
          <p:cNvSpPr/>
          <p:nvPr/>
        </p:nvSpPr>
        <p:spPr>
          <a:xfrm>
            <a:off x="2884957" y="2348382"/>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17" name="object 717"/>
          <p:cNvSpPr/>
          <p:nvPr/>
        </p:nvSpPr>
        <p:spPr>
          <a:xfrm>
            <a:off x="8467166" y="2348382"/>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8" name="object 718"/>
          <p:cNvSpPr/>
          <p:nvPr/>
        </p:nvSpPr>
        <p:spPr>
          <a:xfrm>
            <a:off x="2618790" y="2348382"/>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9" name="object 719"/>
          <p:cNvSpPr/>
          <p:nvPr/>
        </p:nvSpPr>
        <p:spPr>
          <a:xfrm>
            <a:off x="8200897" y="2348382"/>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20" name="object 720"/>
          <p:cNvSpPr/>
          <p:nvPr/>
        </p:nvSpPr>
        <p:spPr>
          <a:xfrm>
            <a:off x="2352535" y="2348382"/>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21" name="object 721"/>
          <p:cNvSpPr/>
          <p:nvPr/>
        </p:nvSpPr>
        <p:spPr>
          <a:xfrm>
            <a:off x="7934629" y="234838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22" name="object 722"/>
          <p:cNvSpPr/>
          <p:nvPr/>
        </p:nvSpPr>
        <p:spPr>
          <a:xfrm>
            <a:off x="2086267" y="2348382"/>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23" name="object 723"/>
          <p:cNvSpPr/>
          <p:nvPr/>
        </p:nvSpPr>
        <p:spPr>
          <a:xfrm>
            <a:off x="7668476" y="2348369"/>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24" name="object 724"/>
          <p:cNvSpPr/>
          <p:nvPr/>
        </p:nvSpPr>
        <p:spPr>
          <a:xfrm>
            <a:off x="1820113" y="2348369"/>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25" name="object 725"/>
          <p:cNvSpPr/>
          <p:nvPr/>
        </p:nvSpPr>
        <p:spPr>
          <a:xfrm>
            <a:off x="7402207" y="2348369"/>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26" name="object 726"/>
          <p:cNvSpPr/>
          <p:nvPr/>
        </p:nvSpPr>
        <p:spPr>
          <a:xfrm>
            <a:off x="1553844" y="2348369"/>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27" name="object 727"/>
          <p:cNvSpPr/>
          <p:nvPr/>
        </p:nvSpPr>
        <p:spPr>
          <a:xfrm>
            <a:off x="7136053" y="2348369"/>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28" name="object 728"/>
          <p:cNvSpPr/>
          <p:nvPr/>
        </p:nvSpPr>
        <p:spPr>
          <a:xfrm>
            <a:off x="1287678" y="2348369"/>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29" name="object 729"/>
          <p:cNvSpPr/>
          <p:nvPr/>
        </p:nvSpPr>
        <p:spPr>
          <a:xfrm>
            <a:off x="6869785" y="2348369"/>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30" name="object 730"/>
          <p:cNvSpPr/>
          <p:nvPr/>
        </p:nvSpPr>
        <p:spPr>
          <a:xfrm>
            <a:off x="1021419" y="2348369"/>
            <a:ext cx="29845" cy="29845"/>
          </a:xfrm>
          <a:custGeom>
            <a:avLst/>
            <a:gdLst/>
            <a:ahLst/>
            <a:cxnLst/>
            <a:rect l="l" t="t" r="r" b="b"/>
            <a:pathLst>
              <a:path w="29844" h="29844">
                <a:moveTo>
                  <a:pt x="29606" y="0"/>
                </a:moveTo>
                <a:lnTo>
                  <a:pt x="0" y="0"/>
                </a:lnTo>
                <a:lnTo>
                  <a:pt x="0" y="29489"/>
                </a:lnTo>
                <a:lnTo>
                  <a:pt x="29606" y="29489"/>
                </a:lnTo>
                <a:lnTo>
                  <a:pt x="29606" y="0"/>
                </a:lnTo>
                <a:close/>
              </a:path>
            </a:pathLst>
          </a:custGeom>
          <a:solidFill>
            <a:srgbClr val="000000">
              <a:alpha val="19999"/>
            </a:srgbClr>
          </a:solidFill>
        </p:spPr>
        <p:txBody>
          <a:bodyPr wrap="square" lIns="0" tIns="0" rIns="0" bIns="0" rtlCol="0"/>
          <a:lstStyle/>
          <a:p>
            <a:endParaRPr/>
          </a:p>
        </p:txBody>
      </p:sp>
      <p:sp>
        <p:nvSpPr>
          <p:cNvPr id="731" name="object 731"/>
          <p:cNvSpPr/>
          <p:nvPr/>
        </p:nvSpPr>
        <p:spPr>
          <a:xfrm>
            <a:off x="6603631" y="2348369"/>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32" name="object 732"/>
          <p:cNvSpPr/>
          <p:nvPr/>
        </p:nvSpPr>
        <p:spPr>
          <a:xfrm>
            <a:off x="755258" y="2348369"/>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733" name="object 733"/>
          <p:cNvSpPr/>
          <p:nvPr/>
        </p:nvSpPr>
        <p:spPr>
          <a:xfrm>
            <a:off x="6337363" y="2348357"/>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34" name="object 734"/>
          <p:cNvSpPr/>
          <p:nvPr/>
        </p:nvSpPr>
        <p:spPr>
          <a:xfrm>
            <a:off x="488990" y="2348357"/>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000000">
              <a:alpha val="19999"/>
            </a:srgbClr>
          </a:solidFill>
        </p:spPr>
        <p:txBody>
          <a:bodyPr wrap="square" lIns="0" tIns="0" rIns="0" bIns="0" rtlCol="0"/>
          <a:lstStyle/>
          <a:p>
            <a:endParaRPr/>
          </a:p>
        </p:txBody>
      </p:sp>
      <p:sp>
        <p:nvSpPr>
          <p:cNvPr id="735" name="object 735"/>
          <p:cNvSpPr/>
          <p:nvPr/>
        </p:nvSpPr>
        <p:spPr>
          <a:xfrm>
            <a:off x="252892" y="2348357"/>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000000">
              <a:alpha val="19999"/>
            </a:srgbClr>
          </a:solidFill>
        </p:spPr>
        <p:txBody>
          <a:bodyPr wrap="square" lIns="0" tIns="0" rIns="0" bIns="0" rtlCol="0"/>
          <a:lstStyle/>
          <a:p>
            <a:endParaRPr/>
          </a:p>
        </p:txBody>
      </p:sp>
      <p:sp>
        <p:nvSpPr>
          <p:cNvPr id="736" name="object 736"/>
          <p:cNvSpPr/>
          <p:nvPr/>
        </p:nvSpPr>
        <p:spPr>
          <a:xfrm>
            <a:off x="6079718" y="2082647"/>
            <a:ext cx="29845" cy="29845"/>
          </a:xfrm>
          <a:custGeom>
            <a:avLst/>
            <a:gdLst/>
            <a:ahLst/>
            <a:cxnLst/>
            <a:rect l="l" t="t" r="r" b="b"/>
            <a:pathLst>
              <a:path w="29845" h="29844">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737" name="object 737"/>
          <p:cNvSpPr/>
          <p:nvPr/>
        </p:nvSpPr>
        <p:spPr>
          <a:xfrm>
            <a:off x="5841504" y="2082647"/>
            <a:ext cx="1905" cy="29845"/>
          </a:xfrm>
          <a:custGeom>
            <a:avLst/>
            <a:gdLst/>
            <a:ahLst/>
            <a:cxnLst/>
            <a:rect l="l" t="t" r="r" b="b"/>
            <a:pathLst>
              <a:path w="1904" h="29844">
                <a:moveTo>
                  <a:pt x="0" y="29476"/>
                </a:moveTo>
                <a:lnTo>
                  <a:pt x="1562" y="29476"/>
                </a:lnTo>
                <a:lnTo>
                  <a:pt x="1562" y="0"/>
                </a:lnTo>
                <a:lnTo>
                  <a:pt x="0" y="0"/>
                </a:lnTo>
                <a:lnTo>
                  <a:pt x="0" y="29476"/>
                </a:lnTo>
                <a:close/>
              </a:path>
            </a:pathLst>
          </a:custGeom>
          <a:solidFill>
            <a:srgbClr val="000000">
              <a:alpha val="19999"/>
            </a:srgbClr>
          </a:solidFill>
        </p:spPr>
        <p:txBody>
          <a:bodyPr wrap="square" lIns="0" tIns="0" rIns="0" bIns="0" rtlCol="0"/>
          <a:lstStyle/>
          <a:p>
            <a:endParaRPr/>
          </a:p>
        </p:txBody>
      </p:sp>
      <p:sp>
        <p:nvSpPr>
          <p:cNvPr id="738" name="object 738"/>
          <p:cNvSpPr/>
          <p:nvPr/>
        </p:nvSpPr>
        <p:spPr>
          <a:xfrm>
            <a:off x="11395671" y="2082647"/>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39" name="object 739"/>
          <p:cNvSpPr/>
          <p:nvPr/>
        </p:nvSpPr>
        <p:spPr>
          <a:xfrm>
            <a:off x="11129403" y="2082647"/>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40" name="object 740"/>
          <p:cNvSpPr/>
          <p:nvPr/>
        </p:nvSpPr>
        <p:spPr>
          <a:xfrm>
            <a:off x="5281028" y="2082647"/>
            <a:ext cx="29845" cy="29845"/>
          </a:xfrm>
          <a:custGeom>
            <a:avLst/>
            <a:gdLst/>
            <a:ahLst/>
            <a:cxnLst/>
            <a:rect l="l" t="t" r="r" b="b"/>
            <a:pathLst>
              <a:path w="29845" h="29844">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741" name="object 741"/>
          <p:cNvSpPr/>
          <p:nvPr/>
        </p:nvSpPr>
        <p:spPr>
          <a:xfrm>
            <a:off x="10863135" y="2082634"/>
            <a:ext cx="29845" cy="29845"/>
          </a:xfrm>
          <a:custGeom>
            <a:avLst/>
            <a:gdLst/>
            <a:ahLst/>
            <a:cxnLst/>
            <a:rect l="l" t="t" r="r" b="b"/>
            <a:pathLst>
              <a:path w="29845" h="29844">
                <a:moveTo>
                  <a:pt x="29718" y="0"/>
                </a:moveTo>
                <a:lnTo>
                  <a:pt x="0" y="0"/>
                </a:lnTo>
                <a:lnTo>
                  <a:pt x="0" y="29489"/>
                </a:lnTo>
                <a:lnTo>
                  <a:pt x="29718" y="29489"/>
                </a:lnTo>
                <a:lnTo>
                  <a:pt x="29718" y="0"/>
                </a:lnTo>
                <a:close/>
              </a:path>
            </a:pathLst>
          </a:custGeom>
          <a:solidFill>
            <a:srgbClr val="000000">
              <a:alpha val="19999"/>
            </a:srgbClr>
          </a:solidFill>
        </p:spPr>
        <p:txBody>
          <a:bodyPr wrap="square" lIns="0" tIns="0" rIns="0" bIns="0" rtlCol="0"/>
          <a:lstStyle/>
          <a:p>
            <a:endParaRPr/>
          </a:p>
        </p:txBody>
      </p:sp>
      <p:sp>
        <p:nvSpPr>
          <p:cNvPr id="742" name="object 742"/>
          <p:cNvSpPr/>
          <p:nvPr/>
        </p:nvSpPr>
        <p:spPr>
          <a:xfrm>
            <a:off x="5014760" y="2082634"/>
            <a:ext cx="29845" cy="29845"/>
          </a:xfrm>
          <a:custGeom>
            <a:avLst/>
            <a:gdLst/>
            <a:ahLst/>
            <a:cxnLst/>
            <a:rect l="l" t="t" r="r" b="b"/>
            <a:pathLst>
              <a:path w="29845" h="29844">
                <a:moveTo>
                  <a:pt x="29717" y="0"/>
                </a:moveTo>
                <a:lnTo>
                  <a:pt x="0" y="0"/>
                </a:lnTo>
                <a:lnTo>
                  <a:pt x="0" y="29489"/>
                </a:lnTo>
                <a:lnTo>
                  <a:pt x="29717" y="29489"/>
                </a:lnTo>
                <a:lnTo>
                  <a:pt x="29717" y="0"/>
                </a:lnTo>
                <a:close/>
              </a:path>
            </a:pathLst>
          </a:custGeom>
          <a:solidFill>
            <a:srgbClr val="000000">
              <a:alpha val="19999"/>
            </a:srgbClr>
          </a:solidFill>
        </p:spPr>
        <p:txBody>
          <a:bodyPr wrap="square" lIns="0" tIns="0" rIns="0" bIns="0" rtlCol="0"/>
          <a:lstStyle/>
          <a:p>
            <a:endParaRPr/>
          </a:p>
        </p:txBody>
      </p:sp>
      <p:sp>
        <p:nvSpPr>
          <p:cNvPr id="743" name="object 743"/>
          <p:cNvSpPr/>
          <p:nvPr/>
        </p:nvSpPr>
        <p:spPr>
          <a:xfrm>
            <a:off x="10596968" y="2082634"/>
            <a:ext cx="29845" cy="29845"/>
          </a:xfrm>
          <a:custGeom>
            <a:avLst/>
            <a:gdLst/>
            <a:ahLst/>
            <a:cxnLst/>
            <a:rect l="l" t="t" r="r" b="b"/>
            <a:pathLst>
              <a:path w="29845" h="29844">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744" name="object 744"/>
          <p:cNvSpPr/>
          <p:nvPr/>
        </p:nvSpPr>
        <p:spPr>
          <a:xfrm>
            <a:off x="4748606" y="2082634"/>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45" name="object 745"/>
          <p:cNvSpPr/>
          <p:nvPr/>
        </p:nvSpPr>
        <p:spPr>
          <a:xfrm>
            <a:off x="10330713" y="2082634"/>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46" name="object 746"/>
          <p:cNvSpPr/>
          <p:nvPr/>
        </p:nvSpPr>
        <p:spPr>
          <a:xfrm>
            <a:off x="4482338" y="2082634"/>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47" name="object 747"/>
          <p:cNvSpPr/>
          <p:nvPr/>
        </p:nvSpPr>
        <p:spPr>
          <a:xfrm>
            <a:off x="10064546" y="2082634"/>
            <a:ext cx="29845" cy="29845"/>
          </a:xfrm>
          <a:custGeom>
            <a:avLst/>
            <a:gdLst/>
            <a:ahLst/>
            <a:cxnLst/>
            <a:rect l="l" t="t" r="r" b="b"/>
            <a:pathLst>
              <a:path w="29845" h="29844">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748" name="object 748"/>
          <p:cNvSpPr/>
          <p:nvPr/>
        </p:nvSpPr>
        <p:spPr>
          <a:xfrm>
            <a:off x="4216184" y="2082634"/>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49" name="object 749"/>
          <p:cNvSpPr/>
          <p:nvPr/>
        </p:nvSpPr>
        <p:spPr>
          <a:xfrm>
            <a:off x="9798278" y="2082634"/>
            <a:ext cx="29845" cy="29845"/>
          </a:xfrm>
          <a:custGeom>
            <a:avLst/>
            <a:gdLst/>
            <a:ahLst/>
            <a:cxnLst/>
            <a:rect l="l" t="t" r="r" b="b"/>
            <a:pathLst>
              <a:path w="29845" h="29844">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750" name="object 750"/>
          <p:cNvSpPr/>
          <p:nvPr/>
        </p:nvSpPr>
        <p:spPr>
          <a:xfrm>
            <a:off x="3949915" y="2082634"/>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51" name="object 751"/>
          <p:cNvSpPr/>
          <p:nvPr/>
        </p:nvSpPr>
        <p:spPr>
          <a:xfrm>
            <a:off x="9532124"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52" name="object 752"/>
          <p:cNvSpPr/>
          <p:nvPr/>
        </p:nvSpPr>
        <p:spPr>
          <a:xfrm>
            <a:off x="3683749"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53" name="object 753"/>
          <p:cNvSpPr/>
          <p:nvPr/>
        </p:nvSpPr>
        <p:spPr>
          <a:xfrm>
            <a:off x="9265856"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54" name="object 754"/>
          <p:cNvSpPr/>
          <p:nvPr/>
        </p:nvSpPr>
        <p:spPr>
          <a:xfrm>
            <a:off x="3417480"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55" name="object 755"/>
          <p:cNvSpPr/>
          <p:nvPr/>
        </p:nvSpPr>
        <p:spPr>
          <a:xfrm>
            <a:off x="8999588"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56" name="object 756"/>
          <p:cNvSpPr/>
          <p:nvPr/>
        </p:nvSpPr>
        <p:spPr>
          <a:xfrm>
            <a:off x="3151225" y="2082622"/>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57" name="object 757"/>
          <p:cNvSpPr/>
          <p:nvPr/>
        </p:nvSpPr>
        <p:spPr>
          <a:xfrm>
            <a:off x="8733320"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58" name="object 758"/>
          <p:cNvSpPr/>
          <p:nvPr/>
        </p:nvSpPr>
        <p:spPr>
          <a:xfrm>
            <a:off x="2884957" y="2082622"/>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59" name="object 759"/>
          <p:cNvSpPr/>
          <p:nvPr/>
        </p:nvSpPr>
        <p:spPr>
          <a:xfrm>
            <a:off x="8467166"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60" name="object 760"/>
          <p:cNvSpPr/>
          <p:nvPr/>
        </p:nvSpPr>
        <p:spPr>
          <a:xfrm>
            <a:off x="2618790" y="2082622"/>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61" name="object 761"/>
          <p:cNvSpPr/>
          <p:nvPr/>
        </p:nvSpPr>
        <p:spPr>
          <a:xfrm>
            <a:off x="8200897" y="2082609"/>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62" name="object 762"/>
          <p:cNvSpPr/>
          <p:nvPr/>
        </p:nvSpPr>
        <p:spPr>
          <a:xfrm>
            <a:off x="2352535" y="2082609"/>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63" name="object 763"/>
          <p:cNvSpPr/>
          <p:nvPr/>
        </p:nvSpPr>
        <p:spPr>
          <a:xfrm>
            <a:off x="7934630" y="2082609"/>
            <a:ext cx="29845" cy="29845"/>
          </a:xfrm>
          <a:custGeom>
            <a:avLst/>
            <a:gdLst/>
            <a:ahLst/>
            <a:cxnLst/>
            <a:rect l="l" t="t" r="r" b="b"/>
            <a:pathLst>
              <a:path w="29845" h="29844">
                <a:moveTo>
                  <a:pt x="29616" y="0"/>
                </a:moveTo>
                <a:lnTo>
                  <a:pt x="0" y="0"/>
                </a:lnTo>
                <a:lnTo>
                  <a:pt x="0" y="12509"/>
                </a:lnTo>
                <a:lnTo>
                  <a:pt x="0" y="29489"/>
                </a:lnTo>
                <a:lnTo>
                  <a:pt x="29616" y="29489"/>
                </a:lnTo>
                <a:lnTo>
                  <a:pt x="29616" y="12509"/>
                </a:lnTo>
                <a:lnTo>
                  <a:pt x="29616" y="0"/>
                </a:lnTo>
                <a:close/>
              </a:path>
            </a:pathLst>
          </a:custGeom>
          <a:solidFill>
            <a:srgbClr val="000000">
              <a:alpha val="19999"/>
            </a:srgbClr>
          </a:solidFill>
        </p:spPr>
        <p:txBody>
          <a:bodyPr wrap="square" lIns="0" tIns="0" rIns="0" bIns="0" rtlCol="0"/>
          <a:lstStyle/>
          <a:p>
            <a:endParaRPr/>
          </a:p>
        </p:txBody>
      </p:sp>
      <p:sp>
        <p:nvSpPr>
          <p:cNvPr id="764" name="object 764"/>
          <p:cNvSpPr/>
          <p:nvPr/>
        </p:nvSpPr>
        <p:spPr>
          <a:xfrm>
            <a:off x="2086267" y="2082609"/>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65" name="object 765"/>
          <p:cNvSpPr/>
          <p:nvPr/>
        </p:nvSpPr>
        <p:spPr>
          <a:xfrm>
            <a:off x="7668476" y="2095119"/>
            <a:ext cx="29845" cy="17145"/>
          </a:xfrm>
          <a:custGeom>
            <a:avLst/>
            <a:gdLst/>
            <a:ahLst/>
            <a:cxnLst/>
            <a:rect l="l" t="t" r="r" b="b"/>
            <a:pathLst>
              <a:path w="29845" h="17144">
                <a:moveTo>
                  <a:pt x="0" y="16979"/>
                </a:moveTo>
                <a:lnTo>
                  <a:pt x="29616" y="16979"/>
                </a:lnTo>
                <a:lnTo>
                  <a:pt x="29616" y="0"/>
                </a:lnTo>
                <a:lnTo>
                  <a:pt x="0" y="0"/>
                </a:lnTo>
                <a:lnTo>
                  <a:pt x="0" y="16979"/>
                </a:lnTo>
                <a:close/>
              </a:path>
            </a:pathLst>
          </a:custGeom>
          <a:solidFill>
            <a:srgbClr val="000000">
              <a:alpha val="19999"/>
            </a:srgbClr>
          </a:solidFill>
        </p:spPr>
        <p:txBody>
          <a:bodyPr wrap="square" lIns="0" tIns="0" rIns="0" bIns="0" rtlCol="0"/>
          <a:lstStyle/>
          <a:p>
            <a:endParaRPr/>
          </a:p>
        </p:txBody>
      </p:sp>
      <p:sp>
        <p:nvSpPr>
          <p:cNvPr id="766" name="object 766"/>
          <p:cNvSpPr/>
          <p:nvPr/>
        </p:nvSpPr>
        <p:spPr>
          <a:xfrm>
            <a:off x="1820113" y="2082609"/>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67" name="object 767"/>
          <p:cNvSpPr/>
          <p:nvPr/>
        </p:nvSpPr>
        <p:spPr>
          <a:xfrm>
            <a:off x="7402207" y="2095119"/>
            <a:ext cx="29845" cy="17145"/>
          </a:xfrm>
          <a:custGeom>
            <a:avLst/>
            <a:gdLst/>
            <a:ahLst/>
            <a:cxnLst/>
            <a:rect l="l" t="t" r="r" b="b"/>
            <a:pathLst>
              <a:path w="29845" h="17144">
                <a:moveTo>
                  <a:pt x="0" y="16979"/>
                </a:moveTo>
                <a:lnTo>
                  <a:pt x="29616" y="16979"/>
                </a:lnTo>
                <a:lnTo>
                  <a:pt x="29616" y="0"/>
                </a:lnTo>
                <a:lnTo>
                  <a:pt x="0" y="0"/>
                </a:lnTo>
                <a:lnTo>
                  <a:pt x="0" y="16979"/>
                </a:lnTo>
                <a:close/>
              </a:path>
            </a:pathLst>
          </a:custGeom>
          <a:solidFill>
            <a:srgbClr val="000000">
              <a:alpha val="19999"/>
            </a:srgbClr>
          </a:solidFill>
        </p:spPr>
        <p:txBody>
          <a:bodyPr wrap="square" lIns="0" tIns="0" rIns="0" bIns="0" rtlCol="0"/>
          <a:lstStyle/>
          <a:p>
            <a:endParaRPr/>
          </a:p>
        </p:txBody>
      </p:sp>
      <p:sp>
        <p:nvSpPr>
          <p:cNvPr id="768" name="object 768"/>
          <p:cNvSpPr/>
          <p:nvPr/>
        </p:nvSpPr>
        <p:spPr>
          <a:xfrm>
            <a:off x="1553844" y="2082609"/>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69" name="object 769"/>
          <p:cNvSpPr/>
          <p:nvPr/>
        </p:nvSpPr>
        <p:spPr>
          <a:xfrm>
            <a:off x="7136053" y="2095119"/>
            <a:ext cx="29845" cy="17145"/>
          </a:xfrm>
          <a:custGeom>
            <a:avLst/>
            <a:gdLst/>
            <a:ahLst/>
            <a:cxnLst/>
            <a:rect l="l" t="t" r="r" b="b"/>
            <a:pathLst>
              <a:path w="29845" h="17144">
                <a:moveTo>
                  <a:pt x="0" y="16979"/>
                </a:moveTo>
                <a:lnTo>
                  <a:pt x="29603" y="16979"/>
                </a:lnTo>
                <a:lnTo>
                  <a:pt x="29603" y="0"/>
                </a:lnTo>
                <a:lnTo>
                  <a:pt x="0" y="0"/>
                </a:lnTo>
                <a:lnTo>
                  <a:pt x="0" y="16979"/>
                </a:lnTo>
                <a:close/>
              </a:path>
            </a:pathLst>
          </a:custGeom>
          <a:solidFill>
            <a:srgbClr val="000000">
              <a:alpha val="19999"/>
            </a:srgbClr>
          </a:solidFill>
        </p:spPr>
        <p:txBody>
          <a:bodyPr wrap="square" lIns="0" tIns="0" rIns="0" bIns="0" rtlCol="0"/>
          <a:lstStyle/>
          <a:p>
            <a:endParaRPr/>
          </a:p>
        </p:txBody>
      </p:sp>
      <p:sp>
        <p:nvSpPr>
          <p:cNvPr id="770" name="object 770"/>
          <p:cNvSpPr/>
          <p:nvPr/>
        </p:nvSpPr>
        <p:spPr>
          <a:xfrm>
            <a:off x="1287678" y="2082609"/>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71" name="object 771"/>
          <p:cNvSpPr/>
          <p:nvPr/>
        </p:nvSpPr>
        <p:spPr>
          <a:xfrm>
            <a:off x="6869785" y="2095119"/>
            <a:ext cx="29845" cy="17145"/>
          </a:xfrm>
          <a:custGeom>
            <a:avLst/>
            <a:gdLst/>
            <a:ahLst/>
            <a:cxnLst/>
            <a:rect l="l" t="t" r="r" b="b"/>
            <a:pathLst>
              <a:path w="29845" h="17144">
                <a:moveTo>
                  <a:pt x="0" y="16979"/>
                </a:moveTo>
                <a:lnTo>
                  <a:pt x="29603" y="16979"/>
                </a:lnTo>
                <a:lnTo>
                  <a:pt x="29603" y="0"/>
                </a:lnTo>
                <a:lnTo>
                  <a:pt x="0" y="0"/>
                </a:lnTo>
                <a:lnTo>
                  <a:pt x="0" y="16979"/>
                </a:lnTo>
                <a:close/>
              </a:path>
            </a:pathLst>
          </a:custGeom>
          <a:solidFill>
            <a:srgbClr val="000000">
              <a:alpha val="19999"/>
            </a:srgbClr>
          </a:solidFill>
        </p:spPr>
        <p:txBody>
          <a:bodyPr wrap="square" lIns="0" tIns="0" rIns="0" bIns="0" rtlCol="0"/>
          <a:lstStyle/>
          <a:p>
            <a:endParaRPr/>
          </a:p>
        </p:txBody>
      </p:sp>
      <p:sp>
        <p:nvSpPr>
          <p:cNvPr id="772" name="object 772"/>
          <p:cNvSpPr/>
          <p:nvPr/>
        </p:nvSpPr>
        <p:spPr>
          <a:xfrm>
            <a:off x="1021419" y="2082596"/>
            <a:ext cx="29845" cy="29845"/>
          </a:xfrm>
          <a:custGeom>
            <a:avLst/>
            <a:gdLst/>
            <a:ahLst/>
            <a:cxnLst/>
            <a:rect l="l" t="t" r="r" b="b"/>
            <a:pathLst>
              <a:path w="29844" h="29844">
                <a:moveTo>
                  <a:pt x="29606" y="0"/>
                </a:moveTo>
                <a:lnTo>
                  <a:pt x="0" y="0"/>
                </a:lnTo>
                <a:lnTo>
                  <a:pt x="0" y="29502"/>
                </a:lnTo>
                <a:lnTo>
                  <a:pt x="29606" y="29502"/>
                </a:lnTo>
                <a:lnTo>
                  <a:pt x="29606" y="0"/>
                </a:lnTo>
                <a:close/>
              </a:path>
            </a:pathLst>
          </a:custGeom>
          <a:solidFill>
            <a:srgbClr val="000000">
              <a:alpha val="19999"/>
            </a:srgbClr>
          </a:solidFill>
        </p:spPr>
        <p:txBody>
          <a:bodyPr wrap="square" lIns="0" tIns="0" rIns="0" bIns="0" rtlCol="0"/>
          <a:lstStyle/>
          <a:p>
            <a:endParaRPr/>
          </a:p>
        </p:txBody>
      </p:sp>
      <p:sp>
        <p:nvSpPr>
          <p:cNvPr id="773" name="object 773"/>
          <p:cNvSpPr/>
          <p:nvPr/>
        </p:nvSpPr>
        <p:spPr>
          <a:xfrm>
            <a:off x="6603631" y="2095119"/>
            <a:ext cx="29845" cy="17145"/>
          </a:xfrm>
          <a:custGeom>
            <a:avLst/>
            <a:gdLst/>
            <a:ahLst/>
            <a:cxnLst/>
            <a:rect l="l" t="t" r="r" b="b"/>
            <a:pathLst>
              <a:path w="29845" h="17144">
                <a:moveTo>
                  <a:pt x="0" y="16979"/>
                </a:moveTo>
                <a:lnTo>
                  <a:pt x="29603" y="16979"/>
                </a:lnTo>
                <a:lnTo>
                  <a:pt x="29603" y="0"/>
                </a:lnTo>
                <a:lnTo>
                  <a:pt x="0" y="0"/>
                </a:lnTo>
                <a:lnTo>
                  <a:pt x="0" y="16979"/>
                </a:lnTo>
                <a:close/>
              </a:path>
            </a:pathLst>
          </a:custGeom>
          <a:solidFill>
            <a:srgbClr val="000000">
              <a:alpha val="19999"/>
            </a:srgbClr>
          </a:solidFill>
        </p:spPr>
        <p:txBody>
          <a:bodyPr wrap="square" lIns="0" tIns="0" rIns="0" bIns="0" rtlCol="0"/>
          <a:lstStyle/>
          <a:p>
            <a:endParaRPr/>
          </a:p>
        </p:txBody>
      </p:sp>
      <p:sp>
        <p:nvSpPr>
          <p:cNvPr id="774" name="object 774"/>
          <p:cNvSpPr/>
          <p:nvPr/>
        </p:nvSpPr>
        <p:spPr>
          <a:xfrm>
            <a:off x="755258" y="2082596"/>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000000">
              <a:alpha val="19999"/>
            </a:srgbClr>
          </a:solidFill>
        </p:spPr>
        <p:txBody>
          <a:bodyPr wrap="square" lIns="0" tIns="0" rIns="0" bIns="0" rtlCol="0"/>
          <a:lstStyle/>
          <a:p>
            <a:endParaRPr/>
          </a:p>
        </p:txBody>
      </p:sp>
      <p:sp>
        <p:nvSpPr>
          <p:cNvPr id="775" name="object 775"/>
          <p:cNvSpPr/>
          <p:nvPr/>
        </p:nvSpPr>
        <p:spPr>
          <a:xfrm>
            <a:off x="6337363" y="2082596"/>
            <a:ext cx="29845" cy="29845"/>
          </a:xfrm>
          <a:custGeom>
            <a:avLst/>
            <a:gdLst/>
            <a:ahLst/>
            <a:cxnLst/>
            <a:rect l="l" t="t" r="r" b="b"/>
            <a:pathLst>
              <a:path w="29845" h="29844">
                <a:moveTo>
                  <a:pt x="29603" y="0"/>
                </a:moveTo>
                <a:lnTo>
                  <a:pt x="0" y="0"/>
                </a:lnTo>
                <a:lnTo>
                  <a:pt x="0" y="12522"/>
                </a:lnTo>
                <a:lnTo>
                  <a:pt x="0" y="29502"/>
                </a:lnTo>
                <a:lnTo>
                  <a:pt x="29603" y="29502"/>
                </a:lnTo>
                <a:lnTo>
                  <a:pt x="29603" y="12522"/>
                </a:lnTo>
                <a:lnTo>
                  <a:pt x="29603" y="0"/>
                </a:lnTo>
                <a:close/>
              </a:path>
            </a:pathLst>
          </a:custGeom>
          <a:solidFill>
            <a:srgbClr val="000000">
              <a:alpha val="19999"/>
            </a:srgbClr>
          </a:solidFill>
        </p:spPr>
        <p:txBody>
          <a:bodyPr wrap="square" lIns="0" tIns="0" rIns="0" bIns="0" rtlCol="0"/>
          <a:lstStyle/>
          <a:p>
            <a:endParaRPr/>
          </a:p>
        </p:txBody>
      </p:sp>
      <p:sp>
        <p:nvSpPr>
          <p:cNvPr id="776" name="object 776"/>
          <p:cNvSpPr/>
          <p:nvPr/>
        </p:nvSpPr>
        <p:spPr>
          <a:xfrm>
            <a:off x="488990" y="2082596"/>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000000">
              <a:alpha val="19999"/>
            </a:srgbClr>
          </a:solidFill>
        </p:spPr>
        <p:txBody>
          <a:bodyPr wrap="square" lIns="0" tIns="0" rIns="0" bIns="0" rtlCol="0"/>
          <a:lstStyle/>
          <a:p>
            <a:endParaRPr/>
          </a:p>
        </p:txBody>
      </p:sp>
      <p:sp>
        <p:nvSpPr>
          <p:cNvPr id="777" name="object 777"/>
          <p:cNvSpPr/>
          <p:nvPr/>
        </p:nvSpPr>
        <p:spPr>
          <a:xfrm>
            <a:off x="252892" y="2082596"/>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000000">
              <a:alpha val="19999"/>
            </a:srgbClr>
          </a:solidFill>
        </p:spPr>
        <p:txBody>
          <a:bodyPr wrap="square" lIns="0" tIns="0" rIns="0" bIns="0" rtlCol="0"/>
          <a:lstStyle/>
          <a:p>
            <a:endParaRPr/>
          </a:p>
        </p:txBody>
      </p:sp>
      <p:sp>
        <p:nvSpPr>
          <p:cNvPr id="778" name="object 778"/>
          <p:cNvSpPr/>
          <p:nvPr/>
        </p:nvSpPr>
        <p:spPr>
          <a:xfrm>
            <a:off x="6079718" y="1816887"/>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79" name="object 779"/>
          <p:cNvSpPr/>
          <p:nvPr/>
        </p:nvSpPr>
        <p:spPr>
          <a:xfrm>
            <a:off x="5841504" y="1816887"/>
            <a:ext cx="1905" cy="29845"/>
          </a:xfrm>
          <a:custGeom>
            <a:avLst/>
            <a:gdLst/>
            <a:ahLst/>
            <a:cxnLst/>
            <a:rect l="l" t="t" r="r" b="b"/>
            <a:pathLst>
              <a:path w="1904" h="29844">
                <a:moveTo>
                  <a:pt x="0" y="29590"/>
                </a:moveTo>
                <a:lnTo>
                  <a:pt x="1562" y="29590"/>
                </a:lnTo>
                <a:lnTo>
                  <a:pt x="1562" y="0"/>
                </a:lnTo>
                <a:lnTo>
                  <a:pt x="0" y="0"/>
                </a:lnTo>
                <a:lnTo>
                  <a:pt x="0" y="29590"/>
                </a:lnTo>
                <a:close/>
              </a:path>
            </a:pathLst>
          </a:custGeom>
          <a:solidFill>
            <a:srgbClr val="000000">
              <a:alpha val="19999"/>
            </a:srgbClr>
          </a:solidFill>
        </p:spPr>
        <p:txBody>
          <a:bodyPr wrap="square" lIns="0" tIns="0" rIns="0" bIns="0" rtlCol="0"/>
          <a:lstStyle/>
          <a:p>
            <a:endParaRPr/>
          </a:p>
        </p:txBody>
      </p:sp>
      <p:sp>
        <p:nvSpPr>
          <p:cNvPr id="780" name="object 780"/>
          <p:cNvSpPr/>
          <p:nvPr/>
        </p:nvSpPr>
        <p:spPr>
          <a:xfrm>
            <a:off x="11395671" y="181687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81" name="object 781"/>
          <p:cNvSpPr/>
          <p:nvPr/>
        </p:nvSpPr>
        <p:spPr>
          <a:xfrm>
            <a:off x="11129403" y="181687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82" name="object 782"/>
          <p:cNvSpPr/>
          <p:nvPr/>
        </p:nvSpPr>
        <p:spPr>
          <a:xfrm>
            <a:off x="5281028" y="1816874"/>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83" name="object 783"/>
          <p:cNvSpPr/>
          <p:nvPr/>
        </p:nvSpPr>
        <p:spPr>
          <a:xfrm>
            <a:off x="10863135" y="1816874"/>
            <a:ext cx="29845" cy="29845"/>
          </a:xfrm>
          <a:custGeom>
            <a:avLst/>
            <a:gdLst/>
            <a:ahLst/>
            <a:cxnLst/>
            <a:rect l="l" t="t" r="r" b="b"/>
            <a:pathLst>
              <a:path w="29845" h="29844">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784" name="object 784"/>
          <p:cNvSpPr/>
          <p:nvPr/>
        </p:nvSpPr>
        <p:spPr>
          <a:xfrm>
            <a:off x="5014760" y="1816874"/>
            <a:ext cx="29845" cy="29845"/>
          </a:xfrm>
          <a:custGeom>
            <a:avLst/>
            <a:gdLst/>
            <a:ahLst/>
            <a:cxnLst/>
            <a:rect l="l" t="t" r="r" b="b"/>
            <a:pathLst>
              <a:path w="29845" h="29844">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785" name="object 785"/>
          <p:cNvSpPr/>
          <p:nvPr/>
        </p:nvSpPr>
        <p:spPr>
          <a:xfrm>
            <a:off x="10596968" y="1816874"/>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86" name="object 786"/>
          <p:cNvSpPr/>
          <p:nvPr/>
        </p:nvSpPr>
        <p:spPr>
          <a:xfrm>
            <a:off x="4748606" y="181687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87" name="object 787"/>
          <p:cNvSpPr/>
          <p:nvPr/>
        </p:nvSpPr>
        <p:spPr>
          <a:xfrm>
            <a:off x="10330713" y="181687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88" name="object 788"/>
          <p:cNvSpPr/>
          <p:nvPr/>
        </p:nvSpPr>
        <p:spPr>
          <a:xfrm>
            <a:off x="4482338" y="181687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89" name="object 789"/>
          <p:cNvSpPr/>
          <p:nvPr/>
        </p:nvSpPr>
        <p:spPr>
          <a:xfrm>
            <a:off x="10064546"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0" name="object 790"/>
          <p:cNvSpPr/>
          <p:nvPr/>
        </p:nvSpPr>
        <p:spPr>
          <a:xfrm>
            <a:off x="4216184" y="1816861"/>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91" name="object 791"/>
          <p:cNvSpPr/>
          <p:nvPr/>
        </p:nvSpPr>
        <p:spPr>
          <a:xfrm>
            <a:off x="9798278"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2" name="object 792"/>
          <p:cNvSpPr/>
          <p:nvPr/>
        </p:nvSpPr>
        <p:spPr>
          <a:xfrm>
            <a:off x="3949915" y="1816861"/>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93" name="object 793"/>
          <p:cNvSpPr/>
          <p:nvPr/>
        </p:nvSpPr>
        <p:spPr>
          <a:xfrm>
            <a:off x="9532124"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4" name="object 794"/>
          <p:cNvSpPr/>
          <p:nvPr/>
        </p:nvSpPr>
        <p:spPr>
          <a:xfrm>
            <a:off x="3683749"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5" name="object 795"/>
          <p:cNvSpPr/>
          <p:nvPr/>
        </p:nvSpPr>
        <p:spPr>
          <a:xfrm>
            <a:off x="9265856"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6" name="object 796"/>
          <p:cNvSpPr/>
          <p:nvPr/>
        </p:nvSpPr>
        <p:spPr>
          <a:xfrm>
            <a:off x="3417480"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7" name="object 797"/>
          <p:cNvSpPr/>
          <p:nvPr/>
        </p:nvSpPr>
        <p:spPr>
          <a:xfrm>
            <a:off x="8999588"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8" name="object 798"/>
          <p:cNvSpPr/>
          <p:nvPr/>
        </p:nvSpPr>
        <p:spPr>
          <a:xfrm>
            <a:off x="3151225" y="1816861"/>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99" name="object 799"/>
          <p:cNvSpPr/>
          <p:nvPr/>
        </p:nvSpPr>
        <p:spPr>
          <a:xfrm>
            <a:off x="8733320" y="181684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00" name="object 800"/>
          <p:cNvSpPr/>
          <p:nvPr/>
        </p:nvSpPr>
        <p:spPr>
          <a:xfrm>
            <a:off x="2884957" y="1816849"/>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01" name="object 801"/>
          <p:cNvSpPr/>
          <p:nvPr/>
        </p:nvSpPr>
        <p:spPr>
          <a:xfrm>
            <a:off x="8467166" y="181684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02" name="object 802"/>
          <p:cNvSpPr/>
          <p:nvPr/>
        </p:nvSpPr>
        <p:spPr>
          <a:xfrm>
            <a:off x="2618790" y="1816849"/>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03" name="object 803"/>
          <p:cNvSpPr/>
          <p:nvPr/>
        </p:nvSpPr>
        <p:spPr>
          <a:xfrm>
            <a:off x="8200897" y="181684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04" name="object 804"/>
          <p:cNvSpPr/>
          <p:nvPr/>
        </p:nvSpPr>
        <p:spPr>
          <a:xfrm>
            <a:off x="2352535" y="1816849"/>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05" name="object 805"/>
          <p:cNvSpPr/>
          <p:nvPr/>
        </p:nvSpPr>
        <p:spPr>
          <a:xfrm>
            <a:off x="7947939" y="1816849"/>
            <a:ext cx="16510" cy="29845"/>
          </a:xfrm>
          <a:custGeom>
            <a:avLst/>
            <a:gdLst/>
            <a:ahLst/>
            <a:cxnLst/>
            <a:rect l="l" t="t" r="r" b="b"/>
            <a:pathLst>
              <a:path w="16509" h="29844">
                <a:moveTo>
                  <a:pt x="0" y="29603"/>
                </a:moveTo>
                <a:lnTo>
                  <a:pt x="16306" y="29603"/>
                </a:lnTo>
                <a:lnTo>
                  <a:pt x="16306"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806" name="object 806"/>
          <p:cNvSpPr/>
          <p:nvPr/>
        </p:nvSpPr>
        <p:spPr>
          <a:xfrm>
            <a:off x="2086267" y="1816849"/>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07" name="object 807"/>
          <p:cNvSpPr/>
          <p:nvPr/>
        </p:nvSpPr>
        <p:spPr>
          <a:xfrm>
            <a:off x="1820113" y="1816849"/>
            <a:ext cx="29845" cy="29845"/>
          </a:xfrm>
          <a:custGeom>
            <a:avLst/>
            <a:gdLst/>
            <a:ahLst/>
            <a:cxnLst/>
            <a:rect l="l" t="t" r="r" b="b"/>
            <a:pathLst>
              <a:path w="29844" h="29844">
                <a:moveTo>
                  <a:pt x="29603" y="0"/>
                </a:moveTo>
                <a:lnTo>
                  <a:pt x="0" y="0"/>
                </a:lnTo>
                <a:lnTo>
                  <a:pt x="0" y="29590"/>
                </a:lnTo>
                <a:lnTo>
                  <a:pt x="29603" y="29590"/>
                </a:lnTo>
                <a:lnTo>
                  <a:pt x="29603" y="0"/>
                </a:lnTo>
                <a:close/>
              </a:path>
            </a:pathLst>
          </a:custGeom>
          <a:solidFill>
            <a:srgbClr val="000000">
              <a:alpha val="19999"/>
            </a:srgbClr>
          </a:solidFill>
        </p:spPr>
        <p:txBody>
          <a:bodyPr wrap="square" lIns="0" tIns="0" rIns="0" bIns="0" rtlCol="0"/>
          <a:lstStyle/>
          <a:p>
            <a:endParaRPr/>
          </a:p>
        </p:txBody>
      </p:sp>
      <p:sp>
        <p:nvSpPr>
          <p:cNvPr id="808" name="object 808"/>
          <p:cNvSpPr/>
          <p:nvPr/>
        </p:nvSpPr>
        <p:spPr>
          <a:xfrm>
            <a:off x="1553844" y="1816836"/>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09" name="object 809"/>
          <p:cNvSpPr/>
          <p:nvPr/>
        </p:nvSpPr>
        <p:spPr>
          <a:xfrm>
            <a:off x="1287678" y="1816836"/>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10" name="object 810"/>
          <p:cNvSpPr/>
          <p:nvPr/>
        </p:nvSpPr>
        <p:spPr>
          <a:xfrm>
            <a:off x="1021419" y="1816836"/>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811" name="object 811"/>
          <p:cNvSpPr/>
          <p:nvPr/>
        </p:nvSpPr>
        <p:spPr>
          <a:xfrm>
            <a:off x="755258" y="1816836"/>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812" name="object 812"/>
          <p:cNvSpPr/>
          <p:nvPr/>
        </p:nvSpPr>
        <p:spPr>
          <a:xfrm>
            <a:off x="6337363" y="1816836"/>
            <a:ext cx="13335" cy="29845"/>
          </a:xfrm>
          <a:custGeom>
            <a:avLst/>
            <a:gdLst/>
            <a:ahLst/>
            <a:cxnLst/>
            <a:rect l="l" t="t" r="r" b="b"/>
            <a:pathLst>
              <a:path w="13335" h="29844">
                <a:moveTo>
                  <a:pt x="0" y="29603"/>
                </a:moveTo>
                <a:lnTo>
                  <a:pt x="13131" y="29603"/>
                </a:lnTo>
                <a:lnTo>
                  <a:pt x="13131"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813" name="object 813"/>
          <p:cNvSpPr/>
          <p:nvPr/>
        </p:nvSpPr>
        <p:spPr>
          <a:xfrm>
            <a:off x="488990" y="1816836"/>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814" name="object 814"/>
          <p:cNvSpPr/>
          <p:nvPr/>
        </p:nvSpPr>
        <p:spPr>
          <a:xfrm>
            <a:off x="252892" y="1816836"/>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815" name="object 815"/>
          <p:cNvSpPr/>
          <p:nvPr/>
        </p:nvSpPr>
        <p:spPr>
          <a:xfrm>
            <a:off x="11928093" y="1551127"/>
            <a:ext cx="29845" cy="13335"/>
          </a:xfrm>
          <a:custGeom>
            <a:avLst/>
            <a:gdLst/>
            <a:ahLst/>
            <a:cxnLst/>
            <a:rect l="l" t="t" r="r" b="b"/>
            <a:pathLst>
              <a:path w="29845" h="13334">
                <a:moveTo>
                  <a:pt x="0" y="13106"/>
                </a:moveTo>
                <a:lnTo>
                  <a:pt x="29603" y="13106"/>
                </a:lnTo>
                <a:lnTo>
                  <a:pt x="29603" y="0"/>
                </a:lnTo>
                <a:lnTo>
                  <a:pt x="0" y="0"/>
                </a:lnTo>
                <a:lnTo>
                  <a:pt x="0" y="13106"/>
                </a:lnTo>
                <a:close/>
              </a:path>
            </a:pathLst>
          </a:custGeom>
          <a:solidFill>
            <a:srgbClr val="000000">
              <a:alpha val="19999"/>
            </a:srgbClr>
          </a:solidFill>
        </p:spPr>
        <p:txBody>
          <a:bodyPr wrap="square" lIns="0" tIns="0" rIns="0" bIns="0" rtlCol="0"/>
          <a:lstStyle/>
          <a:p>
            <a:endParaRPr/>
          </a:p>
        </p:txBody>
      </p:sp>
      <p:sp>
        <p:nvSpPr>
          <p:cNvPr id="816" name="object 816"/>
          <p:cNvSpPr/>
          <p:nvPr/>
        </p:nvSpPr>
        <p:spPr>
          <a:xfrm>
            <a:off x="6079718" y="1551127"/>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17" name="object 817"/>
          <p:cNvSpPr/>
          <p:nvPr/>
        </p:nvSpPr>
        <p:spPr>
          <a:xfrm>
            <a:off x="11661826" y="1551114"/>
            <a:ext cx="29845" cy="13335"/>
          </a:xfrm>
          <a:custGeom>
            <a:avLst/>
            <a:gdLst/>
            <a:ahLst/>
            <a:cxnLst/>
            <a:rect l="l" t="t" r="r" b="b"/>
            <a:pathLst>
              <a:path w="29845" h="13334">
                <a:moveTo>
                  <a:pt x="0" y="13119"/>
                </a:moveTo>
                <a:lnTo>
                  <a:pt x="29603" y="13119"/>
                </a:lnTo>
                <a:lnTo>
                  <a:pt x="29603" y="0"/>
                </a:lnTo>
                <a:lnTo>
                  <a:pt x="0" y="0"/>
                </a:lnTo>
                <a:lnTo>
                  <a:pt x="0" y="13119"/>
                </a:lnTo>
                <a:close/>
              </a:path>
            </a:pathLst>
          </a:custGeom>
          <a:solidFill>
            <a:srgbClr val="000000">
              <a:alpha val="19999"/>
            </a:srgbClr>
          </a:solidFill>
        </p:spPr>
        <p:txBody>
          <a:bodyPr wrap="square" lIns="0" tIns="0" rIns="0" bIns="0" rtlCol="0"/>
          <a:lstStyle/>
          <a:p>
            <a:endParaRPr/>
          </a:p>
        </p:txBody>
      </p:sp>
      <p:sp>
        <p:nvSpPr>
          <p:cNvPr id="818" name="object 818"/>
          <p:cNvSpPr/>
          <p:nvPr/>
        </p:nvSpPr>
        <p:spPr>
          <a:xfrm>
            <a:off x="5841504" y="1551114"/>
            <a:ext cx="1905" cy="29845"/>
          </a:xfrm>
          <a:custGeom>
            <a:avLst/>
            <a:gdLst/>
            <a:ahLst/>
            <a:cxnLst/>
            <a:rect l="l" t="t" r="r" b="b"/>
            <a:pathLst>
              <a:path w="1904" h="29844">
                <a:moveTo>
                  <a:pt x="0" y="29603"/>
                </a:moveTo>
                <a:lnTo>
                  <a:pt x="1562" y="29603"/>
                </a:lnTo>
                <a:lnTo>
                  <a:pt x="1562"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819" name="object 819"/>
          <p:cNvSpPr/>
          <p:nvPr/>
        </p:nvSpPr>
        <p:spPr>
          <a:xfrm>
            <a:off x="11395671" y="155111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20" name="object 820"/>
          <p:cNvSpPr/>
          <p:nvPr/>
        </p:nvSpPr>
        <p:spPr>
          <a:xfrm>
            <a:off x="11129403" y="155111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21" name="object 821"/>
          <p:cNvSpPr/>
          <p:nvPr/>
        </p:nvSpPr>
        <p:spPr>
          <a:xfrm>
            <a:off x="5281028" y="1551114"/>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22" name="object 822"/>
          <p:cNvSpPr/>
          <p:nvPr/>
        </p:nvSpPr>
        <p:spPr>
          <a:xfrm>
            <a:off x="10863135" y="1551114"/>
            <a:ext cx="29845" cy="29845"/>
          </a:xfrm>
          <a:custGeom>
            <a:avLst/>
            <a:gdLst/>
            <a:ahLst/>
            <a:cxnLst/>
            <a:rect l="l" t="t" r="r" b="b"/>
            <a:pathLst>
              <a:path w="29845" h="29844">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823" name="object 823"/>
          <p:cNvSpPr/>
          <p:nvPr/>
        </p:nvSpPr>
        <p:spPr>
          <a:xfrm>
            <a:off x="5014760" y="1551114"/>
            <a:ext cx="29845" cy="29845"/>
          </a:xfrm>
          <a:custGeom>
            <a:avLst/>
            <a:gdLst/>
            <a:ahLst/>
            <a:cxnLst/>
            <a:rect l="l" t="t" r="r" b="b"/>
            <a:pathLst>
              <a:path w="29845" h="29844">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824" name="object 824"/>
          <p:cNvSpPr/>
          <p:nvPr/>
        </p:nvSpPr>
        <p:spPr>
          <a:xfrm>
            <a:off x="10596968" y="1551114"/>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25" name="object 825"/>
          <p:cNvSpPr/>
          <p:nvPr/>
        </p:nvSpPr>
        <p:spPr>
          <a:xfrm>
            <a:off x="4748606" y="155111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26" name="object 826"/>
          <p:cNvSpPr/>
          <p:nvPr/>
        </p:nvSpPr>
        <p:spPr>
          <a:xfrm>
            <a:off x="10330713" y="1551101"/>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27" name="object 827"/>
          <p:cNvSpPr/>
          <p:nvPr/>
        </p:nvSpPr>
        <p:spPr>
          <a:xfrm>
            <a:off x="4482338" y="1551101"/>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28" name="object 828"/>
          <p:cNvSpPr/>
          <p:nvPr/>
        </p:nvSpPr>
        <p:spPr>
          <a:xfrm>
            <a:off x="10064546" y="15511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29" name="object 829"/>
          <p:cNvSpPr/>
          <p:nvPr/>
        </p:nvSpPr>
        <p:spPr>
          <a:xfrm>
            <a:off x="4216184" y="1551101"/>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30" name="object 830"/>
          <p:cNvSpPr/>
          <p:nvPr/>
        </p:nvSpPr>
        <p:spPr>
          <a:xfrm>
            <a:off x="9798278" y="15511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1" name="object 831"/>
          <p:cNvSpPr/>
          <p:nvPr/>
        </p:nvSpPr>
        <p:spPr>
          <a:xfrm>
            <a:off x="3949915" y="1551101"/>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32" name="object 832"/>
          <p:cNvSpPr/>
          <p:nvPr/>
        </p:nvSpPr>
        <p:spPr>
          <a:xfrm>
            <a:off x="9532124" y="15511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3" name="object 833"/>
          <p:cNvSpPr/>
          <p:nvPr/>
        </p:nvSpPr>
        <p:spPr>
          <a:xfrm>
            <a:off x="3683749" y="15511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4" name="object 834"/>
          <p:cNvSpPr/>
          <p:nvPr/>
        </p:nvSpPr>
        <p:spPr>
          <a:xfrm>
            <a:off x="9265856" y="15511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5" name="object 835"/>
          <p:cNvSpPr/>
          <p:nvPr/>
        </p:nvSpPr>
        <p:spPr>
          <a:xfrm>
            <a:off x="3417480" y="15511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6" name="object 836"/>
          <p:cNvSpPr/>
          <p:nvPr/>
        </p:nvSpPr>
        <p:spPr>
          <a:xfrm>
            <a:off x="8999588" y="155108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7" name="object 837"/>
          <p:cNvSpPr/>
          <p:nvPr/>
        </p:nvSpPr>
        <p:spPr>
          <a:xfrm>
            <a:off x="3151225" y="1551089"/>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38" name="object 838"/>
          <p:cNvSpPr/>
          <p:nvPr/>
        </p:nvSpPr>
        <p:spPr>
          <a:xfrm>
            <a:off x="8733320" y="155108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9" name="object 839"/>
          <p:cNvSpPr/>
          <p:nvPr/>
        </p:nvSpPr>
        <p:spPr>
          <a:xfrm>
            <a:off x="2884957" y="1551089"/>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40" name="object 840"/>
          <p:cNvSpPr/>
          <p:nvPr/>
        </p:nvSpPr>
        <p:spPr>
          <a:xfrm>
            <a:off x="8467166" y="155108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41" name="object 841"/>
          <p:cNvSpPr/>
          <p:nvPr/>
        </p:nvSpPr>
        <p:spPr>
          <a:xfrm>
            <a:off x="2618790" y="1551089"/>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42" name="object 842"/>
          <p:cNvSpPr/>
          <p:nvPr/>
        </p:nvSpPr>
        <p:spPr>
          <a:xfrm>
            <a:off x="8200897" y="155108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43" name="object 843"/>
          <p:cNvSpPr/>
          <p:nvPr/>
        </p:nvSpPr>
        <p:spPr>
          <a:xfrm>
            <a:off x="2352535" y="1551089"/>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44" name="object 844"/>
          <p:cNvSpPr/>
          <p:nvPr/>
        </p:nvSpPr>
        <p:spPr>
          <a:xfrm>
            <a:off x="7934630" y="1551076"/>
            <a:ext cx="29845" cy="29845"/>
          </a:xfrm>
          <a:custGeom>
            <a:avLst/>
            <a:gdLst/>
            <a:ahLst/>
            <a:cxnLst/>
            <a:rect l="l" t="t" r="r" b="b"/>
            <a:pathLst>
              <a:path w="29845" h="29844">
                <a:moveTo>
                  <a:pt x="29616" y="0"/>
                </a:moveTo>
                <a:lnTo>
                  <a:pt x="0" y="0"/>
                </a:lnTo>
                <a:lnTo>
                  <a:pt x="0" y="13157"/>
                </a:lnTo>
                <a:lnTo>
                  <a:pt x="0" y="29616"/>
                </a:lnTo>
                <a:lnTo>
                  <a:pt x="29616" y="29616"/>
                </a:lnTo>
                <a:lnTo>
                  <a:pt x="29616" y="13157"/>
                </a:lnTo>
                <a:lnTo>
                  <a:pt x="29616" y="0"/>
                </a:lnTo>
                <a:close/>
              </a:path>
            </a:pathLst>
          </a:custGeom>
          <a:solidFill>
            <a:srgbClr val="000000">
              <a:alpha val="19999"/>
            </a:srgbClr>
          </a:solidFill>
        </p:spPr>
        <p:txBody>
          <a:bodyPr wrap="square" lIns="0" tIns="0" rIns="0" bIns="0" rtlCol="0"/>
          <a:lstStyle/>
          <a:p>
            <a:endParaRPr/>
          </a:p>
        </p:txBody>
      </p:sp>
      <p:sp>
        <p:nvSpPr>
          <p:cNvPr id="845" name="object 845"/>
          <p:cNvSpPr/>
          <p:nvPr/>
        </p:nvSpPr>
        <p:spPr>
          <a:xfrm>
            <a:off x="2086267" y="1551076"/>
            <a:ext cx="29845" cy="29845"/>
          </a:xfrm>
          <a:custGeom>
            <a:avLst/>
            <a:gdLst/>
            <a:ahLst/>
            <a:cxnLst/>
            <a:rect l="l" t="t" r="r" b="b"/>
            <a:pathLst>
              <a:path w="29844"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846" name="object 846"/>
          <p:cNvSpPr/>
          <p:nvPr/>
        </p:nvSpPr>
        <p:spPr>
          <a:xfrm>
            <a:off x="7668476" y="1551076"/>
            <a:ext cx="29845" cy="13335"/>
          </a:xfrm>
          <a:custGeom>
            <a:avLst/>
            <a:gdLst/>
            <a:ahLst/>
            <a:cxnLst/>
            <a:rect l="l" t="t" r="r" b="b"/>
            <a:pathLst>
              <a:path w="29845" h="13334">
                <a:moveTo>
                  <a:pt x="0" y="13157"/>
                </a:moveTo>
                <a:lnTo>
                  <a:pt x="29616" y="13157"/>
                </a:lnTo>
                <a:lnTo>
                  <a:pt x="29616" y="0"/>
                </a:lnTo>
                <a:lnTo>
                  <a:pt x="0" y="0"/>
                </a:lnTo>
                <a:lnTo>
                  <a:pt x="0" y="13157"/>
                </a:lnTo>
                <a:close/>
              </a:path>
            </a:pathLst>
          </a:custGeom>
          <a:solidFill>
            <a:srgbClr val="000000">
              <a:alpha val="19999"/>
            </a:srgbClr>
          </a:solidFill>
        </p:spPr>
        <p:txBody>
          <a:bodyPr wrap="square" lIns="0" tIns="0" rIns="0" bIns="0" rtlCol="0"/>
          <a:lstStyle/>
          <a:p>
            <a:endParaRPr/>
          </a:p>
        </p:txBody>
      </p:sp>
      <p:sp>
        <p:nvSpPr>
          <p:cNvPr id="847" name="object 847"/>
          <p:cNvSpPr/>
          <p:nvPr/>
        </p:nvSpPr>
        <p:spPr>
          <a:xfrm>
            <a:off x="1820113" y="1551076"/>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48" name="object 848"/>
          <p:cNvSpPr/>
          <p:nvPr/>
        </p:nvSpPr>
        <p:spPr>
          <a:xfrm>
            <a:off x="7402207" y="1551076"/>
            <a:ext cx="29845" cy="13335"/>
          </a:xfrm>
          <a:custGeom>
            <a:avLst/>
            <a:gdLst/>
            <a:ahLst/>
            <a:cxnLst/>
            <a:rect l="l" t="t" r="r" b="b"/>
            <a:pathLst>
              <a:path w="29845" h="13334">
                <a:moveTo>
                  <a:pt x="0" y="13157"/>
                </a:moveTo>
                <a:lnTo>
                  <a:pt x="29616" y="13157"/>
                </a:lnTo>
                <a:lnTo>
                  <a:pt x="29616" y="0"/>
                </a:lnTo>
                <a:lnTo>
                  <a:pt x="0" y="0"/>
                </a:lnTo>
                <a:lnTo>
                  <a:pt x="0" y="13157"/>
                </a:lnTo>
                <a:close/>
              </a:path>
            </a:pathLst>
          </a:custGeom>
          <a:solidFill>
            <a:srgbClr val="000000">
              <a:alpha val="19999"/>
            </a:srgbClr>
          </a:solidFill>
        </p:spPr>
        <p:txBody>
          <a:bodyPr wrap="square" lIns="0" tIns="0" rIns="0" bIns="0" rtlCol="0"/>
          <a:lstStyle/>
          <a:p>
            <a:endParaRPr/>
          </a:p>
        </p:txBody>
      </p:sp>
      <p:sp>
        <p:nvSpPr>
          <p:cNvPr id="849" name="object 849"/>
          <p:cNvSpPr/>
          <p:nvPr/>
        </p:nvSpPr>
        <p:spPr>
          <a:xfrm>
            <a:off x="1553844" y="1551076"/>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50" name="object 850"/>
          <p:cNvSpPr/>
          <p:nvPr/>
        </p:nvSpPr>
        <p:spPr>
          <a:xfrm>
            <a:off x="7136053" y="1551076"/>
            <a:ext cx="29845" cy="13335"/>
          </a:xfrm>
          <a:custGeom>
            <a:avLst/>
            <a:gdLst/>
            <a:ahLst/>
            <a:cxnLst/>
            <a:rect l="l" t="t" r="r" b="b"/>
            <a:pathLst>
              <a:path w="29845" h="13334">
                <a:moveTo>
                  <a:pt x="0" y="13157"/>
                </a:moveTo>
                <a:lnTo>
                  <a:pt x="29603" y="13157"/>
                </a:lnTo>
                <a:lnTo>
                  <a:pt x="29603" y="0"/>
                </a:lnTo>
                <a:lnTo>
                  <a:pt x="0" y="0"/>
                </a:lnTo>
                <a:lnTo>
                  <a:pt x="0" y="13157"/>
                </a:lnTo>
                <a:close/>
              </a:path>
            </a:pathLst>
          </a:custGeom>
          <a:solidFill>
            <a:srgbClr val="000000">
              <a:alpha val="19999"/>
            </a:srgbClr>
          </a:solidFill>
        </p:spPr>
        <p:txBody>
          <a:bodyPr wrap="square" lIns="0" tIns="0" rIns="0" bIns="0" rtlCol="0"/>
          <a:lstStyle/>
          <a:p>
            <a:endParaRPr/>
          </a:p>
        </p:txBody>
      </p:sp>
      <p:sp>
        <p:nvSpPr>
          <p:cNvPr id="851" name="object 851"/>
          <p:cNvSpPr/>
          <p:nvPr/>
        </p:nvSpPr>
        <p:spPr>
          <a:xfrm>
            <a:off x="1287678" y="1551076"/>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52" name="object 852"/>
          <p:cNvSpPr/>
          <p:nvPr/>
        </p:nvSpPr>
        <p:spPr>
          <a:xfrm>
            <a:off x="6869785" y="1551076"/>
            <a:ext cx="29845" cy="13335"/>
          </a:xfrm>
          <a:custGeom>
            <a:avLst/>
            <a:gdLst/>
            <a:ahLst/>
            <a:cxnLst/>
            <a:rect l="l" t="t" r="r" b="b"/>
            <a:pathLst>
              <a:path w="29845" h="13334">
                <a:moveTo>
                  <a:pt x="0" y="13157"/>
                </a:moveTo>
                <a:lnTo>
                  <a:pt x="29603" y="13157"/>
                </a:lnTo>
                <a:lnTo>
                  <a:pt x="29603" y="0"/>
                </a:lnTo>
                <a:lnTo>
                  <a:pt x="0" y="0"/>
                </a:lnTo>
                <a:lnTo>
                  <a:pt x="0" y="13157"/>
                </a:lnTo>
                <a:close/>
              </a:path>
            </a:pathLst>
          </a:custGeom>
          <a:solidFill>
            <a:srgbClr val="000000">
              <a:alpha val="19999"/>
            </a:srgbClr>
          </a:solidFill>
        </p:spPr>
        <p:txBody>
          <a:bodyPr wrap="square" lIns="0" tIns="0" rIns="0" bIns="0" rtlCol="0"/>
          <a:lstStyle/>
          <a:p>
            <a:endParaRPr/>
          </a:p>
        </p:txBody>
      </p:sp>
      <p:sp>
        <p:nvSpPr>
          <p:cNvPr id="853" name="object 853"/>
          <p:cNvSpPr/>
          <p:nvPr/>
        </p:nvSpPr>
        <p:spPr>
          <a:xfrm>
            <a:off x="1021419" y="1551076"/>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854" name="object 854"/>
          <p:cNvSpPr/>
          <p:nvPr/>
        </p:nvSpPr>
        <p:spPr>
          <a:xfrm>
            <a:off x="6603631" y="1551063"/>
            <a:ext cx="29845" cy="13335"/>
          </a:xfrm>
          <a:custGeom>
            <a:avLst/>
            <a:gdLst/>
            <a:ahLst/>
            <a:cxnLst/>
            <a:rect l="l" t="t" r="r" b="b"/>
            <a:pathLst>
              <a:path w="29845" h="13334">
                <a:moveTo>
                  <a:pt x="0" y="13169"/>
                </a:moveTo>
                <a:lnTo>
                  <a:pt x="29603" y="13169"/>
                </a:lnTo>
                <a:lnTo>
                  <a:pt x="29603" y="0"/>
                </a:lnTo>
                <a:lnTo>
                  <a:pt x="0" y="0"/>
                </a:lnTo>
                <a:lnTo>
                  <a:pt x="0" y="13169"/>
                </a:lnTo>
                <a:close/>
              </a:path>
            </a:pathLst>
          </a:custGeom>
          <a:solidFill>
            <a:srgbClr val="000000">
              <a:alpha val="19999"/>
            </a:srgbClr>
          </a:solidFill>
        </p:spPr>
        <p:txBody>
          <a:bodyPr wrap="square" lIns="0" tIns="0" rIns="0" bIns="0" rtlCol="0"/>
          <a:lstStyle/>
          <a:p>
            <a:endParaRPr/>
          </a:p>
        </p:txBody>
      </p:sp>
      <p:sp>
        <p:nvSpPr>
          <p:cNvPr id="855" name="object 855"/>
          <p:cNvSpPr/>
          <p:nvPr/>
        </p:nvSpPr>
        <p:spPr>
          <a:xfrm>
            <a:off x="755258" y="1551063"/>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856" name="object 856"/>
          <p:cNvSpPr/>
          <p:nvPr/>
        </p:nvSpPr>
        <p:spPr>
          <a:xfrm>
            <a:off x="6337363" y="1551063"/>
            <a:ext cx="29845" cy="29845"/>
          </a:xfrm>
          <a:custGeom>
            <a:avLst/>
            <a:gdLst/>
            <a:ahLst/>
            <a:cxnLst/>
            <a:rect l="l" t="t" r="r" b="b"/>
            <a:pathLst>
              <a:path w="29845" h="29844">
                <a:moveTo>
                  <a:pt x="29603" y="0"/>
                </a:moveTo>
                <a:lnTo>
                  <a:pt x="0" y="0"/>
                </a:lnTo>
                <a:lnTo>
                  <a:pt x="0" y="13169"/>
                </a:lnTo>
                <a:lnTo>
                  <a:pt x="0" y="29603"/>
                </a:lnTo>
                <a:lnTo>
                  <a:pt x="29603" y="29603"/>
                </a:lnTo>
                <a:lnTo>
                  <a:pt x="29603" y="13169"/>
                </a:lnTo>
                <a:lnTo>
                  <a:pt x="29603" y="0"/>
                </a:lnTo>
                <a:close/>
              </a:path>
            </a:pathLst>
          </a:custGeom>
          <a:solidFill>
            <a:srgbClr val="000000">
              <a:alpha val="19999"/>
            </a:srgbClr>
          </a:solidFill>
        </p:spPr>
        <p:txBody>
          <a:bodyPr wrap="square" lIns="0" tIns="0" rIns="0" bIns="0" rtlCol="0"/>
          <a:lstStyle/>
          <a:p>
            <a:endParaRPr/>
          </a:p>
        </p:txBody>
      </p:sp>
      <p:sp>
        <p:nvSpPr>
          <p:cNvPr id="857" name="object 857"/>
          <p:cNvSpPr/>
          <p:nvPr/>
        </p:nvSpPr>
        <p:spPr>
          <a:xfrm>
            <a:off x="488989" y="1551063"/>
            <a:ext cx="29845" cy="29845"/>
          </a:xfrm>
          <a:custGeom>
            <a:avLst/>
            <a:gdLst/>
            <a:ahLst/>
            <a:cxnLst/>
            <a:rect l="l" t="t" r="r" b="b"/>
            <a:pathLst>
              <a:path w="29845" h="29844">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858" name="object 858"/>
          <p:cNvSpPr/>
          <p:nvPr/>
        </p:nvSpPr>
        <p:spPr>
          <a:xfrm>
            <a:off x="252892" y="1551063"/>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000000">
              <a:alpha val="19999"/>
            </a:srgbClr>
          </a:solidFill>
        </p:spPr>
        <p:txBody>
          <a:bodyPr wrap="square" lIns="0" tIns="0" rIns="0" bIns="0" rtlCol="0"/>
          <a:lstStyle/>
          <a:p>
            <a:endParaRPr/>
          </a:p>
        </p:txBody>
      </p:sp>
      <p:sp>
        <p:nvSpPr>
          <p:cNvPr id="859" name="object 859"/>
          <p:cNvSpPr/>
          <p:nvPr/>
        </p:nvSpPr>
        <p:spPr>
          <a:xfrm>
            <a:off x="11928093" y="1285468"/>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860" name="object 860"/>
          <p:cNvSpPr/>
          <p:nvPr/>
        </p:nvSpPr>
        <p:spPr>
          <a:xfrm>
            <a:off x="6079718" y="1285468"/>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61" name="object 861"/>
          <p:cNvSpPr/>
          <p:nvPr/>
        </p:nvSpPr>
        <p:spPr>
          <a:xfrm>
            <a:off x="11661826" y="1285468"/>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862" name="object 862"/>
          <p:cNvSpPr/>
          <p:nvPr/>
        </p:nvSpPr>
        <p:spPr>
          <a:xfrm>
            <a:off x="5841504" y="1285468"/>
            <a:ext cx="1905" cy="29845"/>
          </a:xfrm>
          <a:custGeom>
            <a:avLst/>
            <a:gdLst/>
            <a:ahLst/>
            <a:cxnLst/>
            <a:rect l="l" t="t" r="r" b="b"/>
            <a:pathLst>
              <a:path w="1904" h="29844">
                <a:moveTo>
                  <a:pt x="0" y="29502"/>
                </a:moveTo>
                <a:lnTo>
                  <a:pt x="1562" y="29502"/>
                </a:lnTo>
                <a:lnTo>
                  <a:pt x="1562" y="0"/>
                </a:lnTo>
                <a:lnTo>
                  <a:pt x="0" y="0"/>
                </a:lnTo>
                <a:lnTo>
                  <a:pt x="0" y="29502"/>
                </a:lnTo>
                <a:close/>
              </a:path>
            </a:pathLst>
          </a:custGeom>
          <a:solidFill>
            <a:srgbClr val="000000">
              <a:alpha val="19999"/>
            </a:srgbClr>
          </a:solidFill>
        </p:spPr>
        <p:txBody>
          <a:bodyPr wrap="square" lIns="0" tIns="0" rIns="0" bIns="0" rtlCol="0"/>
          <a:lstStyle/>
          <a:p>
            <a:endParaRPr/>
          </a:p>
        </p:txBody>
      </p:sp>
      <p:sp>
        <p:nvSpPr>
          <p:cNvPr id="863" name="object 863"/>
          <p:cNvSpPr/>
          <p:nvPr/>
        </p:nvSpPr>
        <p:spPr>
          <a:xfrm>
            <a:off x="11395671" y="1285468"/>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64" name="object 864"/>
          <p:cNvSpPr/>
          <p:nvPr/>
        </p:nvSpPr>
        <p:spPr>
          <a:xfrm>
            <a:off x="11129403" y="1285468"/>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65" name="object 865"/>
          <p:cNvSpPr/>
          <p:nvPr/>
        </p:nvSpPr>
        <p:spPr>
          <a:xfrm>
            <a:off x="5281028" y="1285468"/>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66" name="object 866"/>
          <p:cNvSpPr/>
          <p:nvPr/>
        </p:nvSpPr>
        <p:spPr>
          <a:xfrm>
            <a:off x="10863135" y="1285455"/>
            <a:ext cx="29845" cy="29845"/>
          </a:xfrm>
          <a:custGeom>
            <a:avLst/>
            <a:gdLst/>
            <a:ahLst/>
            <a:cxnLst/>
            <a:rect l="l" t="t" r="r" b="b"/>
            <a:pathLst>
              <a:path w="29845" h="29844">
                <a:moveTo>
                  <a:pt x="29718" y="0"/>
                </a:moveTo>
                <a:lnTo>
                  <a:pt x="0" y="0"/>
                </a:lnTo>
                <a:lnTo>
                  <a:pt x="0" y="29502"/>
                </a:lnTo>
                <a:lnTo>
                  <a:pt x="29718" y="29502"/>
                </a:lnTo>
                <a:lnTo>
                  <a:pt x="29718" y="0"/>
                </a:lnTo>
                <a:close/>
              </a:path>
            </a:pathLst>
          </a:custGeom>
          <a:solidFill>
            <a:srgbClr val="000000">
              <a:alpha val="19999"/>
            </a:srgbClr>
          </a:solidFill>
        </p:spPr>
        <p:txBody>
          <a:bodyPr wrap="square" lIns="0" tIns="0" rIns="0" bIns="0" rtlCol="0"/>
          <a:lstStyle/>
          <a:p>
            <a:endParaRPr/>
          </a:p>
        </p:txBody>
      </p:sp>
      <p:sp>
        <p:nvSpPr>
          <p:cNvPr id="867" name="object 867"/>
          <p:cNvSpPr/>
          <p:nvPr/>
        </p:nvSpPr>
        <p:spPr>
          <a:xfrm>
            <a:off x="5014760" y="1285455"/>
            <a:ext cx="29845" cy="29845"/>
          </a:xfrm>
          <a:custGeom>
            <a:avLst/>
            <a:gdLst/>
            <a:ahLst/>
            <a:cxnLst/>
            <a:rect l="l" t="t" r="r" b="b"/>
            <a:pathLst>
              <a:path w="29845" h="29844">
                <a:moveTo>
                  <a:pt x="29717" y="0"/>
                </a:moveTo>
                <a:lnTo>
                  <a:pt x="0" y="0"/>
                </a:lnTo>
                <a:lnTo>
                  <a:pt x="0" y="29502"/>
                </a:lnTo>
                <a:lnTo>
                  <a:pt x="29717" y="29502"/>
                </a:lnTo>
                <a:lnTo>
                  <a:pt x="29717" y="0"/>
                </a:lnTo>
                <a:close/>
              </a:path>
            </a:pathLst>
          </a:custGeom>
          <a:solidFill>
            <a:srgbClr val="000000">
              <a:alpha val="19999"/>
            </a:srgbClr>
          </a:solidFill>
        </p:spPr>
        <p:txBody>
          <a:bodyPr wrap="square" lIns="0" tIns="0" rIns="0" bIns="0" rtlCol="0"/>
          <a:lstStyle/>
          <a:p>
            <a:endParaRPr/>
          </a:p>
        </p:txBody>
      </p:sp>
      <p:sp>
        <p:nvSpPr>
          <p:cNvPr id="868" name="object 868"/>
          <p:cNvSpPr/>
          <p:nvPr/>
        </p:nvSpPr>
        <p:spPr>
          <a:xfrm>
            <a:off x="10596968" y="128545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69" name="object 869"/>
          <p:cNvSpPr/>
          <p:nvPr/>
        </p:nvSpPr>
        <p:spPr>
          <a:xfrm>
            <a:off x="4748606" y="1285455"/>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870" name="object 870"/>
          <p:cNvSpPr/>
          <p:nvPr/>
        </p:nvSpPr>
        <p:spPr>
          <a:xfrm>
            <a:off x="10330713" y="128545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71" name="object 871"/>
          <p:cNvSpPr/>
          <p:nvPr/>
        </p:nvSpPr>
        <p:spPr>
          <a:xfrm>
            <a:off x="4482338" y="128545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72" name="object 872"/>
          <p:cNvSpPr/>
          <p:nvPr/>
        </p:nvSpPr>
        <p:spPr>
          <a:xfrm>
            <a:off x="10064546" y="128545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73" name="object 873"/>
          <p:cNvSpPr/>
          <p:nvPr/>
        </p:nvSpPr>
        <p:spPr>
          <a:xfrm>
            <a:off x="4216184" y="128545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74" name="object 874"/>
          <p:cNvSpPr/>
          <p:nvPr/>
        </p:nvSpPr>
        <p:spPr>
          <a:xfrm>
            <a:off x="9798278" y="128545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75" name="object 875"/>
          <p:cNvSpPr/>
          <p:nvPr/>
        </p:nvSpPr>
        <p:spPr>
          <a:xfrm>
            <a:off x="3949915" y="128545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76" name="object 876"/>
          <p:cNvSpPr/>
          <p:nvPr/>
        </p:nvSpPr>
        <p:spPr>
          <a:xfrm>
            <a:off x="9532125" y="1285442"/>
            <a:ext cx="29845" cy="29845"/>
          </a:xfrm>
          <a:custGeom>
            <a:avLst/>
            <a:gdLst/>
            <a:ahLst/>
            <a:cxnLst/>
            <a:rect l="l" t="t" r="r" b="b"/>
            <a:pathLst>
              <a:path w="29845" h="29844">
                <a:moveTo>
                  <a:pt x="29616" y="0"/>
                </a:moveTo>
                <a:lnTo>
                  <a:pt x="0" y="0"/>
                </a:lnTo>
                <a:lnTo>
                  <a:pt x="0" y="11938"/>
                </a:lnTo>
                <a:lnTo>
                  <a:pt x="0" y="29502"/>
                </a:lnTo>
                <a:lnTo>
                  <a:pt x="29616" y="29502"/>
                </a:lnTo>
                <a:lnTo>
                  <a:pt x="29616" y="11938"/>
                </a:lnTo>
                <a:lnTo>
                  <a:pt x="29616" y="0"/>
                </a:lnTo>
                <a:close/>
              </a:path>
            </a:pathLst>
          </a:custGeom>
          <a:solidFill>
            <a:srgbClr val="000000">
              <a:alpha val="19999"/>
            </a:srgbClr>
          </a:solidFill>
        </p:spPr>
        <p:txBody>
          <a:bodyPr wrap="square" lIns="0" tIns="0" rIns="0" bIns="0" rtlCol="0"/>
          <a:lstStyle/>
          <a:p>
            <a:endParaRPr/>
          </a:p>
        </p:txBody>
      </p:sp>
      <p:sp>
        <p:nvSpPr>
          <p:cNvPr id="877" name="object 877"/>
          <p:cNvSpPr/>
          <p:nvPr/>
        </p:nvSpPr>
        <p:spPr>
          <a:xfrm>
            <a:off x="3683749" y="128544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78" name="object 878"/>
          <p:cNvSpPr/>
          <p:nvPr/>
        </p:nvSpPr>
        <p:spPr>
          <a:xfrm>
            <a:off x="9265856" y="1297381"/>
            <a:ext cx="29845" cy="17780"/>
          </a:xfrm>
          <a:custGeom>
            <a:avLst/>
            <a:gdLst/>
            <a:ahLst/>
            <a:cxnLst/>
            <a:rect l="l" t="t" r="r" b="b"/>
            <a:pathLst>
              <a:path w="29845" h="17780">
                <a:moveTo>
                  <a:pt x="0" y="17551"/>
                </a:moveTo>
                <a:lnTo>
                  <a:pt x="29616" y="17551"/>
                </a:lnTo>
                <a:lnTo>
                  <a:pt x="29616" y="0"/>
                </a:lnTo>
                <a:lnTo>
                  <a:pt x="0" y="0"/>
                </a:lnTo>
                <a:lnTo>
                  <a:pt x="0" y="17551"/>
                </a:lnTo>
                <a:close/>
              </a:path>
            </a:pathLst>
          </a:custGeom>
          <a:solidFill>
            <a:srgbClr val="000000">
              <a:alpha val="19999"/>
            </a:srgbClr>
          </a:solidFill>
        </p:spPr>
        <p:txBody>
          <a:bodyPr wrap="square" lIns="0" tIns="0" rIns="0" bIns="0" rtlCol="0"/>
          <a:lstStyle/>
          <a:p>
            <a:endParaRPr/>
          </a:p>
        </p:txBody>
      </p:sp>
      <p:sp>
        <p:nvSpPr>
          <p:cNvPr id="879" name="object 879"/>
          <p:cNvSpPr/>
          <p:nvPr/>
        </p:nvSpPr>
        <p:spPr>
          <a:xfrm>
            <a:off x="3417480" y="1285443"/>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80" name="object 880"/>
          <p:cNvSpPr/>
          <p:nvPr/>
        </p:nvSpPr>
        <p:spPr>
          <a:xfrm>
            <a:off x="8999588" y="1285442"/>
            <a:ext cx="29845" cy="29845"/>
          </a:xfrm>
          <a:custGeom>
            <a:avLst/>
            <a:gdLst/>
            <a:ahLst/>
            <a:cxnLst/>
            <a:rect l="l" t="t" r="r" b="b"/>
            <a:pathLst>
              <a:path w="29845" h="29844">
                <a:moveTo>
                  <a:pt x="29616" y="0"/>
                </a:moveTo>
                <a:lnTo>
                  <a:pt x="0" y="0"/>
                </a:lnTo>
                <a:lnTo>
                  <a:pt x="0" y="11938"/>
                </a:lnTo>
                <a:lnTo>
                  <a:pt x="0" y="29489"/>
                </a:lnTo>
                <a:lnTo>
                  <a:pt x="29616" y="29489"/>
                </a:lnTo>
                <a:lnTo>
                  <a:pt x="29616" y="11938"/>
                </a:lnTo>
                <a:lnTo>
                  <a:pt x="29616" y="0"/>
                </a:lnTo>
                <a:close/>
              </a:path>
            </a:pathLst>
          </a:custGeom>
          <a:solidFill>
            <a:srgbClr val="000000">
              <a:alpha val="19999"/>
            </a:srgbClr>
          </a:solidFill>
        </p:spPr>
        <p:txBody>
          <a:bodyPr wrap="square" lIns="0" tIns="0" rIns="0" bIns="0" rtlCol="0"/>
          <a:lstStyle/>
          <a:p>
            <a:endParaRPr/>
          </a:p>
        </p:txBody>
      </p:sp>
      <p:sp>
        <p:nvSpPr>
          <p:cNvPr id="881" name="object 881"/>
          <p:cNvSpPr/>
          <p:nvPr/>
        </p:nvSpPr>
        <p:spPr>
          <a:xfrm>
            <a:off x="3151225" y="1285443"/>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82" name="object 882"/>
          <p:cNvSpPr/>
          <p:nvPr/>
        </p:nvSpPr>
        <p:spPr>
          <a:xfrm>
            <a:off x="8733320" y="1285443"/>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83" name="object 883"/>
          <p:cNvSpPr/>
          <p:nvPr/>
        </p:nvSpPr>
        <p:spPr>
          <a:xfrm>
            <a:off x="2884957" y="1285443"/>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84" name="object 884"/>
          <p:cNvSpPr/>
          <p:nvPr/>
        </p:nvSpPr>
        <p:spPr>
          <a:xfrm>
            <a:off x="8467166" y="1285430"/>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85" name="object 885"/>
          <p:cNvSpPr/>
          <p:nvPr/>
        </p:nvSpPr>
        <p:spPr>
          <a:xfrm>
            <a:off x="2618790" y="1285430"/>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86" name="object 886"/>
          <p:cNvSpPr/>
          <p:nvPr/>
        </p:nvSpPr>
        <p:spPr>
          <a:xfrm>
            <a:off x="8200897" y="1285430"/>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87" name="object 887"/>
          <p:cNvSpPr/>
          <p:nvPr/>
        </p:nvSpPr>
        <p:spPr>
          <a:xfrm>
            <a:off x="2352535" y="1285430"/>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88" name="object 888"/>
          <p:cNvSpPr/>
          <p:nvPr/>
        </p:nvSpPr>
        <p:spPr>
          <a:xfrm>
            <a:off x="7934629" y="1285430"/>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89" name="object 889"/>
          <p:cNvSpPr/>
          <p:nvPr/>
        </p:nvSpPr>
        <p:spPr>
          <a:xfrm>
            <a:off x="2086267" y="1285430"/>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90" name="object 890"/>
          <p:cNvSpPr/>
          <p:nvPr/>
        </p:nvSpPr>
        <p:spPr>
          <a:xfrm>
            <a:off x="7668476" y="1285430"/>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91" name="object 891"/>
          <p:cNvSpPr/>
          <p:nvPr/>
        </p:nvSpPr>
        <p:spPr>
          <a:xfrm>
            <a:off x="1820113" y="1285430"/>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92" name="object 892"/>
          <p:cNvSpPr/>
          <p:nvPr/>
        </p:nvSpPr>
        <p:spPr>
          <a:xfrm>
            <a:off x="7402207" y="1285417"/>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93" name="object 893"/>
          <p:cNvSpPr/>
          <p:nvPr/>
        </p:nvSpPr>
        <p:spPr>
          <a:xfrm>
            <a:off x="1553844" y="1285417"/>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894" name="object 894"/>
          <p:cNvSpPr/>
          <p:nvPr/>
        </p:nvSpPr>
        <p:spPr>
          <a:xfrm>
            <a:off x="7136053" y="1285417"/>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895" name="object 895"/>
          <p:cNvSpPr/>
          <p:nvPr/>
        </p:nvSpPr>
        <p:spPr>
          <a:xfrm>
            <a:off x="1287678" y="1285417"/>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96" name="object 896"/>
          <p:cNvSpPr/>
          <p:nvPr/>
        </p:nvSpPr>
        <p:spPr>
          <a:xfrm>
            <a:off x="6869785" y="1285417"/>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97" name="object 897"/>
          <p:cNvSpPr/>
          <p:nvPr/>
        </p:nvSpPr>
        <p:spPr>
          <a:xfrm>
            <a:off x="1021417" y="1285417"/>
            <a:ext cx="29845" cy="29845"/>
          </a:xfrm>
          <a:custGeom>
            <a:avLst/>
            <a:gdLst/>
            <a:ahLst/>
            <a:cxnLst/>
            <a:rect l="l" t="t" r="r" b="b"/>
            <a:pathLst>
              <a:path w="29844" h="29844">
                <a:moveTo>
                  <a:pt x="29607" y="0"/>
                </a:moveTo>
                <a:lnTo>
                  <a:pt x="0" y="0"/>
                </a:lnTo>
                <a:lnTo>
                  <a:pt x="0" y="29489"/>
                </a:lnTo>
                <a:lnTo>
                  <a:pt x="29607" y="29489"/>
                </a:lnTo>
                <a:lnTo>
                  <a:pt x="29607" y="0"/>
                </a:lnTo>
                <a:close/>
              </a:path>
            </a:pathLst>
          </a:custGeom>
          <a:solidFill>
            <a:srgbClr val="000000">
              <a:alpha val="19999"/>
            </a:srgbClr>
          </a:solidFill>
        </p:spPr>
        <p:txBody>
          <a:bodyPr wrap="square" lIns="0" tIns="0" rIns="0" bIns="0" rtlCol="0"/>
          <a:lstStyle/>
          <a:p>
            <a:endParaRPr/>
          </a:p>
        </p:txBody>
      </p:sp>
      <p:sp>
        <p:nvSpPr>
          <p:cNvPr id="898" name="object 898"/>
          <p:cNvSpPr/>
          <p:nvPr/>
        </p:nvSpPr>
        <p:spPr>
          <a:xfrm>
            <a:off x="6603631" y="1285417"/>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99" name="object 899"/>
          <p:cNvSpPr/>
          <p:nvPr/>
        </p:nvSpPr>
        <p:spPr>
          <a:xfrm>
            <a:off x="755257" y="1285417"/>
            <a:ext cx="29845" cy="29845"/>
          </a:xfrm>
          <a:custGeom>
            <a:avLst/>
            <a:gdLst/>
            <a:ahLst/>
            <a:cxnLst/>
            <a:rect l="l" t="t" r="r" b="b"/>
            <a:pathLst>
              <a:path w="29845" h="29844">
                <a:moveTo>
                  <a:pt x="29611" y="0"/>
                </a:moveTo>
                <a:lnTo>
                  <a:pt x="0" y="0"/>
                </a:lnTo>
                <a:lnTo>
                  <a:pt x="0" y="29489"/>
                </a:lnTo>
                <a:lnTo>
                  <a:pt x="29611" y="29489"/>
                </a:lnTo>
                <a:lnTo>
                  <a:pt x="29611" y="0"/>
                </a:lnTo>
                <a:close/>
              </a:path>
            </a:pathLst>
          </a:custGeom>
          <a:solidFill>
            <a:srgbClr val="000000">
              <a:alpha val="19999"/>
            </a:srgbClr>
          </a:solidFill>
        </p:spPr>
        <p:txBody>
          <a:bodyPr wrap="square" lIns="0" tIns="0" rIns="0" bIns="0" rtlCol="0"/>
          <a:lstStyle/>
          <a:p>
            <a:endParaRPr/>
          </a:p>
        </p:txBody>
      </p:sp>
      <p:sp>
        <p:nvSpPr>
          <p:cNvPr id="900" name="object 900"/>
          <p:cNvSpPr/>
          <p:nvPr/>
        </p:nvSpPr>
        <p:spPr>
          <a:xfrm>
            <a:off x="6337363" y="1285405"/>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01" name="object 901"/>
          <p:cNvSpPr/>
          <p:nvPr/>
        </p:nvSpPr>
        <p:spPr>
          <a:xfrm>
            <a:off x="488989" y="1285405"/>
            <a:ext cx="29845" cy="29845"/>
          </a:xfrm>
          <a:custGeom>
            <a:avLst/>
            <a:gdLst/>
            <a:ahLst/>
            <a:cxnLst/>
            <a:rect l="l" t="t" r="r" b="b"/>
            <a:pathLst>
              <a:path w="29845" h="29844">
                <a:moveTo>
                  <a:pt x="29611" y="0"/>
                </a:moveTo>
                <a:lnTo>
                  <a:pt x="0" y="0"/>
                </a:lnTo>
                <a:lnTo>
                  <a:pt x="0" y="29502"/>
                </a:lnTo>
                <a:lnTo>
                  <a:pt x="29611" y="29502"/>
                </a:lnTo>
                <a:lnTo>
                  <a:pt x="29611" y="0"/>
                </a:lnTo>
                <a:close/>
              </a:path>
            </a:pathLst>
          </a:custGeom>
          <a:solidFill>
            <a:srgbClr val="000000">
              <a:alpha val="19999"/>
            </a:srgbClr>
          </a:solidFill>
        </p:spPr>
        <p:txBody>
          <a:bodyPr wrap="square" lIns="0" tIns="0" rIns="0" bIns="0" rtlCol="0"/>
          <a:lstStyle/>
          <a:p>
            <a:endParaRPr/>
          </a:p>
        </p:txBody>
      </p:sp>
      <p:sp>
        <p:nvSpPr>
          <p:cNvPr id="902" name="object 902"/>
          <p:cNvSpPr/>
          <p:nvPr/>
        </p:nvSpPr>
        <p:spPr>
          <a:xfrm>
            <a:off x="252892" y="1285405"/>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000000">
              <a:alpha val="19999"/>
            </a:srgbClr>
          </a:solidFill>
        </p:spPr>
        <p:txBody>
          <a:bodyPr wrap="square" lIns="0" tIns="0" rIns="0" bIns="0" rtlCol="0"/>
          <a:lstStyle/>
          <a:p>
            <a:endParaRPr/>
          </a:p>
        </p:txBody>
      </p:sp>
      <p:sp>
        <p:nvSpPr>
          <p:cNvPr id="903" name="object 903"/>
          <p:cNvSpPr/>
          <p:nvPr/>
        </p:nvSpPr>
        <p:spPr>
          <a:xfrm>
            <a:off x="11928093" y="1019683"/>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904" name="object 904"/>
          <p:cNvSpPr/>
          <p:nvPr/>
        </p:nvSpPr>
        <p:spPr>
          <a:xfrm>
            <a:off x="6079718" y="1019683"/>
            <a:ext cx="29845" cy="29845"/>
          </a:xfrm>
          <a:custGeom>
            <a:avLst/>
            <a:gdLst/>
            <a:ahLst/>
            <a:cxnLst/>
            <a:rect l="l" t="t" r="r" b="b"/>
            <a:pathLst>
              <a:path w="29845" h="29844">
                <a:moveTo>
                  <a:pt x="29616" y="0"/>
                </a:moveTo>
                <a:lnTo>
                  <a:pt x="0" y="0"/>
                </a:lnTo>
                <a:lnTo>
                  <a:pt x="0" y="29514"/>
                </a:lnTo>
                <a:lnTo>
                  <a:pt x="29616" y="29514"/>
                </a:lnTo>
                <a:lnTo>
                  <a:pt x="29616" y="0"/>
                </a:lnTo>
                <a:close/>
              </a:path>
            </a:pathLst>
          </a:custGeom>
          <a:solidFill>
            <a:srgbClr val="000000">
              <a:alpha val="19999"/>
            </a:srgbClr>
          </a:solidFill>
        </p:spPr>
        <p:txBody>
          <a:bodyPr wrap="square" lIns="0" tIns="0" rIns="0" bIns="0" rtlCol="0"/>
          <a:lstStyle/>
          <a:p>
            <a:endParaRPr/>
          </a:p>
        </p:txBody>
      </p:sp>
      <p:sp>
        <p:nvSpPr>
          <p:cNvPr id="905" name="object 905"/>
          <p:cNvSpPr/>
          <p:nvPr/>
        </p:nvSpPr>
        <p:spPr>
          <a:xfrm>
            <a:off x="11661826" y="1019683"/>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906" name="object 906"/>
          <p:cNvSpPr/>
          <p:nvPr/>
        </p:nvSpPr>
        <p:spPr>
          <a:xfrm>
            <a:off x="5813450" y="1019682"/>
            <a:ext cx="29845" cy="29845"/>
          </a:xfrm>
          <a:custGeom>
            <a:avLst/>
            <a:gdLst/>
            <a:ahLst/>
            <a:cxnLst/>
            <a:rect l="l" t="t" r="r" b="b"/>
            <a:pathLst>
              <a:path w="29845" h="29844">
                <a:moveTo>
                  <a:pt x="29616" y="0"/>
                </a:moveTo>
                <a:lnTo>
                  <a:pt x="0" y="0"/>
                </a:lnTo>
                <a:lnTo>
                  <a:pt x="0" y="15367"/>
                </a:lnTo>
                <a:lnTo>
                  <a:pt x="0" y="29514"/>
                </a:lnTo>
                <a:lnTo>
                  <a:pt x="29616" y="29514"/>
                </a:lnTo>
                <a:lnTo>
                  <a:pt x="29616" y="15367"/>
                </a:lnTo>
                <a:lnTo>
                  <a:pt x="29616" y="0"/>
                </a:lnTo>
                <a:close/>
              </a:path>
            </a:pathLst>
          </a:custGeom>
          <a:solidFill>
            <a:srgbClr val="000000">
              <a:alpha val="19999"/>
            </a:srgbClr>
          </a:solidFill>
        </p:spPr>
        <p:txBody>
          <a:bodyPr wrap="square" lIns="0" tIns="0" rIns="0" bIns="0" rtlCol="0"/>
          <a:lstStyle/>
          <a:p>
            <a:endParaRPr/>
          </a:p>
        </p:txBody>
      </p:sp>
      <p:sp>
        <p:nvSpPr>
          <p:cNvPr id="907" name="object 907"/>
          <p:cNvSpPr/>
          <p:nvPr/>
        </p:nvSpPr>
        <p:spPr>
          <a:xfrm>
            <a:off x="11395671" y="1019683"/>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08" name="object 908"/>
          <p:cNvSpPr/>
          <p:nvPr/>
        </p:nvSpPr>
        <p:spPr>
          <a:xfrm>
            <a:off x="5547296" y="1019683"/>
            <a:ext cx="29845" cy="15875"/>
          </a:xfrm>
          <a:custGeom>
            <a:avLst/>
            <a:gdLst/>
            <a:ahLst/>
            <a:cxnLst/>
            <a:rect l="l" t="t" r="r" b="b"/>
            <a:pathLst>
              <a:path w="29845" h="15875">
                <a:moveTo>
                  <a:pt x="0" y="15366"/>
                </a:moveTo>
                <a:lnTo>
                  <a:pt x="29603" y="15366"/>
                </a:lnTo>
                <a:lnTo>
                  <a:pt x="29603" y="0"/>
                </a:lnTo>
                <a:lnTo>
                  <a:pt x="0" y="0"/>
                </a:lnTo>
                <a:lnTo>
                  <a:pt x="0" y="15366"/>
                </a:lnTo>
                <a:close/>
              </a:path>
            </a:pathLst>
          </a:custGeom>
          <a:solidFill>
            <a:srgbClr val="000000">
              <a:alpha val="19999"/>
            </a:srgbClr>
          </a:solidFill>
        </p:spPr>
        <p:txBody>
          <a:bodyPr wrap="square" lIns="0" tIns="0" rIns="0" bIns="0" rtlCol="0"/>
          <a:lstStyle/>
          <a:p>
            <a:endParaRPr/>
          </a:p>
        </p:txBody>
      </p:sp>
      <p:sp>
        <p:nvSpPr>
          <p:cNvPr id="909" name="object 909"/>
          <p:cNvSpPr/>
          <p:nvPr/>
        </p:nvSpPr>
        <p:spPr>
          <a:xfrm>
            <a:off x="11129403" y="1019683"/>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10" name="object 910"/>
          <p:cNvSpPr/>
          <p:nvPr/>
        </p:nvSpPr>
        <p:spPr>
          <a:xfrm>
            <a:off x="5281028" y="101968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11" name="object 911"/>
          <p:cNvSpPr/>
          <p:nvPr/>
        </p:nvSpPr>
        <p:spPr>
          <a:xfrm>
            <a:off x="10863135" y="1019683"/>
            <a:ext cx="29845" cy="29845"/>
          </a:xfrm>
          <a:custGeom>
            <a:avLst/>
            <a:gdLst/>
            <a:ahLst/>
            <a:cxnLst/>
            <a:rect l="l" t="t" r="r" b="b"/>
            <a:pathLst>
              <a:path w="29845" h="29844">
                <a:moveTo>
                  <a:pt x="29718" y="0"/>
                </a:moveTo>
                <a:lnTo>
                  <a:pt x="0" y="0"/>
                </a:lnTo>
                <a:lnTo>
                  <a:pt x="0" y="29502"/>
                </a:lnTo>
                <a:lnTo>
                  <a:pt x="29718" y="29502"/>
                </a:lnTo>
                <a:lnTo>
                  <a:pt x="29718" y="0"/>
                </a:lnTo>
                <a:close/>
              </a:path>
            </a:pathLst>
          </a:custGeom>
          <a:solidFill>
            <a:srgbClr val="000000">
              <a:alpha val="19999"/>
            </a:srgbClr>
          </a:solidFill>
        </p:spPr>
        <p:txBody>
          <a:bodyPr wrap="square" lIns="0" tIns="0" rIns="0" bIns="0" rtlCol="0"/>
          <a:lstStyle/>
          <a:p>
            <a:endParaRPr/>
          </a:p>
        </p:txBody>
      </p:sp>
      <p:sp>
        <p:nvSpPr>
          <p:cNvPr id="912" name="object 912"/>
          <p:cNvSpPr/>
          <p:nvPr/>
        </p:nvSpPr>
        <p:spPr>
          <a:xfrm>
            <a:off x="5014760" y="1019683"/>
            <a:ext cx="29845" cy="29845"/>
          </a:xfrm>
          <a:custGeom>
            <a:avLst/>
            <a:gdLst/>
            <a:ahLst/>
            <a:cxnLst/>
            <a:rect l="l" t="t" r="r" b="b"/>
            <a:pathLst>
              <a:path w="29845" h="29844">
                <a:moveTo>
                  <a:pt x="29717" y="0"/>
                </a:moveTo>
                <a:lnTo>
                  <a:pt x="0" y="0"/>
                </a:lnTo>
                <a:lnTo>
                  <a:pt x="0" y="29502"/>
                </a:lnTo>
                <a:lnTo>
                  <a:pt x="29717" y="29502"/>
                </a:lnTo>
                <a:lnTo>
                  <a:pt x="29717" y="0"/>
                </a:lnTo>
                <a:close/>
              </a:path>
            </a:pathLst>
          </a:custGeom>
          <a:solidFill>
            <a:srgbClr val="000000">
              <a:alpha val="19999"/>
            </a:srgbClr>
          </a:solidFill>
        </p:spPr>
        <p:txBody>
          <a:bodyPr wrap="square" lIns="0" tIns="0" rIns="0" bIns="0" rtlCol="0"/>
          <a:lstStyle/>
          <a:p>
            <a:endParaRPr/>
          </a:p>
        </p:txBody>
      </p:sp>
      <p:sp>
        <p:nvSpPr>
          <p:cNvPr id="913" name="object 913"/>
          <p:cNvSpPr/>
          <p:nvPr/>
        </p:nvSpPr>
        <p:spPr>
          <a:xfrm>
            <a:off x="10596968" y="101968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14" name="object 914"/>
          <p:cNvSpPr/>
          <p:nvPr/>
        </p:nvSpPr>
        <p:spPr>
          <a:xfrm>
            <a:off x="4748606" y="1019683"/>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15" name="object 915"/>
          <p:cNvSpPr/>
          <p:nvPr/>
        </p:nvSpPr>
        <p:spPr>
          <a:xfrm>
            <a:off x="10330713" y="1019670"/>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16" name="object 916"/>
          <p:cNvSpPr/>
          <p:nvPr/>
        </p:nvSpPr>
        <p:spPr>
          <a:xfrm>
            <a:off x="4482338" y="1019670"/>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17" name="object 917"/>
          <p:cNvSpPr/>
          <p:nvPr/>
        </p:nvSpPr>
        <p:spPr>
          <a:xfrm>
            <a:off x="10064546" y="1019670"/>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18" name="object 918"/>
          <p:cNvSpPr/>
          <p:nvPr/>
        </p:nvSpPr>
        <p:spPr>
          <a:xfrm>
            <a:off x="4216184" y="1019670"/>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19" name="object 919"/>
          <p:cNvSpPr/>
          <p:nvPr/>
        </p:nvSpPr>
        <p:spPr>
          <a:xfrm>
            <a:off x="9798278" y="1019670"/>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20" name="object 920"/>
          <p:cNvSpPr/>
          <p:nvPr/>
        </p:nvSpPr>
        <p:spPr>
          <a:xfrm>
            <a:off x="3949915" y="1019670"/>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21" name="object 921"/>
          <p:cNvSpPr/>
          <p:nvPr/>
        </p:nvSpPr>
        <p:spPr>
          <a:xfrm>
            <a:off x="9549206" y="1019670"/>
            <a:ext cx="12700" cy="29845"/>
          </a:xfrm>
          <a:custGeom>
            <a:avLst/>
            <a:gdLst/>
            <a:ahLst/>
            <a:cxnLst/>
            <a:rect l="l" t="t" r="r" b="b"/>
            <a:pathLst>
              <a:path w="12700" h="29844">
                <a:moveTo>
                  <a:pt x="0" y="29502"/>
                </a:moveTo>
                <a:lnTo>
                  <a:pt x="12534" y="29502"/>
                </a:lnTo>
                <a:lnTo>
                  <a:pt x="12534" y="0"/>
                </a:lnTo>
                <a:lnTo>
                  <a:pt x="0" y="0"/>
                </a:lnTo>
                <a:lnTo>
                  <a:pt x="0" y="29502"/>
                </a:lnTo>
                <a:close/>
              </a:path>
            </a:pathLst>
          </a:custGeom>
          <a:solidFill>
            <a:srgbClr val="000000">
              <a:alpha val="19999"/>
            </a:srgbClr>
          </a:solidFill>
        </p:spPr>
        <p:txBody>
          <a:bodyPr wrap="square" lIns="0" tIns="0" rIns="0" bIns="0" rtlCol="0"/>
          <a:lstStyle/>
          <a:p>
            <a:endParaRPr/>
          </a:p>
        </p:txBody>
      </p:sp>
      <p:sp>
        <p:nvSpPr>
          <p:cNvPr id="922" name="object 922"/>
          <p:cNvSpPr/>
          <p:nvPr/>
        </p:nvSpPr>
        <p:spPr>
          <a:xfrm>
            <a:off x="3683749" y="1019670"/>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23" name="object 923"/>
          <p:cNvSpPr/>
          <p:nvPr/>
        </p:nvSpPr>
        <p:spPr>
          <a:xfrm>
            <a:off x="3417480" y="1019670"/>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24" name="object 924"/>
          <p:cNvSpPr/>
          <p:nvPr/>
        </p:nvSpPr>
        <p:spPr>
          <a:xfrm>
            <a:off x="8999588" y="1019670"/>
            <a:ext cx="19050" cy="29845"/>
          </a:xfrm>
          <a:custGeom>
            <a:avLst/>
            <a:gdLst/>
            <a:ahLst/>
            <a:cxnLst/>
            <a:rect l="l" t="t" r="r" b="b"/>
            <a:pathLst>
              <a:path w="19050" h="29844">
                <a:moveTo>
                  <a:pt x="0" y="29489"/>
                </a:moveTo>
                <a:lnTo>
                  <a:pt x="18605" y="29489"/>
                </a:lnTo>
                <a:lnTo>
                  <a:pt x="18605" y="0"/>
                </a:lnTo>
                <a:lnTo>
                  <a:pt x="0" y="0"/>
                </a:lnTo>
                <a:lnTo>
                  <a:pt x="0" y="29489"/>
                </a:lnTo>
                <a:close/>
              </a:path>
            </a:pathLst>
          </a:custGeom>
          <a:solidFill>
            <a:srgbClr val="000000">
              <a:alpha val="19999"/>
            </a:srgbClr>
          </a:solidFill>
        </p:spPr>
        <p:txBody>
          <a:bodyPr wrap="square" lIns="0" tIns="0" rIns="0" bIns="0" rtlCol="0"/>
          <a:lstStyle/>
          <a:p>
            <a:endParaRPr/>
          </a:p>
        </p:txBody>
      </p:sp>
      <p:sp>
        <p:nvSpPr>
          <p:cNvPr id="925" name="object 925"/>
          <p:cNvSpPr/>
          <p:nvPr/>
        </p:nvSpPr>
        <p:spPr>
          <a:xfrm>
            <a:off x="3151225" y="1019670"/>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926" name="object 926"/>
          <p:cNvSpPr/>
          <p:nvPr/>
        </p:nvSpPr>
        <p:spPr>
          <a:xfrm>
            <a:off x="8733320" y="1019657"/>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27" name="object 927"/>
          <p:cNvSpPr/>
          <p:nvPr/>
        </p:nvSpPr>
        <p:spPr>
          <a:xfrm>
            <a:off x="2884957" y="1019657"/>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28" name="object 928"/>
          <p:cNvSpPr/>
          <p:nvPr/>
        </p:nvSpPr>
        <p:spPr>
          <a:xfrm>
            <a:off x="8467166" y="1019657"/>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29" name="object 929"/>
          <p:cNvSpPr/>
          <p:nvPr/>
        </p:nvSpPr>
        <p:spPr>
          <a:xfrm>
            <a:off x="2618790" y="1019657"/>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30" name="object 930"/>
          <p:cNvSpPr/>
          <p:nvPr/>
        </p:nvSpPr>
        <p:spPr>
          <a:xfrm>
            <a:off x="8200897" y="1019657"/>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31" name="object 931"/>
          <p:cNvSpPr/>
          <p:nvPr/>
        </p:nvSpPr>
        <p:spPr>
          <a:xfrm>
            <a:off x="2352535" y="1019657"/>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32" name="object 932"/>
          <p:cNvSpPr/>
          <p:nvPr/>
        </p:nvSpPr>
        <p:spPr>
          <a:xfrm>
            <a:off x="7934629" y="1019657"/>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33" name="object 933"/>
          <p:cNvSpPr/>
          <p:nvPr/>
        </p:nvSpPr>
        <p:spPr>
          <a:xfrm>
            <a:off x="2086267" y="1019657"/>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34" name="object 934"/>
          <p:cNvSpPr/>
          <p:nvPr/>
        </p:nvSpPr>
        <p:spPr>
          <a:xfrm>
            <a:off x="7668476" y="1019657"/>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935" name="object 935"/>
          <p:cNvSpPr/>
          <p:nvPr/>
        </p:nvSpPr>
        <p:spPr>
          <a:xfrm>
            <a:off x="1820113" y="1019657"/>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936" name="object 936"/>
          <p:cNvSpPr/>
          <p:nvPr/>
        </p:nvSpPr>
        <p:spPr>
          <a:xfrm>
            <a:off x="7402207" y="1019657"/>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937" name="object 937"/>
          <p:cNvSpPr/>
          <p:nvPr/>
        </p:nvSpPr>
        <p:spPr>
          <a:xfrm>
            <a:off x="1553844" y="1019657"/>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938" name="object 938"/>
          <p:cNvSpPr/>
          <p:nvPr/>
        </p:nvSpPr>
        <p:spPr>
          <a:xfrm>
            <a:off x="7136053" y="1019644"/>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39" name="object 939"/>
          <p:cNvSpPr/>
          <p:nvPr/>
        </p:nvSpPr>
        <p:spPr>
          <a:xfrm>
            <a:off x="1287678" y="1019644"/>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40" name="object 940"/>
          <p:cNvSpPr/>
          <p:nvPr/>
        </p:nvSpPr>
        <p:spPr>
          <a:xfrm>
            <a:off x="6869785" y="1019644"/>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41" name="object 941"/>
          <p:cNvSpPr/>
          <p:nvPr/>
        </p:nvSpPr>
        <p:spPr>
          <a:xfrm>
            <a:off x="1021417" y="1019644"/>
            <a:ext cx="29845" cy="29845"/>
          </a:xfrm>
          <a:custGeom>
            <a:avLst/>
            <a:gdLst/>
            <a:ahLst/>
            <a:cxnLst/>
            <a:rect l="l" t="t" r="r" b="b"/>
            <a:pathLst>
              <a:path w="29844" h="29844">
                <a:moveTo>
                  <a:pt x="29607" y="0"/>
                </a:moveTo>
                <a:lnTo>
                  <a:pt x="0" y="0"/>
                </a:lnTo>
                <a:lnTo>
                  <a:pt x="0" y="29502"/>
                </a:lnTo>
                <a:lnTo>
                  <a:pt x="29607" y="29502"/>
                </a:lnTo>
                <a:lnTo>
                  <a:pt x="29607" y="0"/>
                </a:lnTo>
                <a:close/>
              </a:path>
            </a:pathLst>
          </a:custGeom>
          <a:solidFill>
            <a:srgbClr val="000000">
              <a:alpha val="19999"/>
            </a:srgbClr>
          </a:solidFill>
        </p:spPr>
        <p:txBody>
          <a:bodyPr wrap="square" lIns="0" tIns="0" rIns="0" bIns="0" rtlCol="0"/>
          <a:lstStyle/>
          <a:p>
            <a:endParaRPr/>
          </a:p>
        </p:txBody>
      </p:sp>
      <p:sp>
        <p:nvSpPr>
          <p:cNvPr id="942" name="object 942"/>
          <p:cNvSpPr/>
          <p:nvPr/>
        </p:nvSpPr>
        <p:spPr>
          <a:xfrm>
            <a:off x="6603631" y="1019644"/>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43" name="object 943"/>
          <p:cNvSpPr/>
          <p:nvPr/>
        </p:nvSpPr>
        <p:spPr>
          <a:xfrm>
            <a:off x="755257" y="1019644"/>
            <a:ext cx="29845" cy="29845"/>
          </a:xfrm>
          <a:custGeom>
            <a:avLst/>
            <a:gdLst/>
            <a:ahLst/>
            <a:cxnLst/>
            <a:rect l="l" t="t" r="r" b="b"/>
            <a:pathLst>
              <a:path w="29845" h="29844">
                <a:moveTo>
                  <a:pt x="29611" y="0"/>
                </a:moveTo>
                <a:lnTo>
                  <a:pt x="0" y="0"/>
                </a:lnTo>
                <a:lnTo>
                  <a:pt x="0" y="29502"/>
                </a:lnTo>
                <a:lnTo>
                  <a:pt x="29611" y="29502"/>
                </a:lnTo>
                <a:lnTo>
                  <a:pt x="29611" y="0"/>
                </a:lnTo>
                <a:close/>
              </a:path>
            </a:pathLst>
          </a:custGeom>
          <a:solidFill>
            <a:srgbClr val="000000">
              <a:alpha val="19999"/>
            </a:srgbClr>
          </a:solidFill>
        </p:spPr>
        <p:txBody>
          <a:bodyPr wrap="square" lIns="0" tIns="0" rIns="0" bIns="0" rtlCol="0"/>
          <a:lstStyle/>
          <a:p>
            <a:endParaRPr/>
          </a:p>
        </p:txBody>
      </p:sp>
      <p:sp>
        <p:nvSpPr>
          <p:cNvPr id="944" name="object 944"/>
          <p:cNvSpPr/>
          <p:nvPr/>
        </p:nvSpPr>
        <p:spPr>
          <a:xfrm>
            <a:off x="6337363" y="1019644"/>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945" name="object 945"/>
          <p:cNvSpPr/>
          <p:nvPr/>
        </p:nvSpPr>
        <p:spPr>
          <a:xfrm>
            <a:off x="488989" y="1019644"/>
            <a:ext cx="29845" cy="29845"/>
          </a:xfrm>
          <a:custGeom>
            <a:avLst/>
            <a:gdLst/>
            <a:ahLst/>
            <a:cxnLst/>
            <a:rect l="l" t="t" r="r" b="b"/>
            <a:pathLst>
              <a:path w="29845" h="29844">
                <a:moveTo>
                  <a:pt x="29611" y="0"/>
                </a:moveTo>
                <a:lnTo>
                  <a:pt x="0" y="0"/>
                </a:lnTo>
                <a:lnTo>
                  <a:pt x="0" y="29489"/>
                </a:lnTo>
                <a:lnTo>
                  <a:pt x="29611" y="29489"/>
                </a:lnTo>
                <a:lnTo>
                  <a:pt x="29611" y="0"/>
                </a:lnTo>
                <a:close/>
              </a:path>
            </a:pathLst>
          </a:custGeom>
          <a:solidFill>
            <a:srgbClr val="000000">
              <a:alpha val="19999"/>
            </a:srgbClr>
          </a:solidFill>
        </p:spPr>
        <p:txBody>
          <a:bodyPr wrap="square" lIns="0" tIns="0" rIns="0" bIns="0" rtlCol="0"/>
          <a:lstStyle/>
          <a:p>
            <a:endParaRPr/>
          </a:p>
        </p:txBody>
      </p:sp>
      <p:sp>
        <p:nvSpPr>
          <p:cNvPr id="946" name="object 946"/>
          <p:cNvSpPr/>
          <p:nvPr/>
        </p:nvSpPr>
        <p:spPr>
          <a:xfrm>
            <a:off x="252892" y="1019644"/>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000000">
              <a:alpha val="19999"/>
            </a:srgbClr>
          </a:solidFill>
        </p:spPr>
        <p:txBody>
          <a:bodyPr wrap="square" lIns="0" tIns="0" rIns="0" bIns="0" rtlCol="0"/>
          <a:lstStyle/>
          <a:p>
            <a:endParaRPr/>
          </a:p>
        </p:txBody>
      </p:sp>
      <p:sp>
        <p:nvSpPr>
          <p:cNvPr id="947" name="object 947"/>
          <p:cNvSpPr/>
          <p:nvPr/>
        </p:nvSpPr>
        <p:spPr>
          <a:xfrm>
            <a:off x="11928093" y="75392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48" name="object 948"/>
          <p:cNvSpPr/>
          <p:nvPr/>
        </p:nvSpPr>
        <p:spPr>
          <a:xfrm>
            <a:off x="6079718" y="75392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49" name="object 949"/>
          <p:cNvSpPr/>
          <p:nvPr/>
        </p:nvSpPr>
        <p:spPr>
          <a:xfrm>
            <a:off x="11661826" y="75392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50" name="object 950"/>
          <p:cNvSpPr/>
          <p:nvPr/>
        </p:nvSpPr>
        <p:spPr>
          <a:xfrm>
            <a:off x="5813450" y="75392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51" name="object 951"/>
          <p:cNvSpPr/>
          <p:nvPr/>
        </p:nvSpPr>
        <p:spPr>
          <a:xfrm>
            <a:off x="11395671" y="75392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52" name="object 952"/>
          <p:cNvSpPr/>
          <p:nvPr/>
        </p:nvSpPr>
        <p:spPr>
          <a:xfrm>
            <a:off x="5547296" y="75392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53" name="object 953"/>
          <p:cNvSpPr/>
          <p:nvPr/>
        </p:nvSpPr>
        <p:spPr>
          <a:xfrm>
            <a:off x="11129403" y="75392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54" name="object 954"/>
          <p:cNvSpPr/>
          <p:nvPr/>
        </p:nvSpPr>
        <p:spPr>
          <a:xfrm>
            <a:off x="5281028" y="75392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55" name="object 955"/>
          <p:cNvSpPr/>
          <p:nvPr/>
        </p:nvSpPr>
        <p:spPr>
          <a:xfrm>
            <a:off x="10863135" y="753922"/>
            <a:ext cx="29845" cy="29845"/>
          </a:xfrm>
          <a:custGeom>
            <a:avLst/>
            <a:gdLst/>
            <a:ahLst/>
            <a:cxnLst/>
            <a:rect l="l" t="t" r="r" b="b"/>
            <a:pathLst>
              <a:path w="29845" h="29845">
                <a:moveTo>
                  <a:pt x="29718" y="0"/>
                </a:moveTo>
                <a:lnTo>
                  <a:pt x="0" y="0"/>
                </a:lnTo>
                <a:lnTo>
                  <a:pt x="0" y="29591"/>
                </a:lnTo>
                <a:lnTo>
                  <a:pt x="29718" y="29591"/>
                </a:lnTo>
                <a:lnTo>
                  <a:pt x="29718" y="0"/>
                </a:lnTo>
                <a:close/>
              </a:path>
            </a:pathLst>
          </a:custGeom>
          <a:solidFill>
            <a:srgbClr val="000000">
              <a:alpha val="19999"/>
            </a:srgbClr>
          </a:solidFill>
        </p:spPr>
        <p:txBody>
          <a:bodyPr wrap="square" lIns="0" tIns="0" rIns="0" bIns="0" rtlCol="0"/>
          <a:lstStyle/>
          <a:p>
            <a:endParaRPr/>
          </a:p>
        </p:txBody>
      </p:sp>
      <p:sp>
        <p:nvSpPr>
          <p:cNvPr id="956" name="object 956"/>
          <p:cNvSpPr/>
          <p:nvPr/>
        </p:nvSpPr>
        <p:spPr>
          <a:xfrm>
            <a:off x="5014760" y="753922"/>
            <a:ext cx="29845" cy="29845"/>
          </a:xfrm>
          <a:custGeom>
            <a:avLst/>
            <a:gdLst/>
            <a:ahLst/>
            <a:cxnLst/>
            <a:rect l="l" t="t" r="r" b="b"/>
            <a:pathLst>
              <a:path w="29845" h="29845">
                <a:moveTo>
                  <a:pt x="29717" y="0"/>
                </a:moveTo>
                <a:lnTo>
                  <a:pt x="0" y="0"/>
                </a:lnTo>
                <a:lnTo>
                  <a:pt x="0" y="29591"/>
                </a:lnTo>
                <a:lnTo>
                  <a:pt x="29717" y="29591"/>
                </a:lnTo>
                <a:lnTo>
                  <a:pt x="29717" y="0"/>
                </a:lnTo>
                <a:close/>
              </a:path>
            </a:pathLst>
          </a:custGeom>
          <a:solidFill>
            <a:srgbClr val="000000">
              <a:alpha val="19999"/>
            </a:srgbClr>
          </a:solidFill>
        </p:spPr>
        <p:txBody>
          <a:bodyPr wrap="square" lIns="0" tIns="0" rIns="0" bIns="0" rtlCol="0"/>
          <a:lstStyle/>
          <a:p>
            <a:endParaRPr/>
          </a:p>
        </p:txBody>
      </p:sp>
      <p:sp>
        <p:nvSpPr>
          <p:cNvPr id="957" name="object 957"/>
          <p:cNvSpPr/>
          <p:nvPr/>
        </p:nvSpPr>
        <p:spPr>
          <a:xfrm>
            <a:off x="10596968" y="753910"/>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58" name="object 958"/>
          <p:cNvSpPr/>
          <p:nvPr/>
        </p:nvSpPr>
        <p:spPr>
          <a:xfrm>
            <a:off x="4748606" y="753910"/>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59" name="object 959"/>
          <p:cNvSpPr/>
          <p:nvPr/>
        </p:nvSpPr>
        <p:spPr>
          <a:xfrm>
            <a:off x="10330713" y="753910"/>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60" name="object 960"/>
          <p:cNvSpPr/>
          <p:nvPr/>
        </p:nvSpPr>
        <p:spPr>
          <a:xfrm>
            <a:off x="4482338" y="753910"/>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61" name="object 961"/>
          <p:cNvSpPr/>
          <p:nvPr/>
        </p:nvSpPr>
        <p:spPr>
          <a:xfrm>
            <a:off x="10064546" y="753910"/>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62" name="object 962"/>
          <p:cNvSpPr/>
          <p:nvPr/>
        </p:nvSpPr>
        <p:spPr>
          <a:xfrm>
            <a:off x="4216184" y="753910"/>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63" name="object 963"/>
          <p:cNvSpPr/>
          <p:nvPr/>
        </p:nvSpPr>
        <p:spPr>
          <a:xfrm>
            <a:off x="9798278" y="753910"/>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64" name="object 964"/>
          <p:cNvSpPr/>
          <p:nvPr/>
        </p:nvSpPr>
        <p:spPr>
          <a:xfrm>
            <a:off x="3949915" y="753910"/>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65" name="object 965"/>
          <p:cNvSpPr/>
          <p:nvPr/>
        </p:nvSpPr>
        <p:spPr>
          <a:xfrm>
            <a:off x="9549206" y="753910"/>
            <a:ext cx="12700" cy="29845"/>
          </a:xfrm>
          <a:custGeom>
            <a:avLst/>
            <a:gdLst/>
            <a:ahLst/>
            <a:cxnLst/>
            <a:rect l="l" t="t" r="r" b="b"/>
            <a:pathLst>
              <a:path w="12700" h="29845">
                <a:moveTo>
                  <a:pt x="0" y="29603"/>
                </a:moveTo>
                <a:lnTo>
                  <a:pt x="12534" y="29603"/>
                </a:lnTo>
                <a:lnTo>
                  <a:pt x="12534"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966" name="object 966"/>
          <p:cNvSpPr/>
          <p:nvPr/>
        </p:nvSpPr>
        <p:spPr>
          <a:xfrm>
            <a:off x="3683749" y="753910"/>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67" name="object 967"/>
          <p:cNvSpPr/>
          <p:nvPr/>
        </p:nvSpPr>
        <p:spPr>
          <a:xfrm>
            <a:off x="3417480" y="753910"/>
            <a:ext cx="29845" cy="29845"/>
          </a:xfrm>
          <a:custGeom>
            <a:avLst/>
            <a:gdLst/>
            <a:ahLst/>
            <a:cxnLst/>
            <a:rect l="l" t="t" r="r" b="b"/>
            <a:pathLst>
              <a:path w="29845" h="29845">
                <a:moveTo>
                  <a:pt x="29616" y="0"/>
                </a:moveTo>
                <a:lnTo>
                  <a:pt x="0" y="0"/>
                </a:lnTo>
                <a:lnTo>
                  <a:pt x="0" y="29590"/>
                </a:lnTo>
                <a:lnTo>
                  <a:pt x="29616" y="29590"/>
                </a:lnTo>
                <a:lnTo>
                  <a:pt x="29616" y="0"/>
                </a:lnTo>
                <a:close/>
              </a:path>
            </a:pathLst>
          </a:custGeom>
          <a:solidFill>
            <a:srgbClr val="000000">
              <a:alpha val="19999"/>
            </a:srgbClr>
          </a:solidFill>
        </p:spPr>
        <p:txBody>
          <a:bodyPr wrap="square" lIns="0" tIns="0" rIns="0" bIns="0" rtlCol="0"/>
          <a:lstStyle/>
          <a:p>
            <a:endParaRPr/>
          </a:p>
        </p:txBody>
      </p:sp>
      <p:sp>
        <p:nvSpPr>
          <p:cNvPr id="968" name="object 968"/>
          <p:cNvSpPr/>
          <p:nvPr/>
        </p:nvSpPr>
        <p:spPr>
          <a:xfrm>
            <a:off x="8999588" y="753897"/>
            <a:ext cx="19050" cy="29845"/>
          </a:xfrm>
          <a:custGeom>
            <a:avLst/>
            <a:gdLst/>
            <a:ahLst/>
            <a:cxnLst/>
            <a:rect l="l" t="t" r="r" b="b"/>
            <a:pathLst>
              <a:path w="19050" h="29845">
                <a:moveTo>
                  <a:pt x="0" y="29603"/>
                </a:moveTo>
                <a:lnTo>
                  <a:pt x="18605" y="29603"/>
                </a:lnTo>
                <a:lnTo>
                  <a:pt x="18605"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969" name="object 969"/>
          <p:cNvSpPr/>
          <p:nvPr/>
        </p:nvSpPr>
        <p:spPr>
          <a:xfrm>
            <a:off x="3151225" y="75389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70" name="object 970"/>
          <p:cNvSpPr/>
          <p:nvPr/>
        </p:nvSpPr>
        <p:spPr>
          <a:xfrm>
            <a:off x="8733320" y="75389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71" name="object 971"/>
          <p:cNvSpPr/>
          <p:nvPr/>
        </p:nvSpPr>
        <p:spPr>
          <a:xfrm>
            <a:off x="2884957" y="75389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72" name="object 972"/>
          <p:cNvSpPr/>
          <p:nvPr/>
        </p:nvSpPr>
        <p:spPr>
          <a:xfrm>
            <a:off x="8467166" y="75389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73" name="object 973"/>
          <p:cNvSpPr/>
          <p:nvPr/>
        </p:nvSpPr>
        <p:spPr>
          <a:xfrm>
            <a:off x="2618790" y="753897"/>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74" name="object 974"/>
          <p:cNvSpPr/>
          <p:nvPr/>
        </p:nvSpPr>
        <p:spPr>
          <a:xfrm>
            <a:off x="8200897" y="75389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75" name="object 975"/>
          <p:cNvSpPr/>
          <p:nvPr/>
        </p:nvSpPr>
        <p:spPr>
          <a:xfrm>
            <a:off x="2352535" y="75389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76" name="object 976"/>
          <p:cNvSpPr/>
          <p:nvPr/>
        </p:nvSpPr>
        <p:spPr>
          <a:xfrm>
            <a:off x="7934629" y="75389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77" name="object 977"/>
          <p:cNvSpPr/>
          <p:nvPr/>
        </p:nvSpPr>
        <p:spPr>
          <a:xfrm>
            <a:off x="2086267" y="75389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78" name="object 978"/>
          <p:cNvSpPr/>
          <p:nvPr/>
        </p:nvSpPr>
        <p:spPr>
          <a:xfrm>
            <a:off x="7668476" y="753897"/>
            <a:ext cx="29845" cy="29845"/>
          </a:xfrm>
          <a:custGeom>
            <a:avLst/>
            <a:gdLst/>
            <a:ahLst/>
            <a:cxnLst/>
            <a:rect l="l" t="t" r="r" b="b"/>
            <a:pathLst>
              <a:path w="29845" h="29845">
                <a:moveTo>
                  <a:pt x="29616" y="0"/>
                </a:moveTo>
                <a:lnTo>
                  <a:pt x="0" y="0"/>
                </a:lnTo>
                <a:lnTo>
                  <a:pt x="0" y="29590"/>
                </a:lnTo>
                <a:lnTo>
                  <a:pt x="29616" y="29590"/>
                </a:lnTo>
                <a:lnTo>
                  <a:pt x="29616" y="0"/>
                </a:lnTo>
                <a:close/>
              </a:path>
            </a:pathLst>
          </a:custGeom>
          <a:solidFill>
            <a:srgbClr val="000000">
              <a:alpha val="19999"/>
            </a:srgbClr>
          </a:solidFill>
        </p:spPr>
        <p:txBody>
          <a:bodyPr wrap="square" lIns="0" tIns="0" rIns="0" bIns="0" rtlCol="0"/>
          <a:lstStyle/>
          <a:p>
            <a:endParaRPr/>
          </a:p>
        </p:txBody>
      </p:sp>
      <p:sp>
        <p:nvSpPr>
          <p:cNvPr id="979" name="object 979"/>
          <p:cNvSpPr/>
          <p:nvPr/>
        </p:nvSpPr>
        <p:spPr>
          <a:xfrm>
            <a:off x="1820113" y="753897"/>
            <a:ext cx="29845" cy="29845"/>
          </a:xfrm>
          <a:custGeom>
            <a:avLst/>
            <a:gdLst/>
            <a:ahLst/>
            <a:cxnLst/>
            <a:rect l="l" t="t" r="r" b="b"/>
            <a:pathLst>
              <a:path w="29844" h="29845">
                <a:moveTo>
                  <a:pt x="29603" y="0"/>
                </a:moveTo>
                <a:lnTo>
                  <a:pt x="0" y="0"/>
                </a:lnTo>
                <a:lnTo>
                  <a:pt x="0" y="29590"/>
                </a:lnTo>
                <a:lnTo>
                  <a:pt x="29603" y="29590"/>
                </a:lnTo>
                <a:lnTo>
                  <a:pt x="29603" y="0"/>
                </a:lnTo>
                <a:close/>
              </a:path>
            </a:pathLst>
          </a:custGeom>
          <a:solidFill>
            <a:srgbClr val="000000">
              <a:alpha val="19999"/>
            </a:srgbClr>
          </a:solidFill>
        </p:spPr>
        <p:txBody>
          <a:bodyPr wrap="square" lIns="0" tIns="0" rIns="0" bIns="0" rtlCol="0"/>
          <a:lstStyle/>
          <a:p>
            <a:endParaRPr/>
          </a:p>
        </p:txBody>
      </p:sp>
      <p:sp>
        <p:nvSpPr>
          <p:cNvPr id="980" name="object 980"/>
          <p:cNvSpPr/>
          <p:nvPr/>
        </p:nvSpPr>
        <p:spPr>
          <a:xfrm>
            <a:off x="7402207" y="75388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81" name="object 981"/>
          <p:cNvSpPr/>
          <p:nvPr/>
        </p:nvSpPr>
        <p:spPr>
          <a:xfrm>
            <a:off x="1553844" y="75388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82" name="object 982"/>
          <p:cNvSpPr/>
          <p:nvPr/>
        </p:nvSpPr>
        <p:spPr>
          <a:xfrm>
            <a:off x="7136053" y="75388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83" name="object 983"/>
          <p:cNvSpPr/>
          <p:nvPr/>
        </p:nvSpPr>
        <p:spPr>
          <a:xfrm>
            <a:off x="1287678" y="75388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84" name="object 984"/>
          <p:cNvSpPr/>
          <p:nvPr/>
        </p:nvSpPr>
        <p:spPr>
          <a:xfrm>
            <a:off x="6869785" y="75388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85" name="object 985"/>
          <p:cNvSpPr/>
          <p:nvPr/>
        </p:nvSpPr>
        <p:spPr>
          <a:xfrm>
            <a:off x="1021417" y="753884"/>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000000">
              <a:alpha val="19999"/>
            </a:srgbClr>
          </a:solidFill>
        </p:spPr>
        <p:txBody>
          <a:bodyPr wrap="square" lIns="0" tIns="0" rIns="0" bIns="0" rtlCol="0"/>
          <a:lstStyle/>
          <a:p>
            <a:endParaRPr/>
          </a:p>
        </p:txBody>
      </p:sp>
      <p:sp>
        <p:nvSpPr>
          <p:cNvPr id="986" name="object 986"/>
          <p:cNvSpPr/>
          <p:nvPr/>
        </p:nvSpPr>
        <p:spPr>
          <a:xfrm>
            <a:off x="6603631" y="75388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87" name="object 987"/>
          <p:cNvSpPr/>
          <p:nvPr/>
        </p:nvSpPr>
        <p:spPr>
          <a:xfrm>
            <a:off x="755257" y="753884"/>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988" name="object 988"/>
          <p:cNvSpPr/>
          <p:nvPr/>
        </p:nvSpPr>
        <p:spPr>
          <a:xfrm>
            <a:off x="6337363" y="75388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89" name="object 989"/>
          <p:cNvSpPr/>
          <p:nvPr/>
        </p:nvSpPr>
        <p:spPr>
          <a:xfrm>
            <a:off x="488989" y="753884"/>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990" name="object 990"/>
          <p:cNvSpPr/>
          <p:nvPr/>
        </p:nvSpPr>
        <p:spPr>
          <a:xfrm>
            <a:off x="252892" y="75388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000000">
              <a:alpha val="19999"/>
            </a:srgbClr>
          </a:solidFill>
        </p:spPr>
        <p:txBody>
          <a:bodyPr wrap="square" lIns="0" tIns="0" rIns="0" bIns="0" rtlCol="0"/>
          <a:lstStyle/>
          <a:p>
            <a:endParaRPr/>
          </a:p>
        </p:txBody>
      </p:sp>
      <p:sp>
        <p:nvSpPr>
          <p:cNvPr id="991" name="object 991"/>
          <p:cNvSpPr/>
          <p:nvPr/>
        </p:nvSpPr>
        <p:spPr>
          <a:xfrm>
            <a:off x="11928093" y="48816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92" name="object 992"/>
          <p:cNvSpPr/>
          <p:nvPr/>
        </p:nvSpPr>
        <p:spPr>
          <a:xfrm>
            <a:off x="6079718" y="48816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93" name="object 993"/>
          <p:cNvSpPr/>
          <p:nvPr/>
        </p:nvSpPr>
        <p:spPr>
          <a:xfrm>
            <a:off x="11661826" y="48816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94" name="object 994"/>
          <p:cNvSpPr/>
          <p:nvPr/>
        </p:nvSpPr>
        <p:spPr>
          <a:xfrm>
            <a:off x="5813450" y="48816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95" name="object 995"/>
          <p:cNvSpPr/>
          <p:nvPr/>
        </p:nvSpPr>
        <p:spPr>
          <a:xfrm>
            <a:off x="11395671" y="488162"/>
            <a:ext cx="29845" cy="29845"/>
          </a:xfrm>
          <a:custGeom>
            <a:avLst/>
            <a:gdLst/>
            <a:ahLst/>
            <a:cxnLst/>
            <a:rect l="l" t="t" r="r" b="b"/>
            <a:pathLst>
              <a:path w="29845" h="29845">
                <a:moveTo>
                  <a:pt x="29603" y="0"/>
                </a:moveTo>
                <a:lnTo>
                  <a:pt x="0" y="0"/>
                </a:lnTo>
                <a:lnTo>
                  <a:pt x="0" y="29590"/>
                </a:lnTo>
                <a:lnTo>
                  <a:pt x="29603" y="29590"/>
                </a:lnTo>
                <a:lnTo>
                  <a:pt x="29603" y="0"/>
                </a:lnTo>
                <a:close/>
              </a:path>
            </a:pathLst>
          </a:custGeom>
          <a:solidFill>
            <a:srgbClr val="000000">
              <a:alpha val="19999"/>
            </a:srgbClr>
          </a:solidFill>
        </p:spPr>
        <p:txBody>
          <a:bodyPr wrap="square" lIns="0" tIns="0" rIns="0" bIns="0" rtlCol="0"/>
          <a:lstStyle/>
          <a:p>
            <a:endParaRPr/>
          </a:p>
        </p:txBody>
      </p:sp>
      <p:sp>
        <p:nvSpPr>
          <p:cNvPr id="996" name="object 996"/>
          <p:cNvSpPr/>
          <p:nvPr/>
        </p:nvSpPr>
        <p:spPr>
          <a:xfrm>
            <a:off x="5547296" y="488162"/>
            <a:ext cx="29845" cy="29845"/>
          </a:xfrm>
          <a:custGeom>
            <a:avLst/>
            <a:gdLst/>
            <a:ahLst/>
            <a:cxnLst/>
            <a:rect l="l" t="t" r="r" b="b"/>
            <a:pathLst>
              <a:path w="29845" h="29845">
                <a:moveTo>
                  <a:pt x="29603" y="0"/>
                </a:moveTo>
                <a:lnTo>
                  <a:pt x="0" y="0"/>
                </a:lnTo>
                <a:lnTo>
                  <a:pt x="0" y="29590"/>
                </a:lnTo>
                <a:lnTo>
                  <a:pt x="29603" y="29590"/>
                </a:lnTo>
                <a:lnTo>
                  <a:pt x="29603" y="0"/>
                </a:lnTo>
                <a:close/>
              </a:path>
            </a:pathLst>
          </a:custGeom>
          <a:solidFill>
            <a:srgbClr val="000000">
              <a:alpha val="19999"/>
            </a:srgbClr>
          </a:solidFill>
        </p:spPr>
        <p:txBody>
          <a:bodyPr wrap="square" lIns="0" tIns="0" rIns="0" bIns="0" rtlCol="0"/>
          <a:lstStyle/>
          <a:p>
            <a:endParaRPr/>
          </a:p>
        </p:txBody>
      </p:sp>
      <p:sp>
        <p:nvSpPr>
          <p:cNvPr id="997" name="object 997"/>
          <p:cNvSpPr/>
          <p:nvPr/>
        </p:nvSpPr>
        <p:spPr>
          <a:xfrm>
            <a:off x="11129403" y="48814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98" name="object 998"/>
          <p:cNvSpPr/>
          <p:nvPr/>
        </p:nvSpPr>
        <p:spPr>
          <a:xfrm>
            <a:off x="5281028" y="488149"/>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99" name="object 999"/>
          <p:cNvSpPr/>
          <p:nvPr/>
        </p:nvSpPr>
        <p:spPr>
          <a:xfrm>
            <a:off x="10863135" y="488149"/>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1000" name="object 1000"/>
          <p:cNvSpPr/>
          <p:nvPr/>
        </p:nvSpPr>
        <p:spPr>
          <a:xfrm>
            <a:off x="5014760" y="488149"/>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1001" name="object 1001"/>
          <p:cNvSpPr/>
          <p:nvPr/>
        </p:nvSpPr>
        <p:spPr>
          <a:xfrm>
            <a:off x="10596968" y="488149"/>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02" name="object 1002"/>
          <p:cNvSpPr/>
          <p:nvPr/>
        </p:nvSpPr>
        <p:spPr>
          <a:xfrm>
            <a:off x="4748606" y="48814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03" name="object 1003"/>
          <p:cNvSpPr/>
          <p:nvPr/>
        </p:nvSpPr>
        <p:spPr>
          <a:xfrm>
            <a:off x="10330713" y="48814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04" name="object 1004"/>
          <p:cNvSpPr/>
          <p:nvPr/>
        </p:nvSpPr>
        <p:spPr>
          <a:xfrm>
            <a:off x="4482338" y="48814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05" name="object 1005"/>
          <p:cNvSpPr/>
          <p:nvPr/>
        </p:nvSpPr>
        <p:spPr>
          <a:xfrm>
            <a:off x="10064546" y="488149"/>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06" name="object 1006"/>
          <p:cNvSpPr/>
          <p:nvPr/>
        </p:nvSpPr>
        <p:spPr>
          <a:xfrm>
            <a:off x="4216184" y="48814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07" name="object 1007"/>
          <p:cNvSpPr/>
          <p:nvPr/>
        </p:nvSpPr>
        <p:spPr>
          <a:xfrm>
            <a:off x="9798278" y="488149"/>
            <a:ext cx="29845" cy="29845"/>
          </a:xfrm>
          <a:custGeom>
            <a:avLst/>
            <a:gdLst/>
            <a:ahLst/>
            <a:cxnLst/>
            <a:rect l="l" t="t" r="r" b="b"/>
            <a:pathLst>
              <a:path w="29845" h="29845">
                <a:moveTo>
                  <a:pt x="29616" y="0"/>
                </a:moveTo>
                <a:lnTo>
                  <a:pt x="0" y="0"/>
                </a:lnTo>
                <a:lnTo>
                  <a:pt x="0" y="29590"/>
                </a:lnTo>
                <a:lnTo>
                  <a:pt x="29616" y="29590"/>
                </a:lnTo>
                <a:lnTo>
                  <a:pt x="29616" y="0"/>
                </a:lnTo>
                <a:close/>
              </a:path>
            </a:pathLst>
          </a:custGeom>
          <a:solidFill>
            <a:srgbClr val="000000">
              <a:alpha val="19999"/>
            </a:srgbClr>
          </a:solidFill>
        </p:spPr>
        <p:txBody>
          <a:bodyPr wrap="square" lIns="0" tIns="0" rIns="0" bIns="0" rtlCol="0"/>
          <a:lstStyle/>
          <a:p>
            <a:endParaRPr/>
          </a:p>
        </p:txBody>
      </p:sp>
      <p:sp>
        <p:nvSpPr>
          <p:cNvPr id="1008" name="object 1008"/>
          <p:cNvSpPr/>
          <p:nvPr/>
        </p:nvSpPr>
        <p:spPr>
          <a:xfrm>
            <a:off x="3949915" y="488149"/>
            <a:ext cx="29845" cy="29845"/>
          </a:xfrm>
          <a:custGeom>
            <a:avLst/>
            <a:gdLst/>
            <a:ahLst/>
            <a:cxnLst/>
            <a:rect l="l" t="t" r="r" b="b"/>
            <a:pathLst>
              <a:path w="29845" h="29845">
                <a:moveTo>
                  <a:pt x="29603" y="0"/>
                </a:moveTo>
                <a:lnTo>
                  <a:pt x="0" y="0"/>
                </a:lnTo>
                <a:lnTo>
                  <a:pt x="0" y="29590"/>
                </a:lnTo>
                <a:lnTo>
                  <a:pt x="29603" y="29590"/>
                </a:lnTo>
                <a:lnTo>
                  <a:pt x="29603" y="0"/>
                </a:lnTo>
                <a:close/>
              </a:path>
            </a:pathLst>
          </a:custGeom>
          <a:solidFill>
            <a:srgbClr val="000000">
              <a:alpha val="19999"/>
            </a:srgbClr>
          </a:solidFill>
        </p:spPr>
        <p:txBody>
          <a:bodyPr wrap="square" lIns="0" tIns="0" rIns="0" bIns="0" rtlCol="0"/>
          <a:lstStyle/>
          <a:p>
            <a:endParaRPr/>
          </a:p>
        </p:txBody>
      </p:sp>
      <p:sp>
        <p:nvSpPr>
          <p:cNvPr id="1009" name="object 1009"/>
          <p:cNvSpPr/>
          <p:nvPr/>
        </p:nvSpPr>
        <p:spPr>
          <a:xfrm>
            <a:off x="9549206" y="488137"/>
            <a:ext cx="12700" cy="29845"/>
          </a:xfrm>
          <a:custGeom>
            <a:avLst/>
            <a:gdLst/>
            <a:ahLst/>
            <a:cxnLst/>
            <a:rect l="l" t="t" r="r" b="b"/>
            <a:pathLst>
              <a:path w="12700" h="29845">
                <a:moveTo>
                  <a:pt x="0" y="29603"/>
                </a:moveTo>
                <a:lnTo>
                  <a:pt x="12534" y="29603"/>
                </a:lnTo>
                <a:lnTo>
                  <a:pt x="12534"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1010" name="object 1010"/>
          <p:cNvSpPr/>
          <p:nvPr/>
        </p:nvSpPr>
        <p:spPr>
          <a:xfrm>
            <a:off x="3683749" y="48813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11" name="object 1011"/>
          <p:cNvSpPr/>
          <p:nvPr/>
        </p:nvSpPr>
        <p:spPr>
          <a:xfrm>
            <a:off x="3417480" y="48813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12" name="object 1012"/>
          <p:cNvSpPr/>
          <p:nvPr/>
        </p:nvSpPr>
        <p:spPr>
          <a:xfrm>
            <a:off x="8999588" y="488137"/>
            <a:ext cx="19050" cy="29845"/>
          </a:xfrm>
          <a:custGeom>
            <a:avLst/>
            <a:gdLst/>
            <a:ahLst/>
            <a:cxnLst/>
            <a:rect l="l" t="t" r="r" b="b"/>
            <a:pathLst>
              <a:path w="19050" h="29845">
                <a:moveTo>
                  <a:pt x="0" y="29603"/>
                </a:moveTo>
                <a:lnTo>
                  <a:pt x="18605" y="29603"/>
                </a:lnTo>
                <a:lnTo>
                  <a:pt x="18605"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1013" name="object 1013"/>
          <p:cNvSpPr/>
          <p:nvPr/>
        </p:nvSpPr>
        <p:spPr>
          <a:xfrm>
            <a:off x="3151225" y="48813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14" name="object 1014"/>
          <p:cNvSpPr/>
          <p:nvPr/>
        </p:nvSpPr>
        <p:spPr>
          <a:xfrm>
            <a:off x="8733320" y="48813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15" name="object 1015"/>
          <p:cNvSpPr/>
          <p:nvPr/>
        </p:nvSpPr>
        <p:spPr>
          <a:xfrm>
            <a:off x="2884957" y="48813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16" name="object 1016"/>
          <p:cNvSpPr/>
          <p:nvPr/>
        </p:nvSpPr>
        <p:spPr>
          <a:xfrm>
            <a:off x="8467166" y="48813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17" name="object 1017"/>
          <p:cNvSpPr/>
          <p:nvPr/>
        </p:nvSpPr>
        <p:spPr>
          <a:xfrm>
            <a:off x="2618790" y="488137"/>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18" name="object 1018"/>
          <p:cNvSpPr/>
          <p:nvPr/>
        </p:nvSpPr>
        <p:spPr>
          <a:xfrm>
            <a:off x="8200897" y="488137"/>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1019" name="object 1019"/>
          <p:cNvSpPr/>
          <p:nvPr/>
        </p:nvSpPr>
        <p:spPr>
          <a:xfrm>
            <a:off x="2352535" y="488137"/>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1020" name="object 1020"/>
          <p:cNvSpPr/>
          <p:nvPr/>
        </p:nvSpPr>
        <p:spPr>
          <a:xfrm>
            <a:off x="7934629" y="48812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21" name="object 1021"/>
          <p:cNvSpPr/>
          <p:nvPr/>
        </p:nvSpPr>
        <p:spPr>
          <a:xfrm>
            <a:off x="2086267" y="48812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22" name="object 1022"/>
          <p:cNvSpPr/>
          <p:nvPr/>
        </p:nvSpPr>
        <p:spPr>
          <a:xfrm>
            <a:off x="7668476" y="48812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23" name="object 1023"/>
          <p:cNvSpPr/>
          <p:nvPr/>
        </p:nvSpPr>
        <p:spPr>
          <a:xfrm>
            <a:off x="1820113" y="48812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24" name="object 1024"/>
          <p:cNvSpPr/>
          <p:nvPr/>
        </p:nvSpPr>
        <p:spPr>
          <a:xfrm>
            <a:off x="7402207" y="48812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25" name="object 1025"/>
          <p:cNvSpPr/>
          <p:nvPr/>
        </p:nvSpPr>
        <p:spPr>
          <a:xfrm>
            <a:off x="1553844" y="48812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26" name="object 1026"/>
          <p:cNvSpPr/>
          <p:nvPr/>
        </p:nvSpPr>
        <p:spPr>
          <a:xfrm>
            <a:off x="7136053" y="48812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27" name="object 1027"/>
          <p:cNvSpPr/>
          <p:nvPr/>
        </p:nvSpPr>
        <p:spPr>
          <a:xfrm>
            <a:off x="1287678" y="48812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28" name="object 1028"/>
          <p:cNvSpPr/>
          <p:nvPr/>
        </p:nvSpPr>
        <p:spPr>
          <a:xfrm>
            <a:off x="6869785" y="48812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29" name="object 1029"/>
          <p:cNvSpPr/>
          <p:nvPr/>
        </p:nvSpPr>
        <p:spPr>
          <a:xfrm>
            <a:off x="1021417" y="488124"/>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000000">
              <a:alpha val="19999"/>
            </a:srgbClr>
          </a:solidFill>
        </p:spPr>
        <p:txBody>
          <a:bodyPr wrap="square" lIns="0" tIns="0" rIns="0" bIns="0" rtlCol="0"/>
          <a:lstStyle/>
          <a:p>
            <a:endParaRPr/>
          </a:p>
        </p:txBody>
      </p:sp>
      <p:sp>
        <p:nvSpPr>
          <p:cNvPr id="1030" name="object 1030"/>
          <p:cNvSpPr/>
          <p:nvPr/>
        </p:nvSpPr>
        <p:spPr>
          <a:xfrm>
            <a:off x="6603631" y="48811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31" name="object 1031"/>
          <p:cNvSpPr/>
          <p:nvPr/>
        </p:nvSpPr>
        <p:spPr>
          <a:xfrm>
            <a:off x="755257" y="488111"/>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1032" name="object 1032"/>
          <p:cNvSpPr/>
          <p:nvPr/>
        </p:nvSpPr>
        <p:spPr>
          <a:xfrm>
            <a:off x="6337363" y="48811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33" name="object 1033"/>
          <p:cNvSpPr/>
          <p:nvPr/>
        </p:nvSpPr>
        <p:spPr>
          <a:xfrm>
            <a:off x="488989" y="488111"/>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1034" name="object 1034"/>
          <p:cNvSpPr/>
          <p:nvPr/>
        </p:nvSpPr>
        <p:spPr>
          <a:xfrm>
            <a:off x="252892" y="488111"/>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000000">
              <a:alpha val="19999"/>
            </a:srgbClr>
          </a:solidFill>
        </p:spPr>
        <p:txBody>
          <a:bodyPr wrap="square" lIns="0" tIns="0" rIns="0" bIns="0" rtlCol="0"/>
          <a:lstStyle/>
          <a:p>
            <a:endParaRPr/>
          </a:p>
        </p:txBody>
      </p:sp>
      <p:sp>
        <p:nvSpPr>
          <p:cNvPr id="1035" name="object 1035"/>
          <p:cNvSpPr/>
          <p:nvPr/>
        </p:nvSpPr>
        <p:spPr>
          <a:xfrm>
            <a:off x="11928093" y="2224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36" name="object 1036"/>
          <p:cNvSpPr/>
          <p:nvPr/>
        </p:nvSpPr>
        <p:spPr>
          <a:xfrm>
            <a:off x="6079718" y="2224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37" name="object 1037"/>
          <p:cNvSpPr/>
          <p:nvPr/>
        </p:nvSpPr>
        <p:spPr>
          <a:xfrm>
            <a:off x="11661826"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38" name="object 1038"/>
          <p:cNvSpPr/>
          <p:nvPr/>
        </p:nvSpPr>
        <p:spPr>
          <a:xfrm>
            <a:off x="5813450" y="222389"/>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39" name="object 1039"/>
          <p:cNvSpPr/>
          <p:nvPr/>
        </p:nvSpPr>
        <p:spPr>
          <a:xfrm>
            <a:off x="11395671"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40" name="object 1040"/>
          <p:cNvSpPr/>
          <p:nvPr/>
        </p:nvSpPr>
        <p:spPr>
          <a:xfrm>
            <a:off x="5547296"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41" name="object 1041"/>
          <p:cNvSpPr/>
          <p:nvPr/>
        </p:nvSpPr>
        <p:spPr>
          <a:xfrm>
            <a:off x="11129403"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42" name="object 1042"/>
          <p:cNvSpPr/>
          <p:nvPr/>
        </p:nvSpPr>
        <p:spPr>
          <a:xfrm>
            <a:off x="5281028" y="222389"/>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43" name="object 1043"/>
          <p:cNvSpPr/>
          <p:nvPr/>
        </p:nvSpPr>
        <p:spPr>
          <a:xfrm>
            <a:off x="10863135" y="222389"/>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1044" name="object 1044"/>
          <p:cNvSpPr/>
          <p:nvPr/>
        </p:nvSpPr>
        <p:spPr>
          <a:xfrm>
            <a:off x="5014760" y="222389"/>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1045" name="object 1045"/>
          <p:cNvSpPr/>
          <p:nvPr/>
        </p:nvSpPr>
        <p:spPr>
          <a:xfrm>
            <a:off x="10596968" y="222389"/>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46" name="object 1046"/>
          <p:cNvSpPr/>
          <p:nvPr/>
        </p:nvSpPr>
        <p:spPr>
          <a:xfrm>
            <a:off x="4748606"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47" name="object 1047"/>
          <p:cNvSpPr/>
          <p:nvPr/>
        </p:nvSpPr>
        <p:spPr>
          <a:xfrm>
            <a:off x="10330713"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48" name="object 1048"/>
          <p:cNvSpPr/>
          <p:nvPr/>
        </p:nvSpPr>
        <p:spPr>
          <a:xfrm>
            <a:off x="4482338"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49" name="object 1049"/>
          <p:cNvSpPr/>
          <p:nvPr/>
        </p:nvSpPr>
        <p:spPr>
          <a:xfrm>
            <a:off x="10064546" y="22237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50" name="object 1050"/>
          <p:cNvSpPr/>
          <p:nvPr/>
        </p:nvSpPr>
        <p:spPr>
          <a:xfrm>
            <a:off x="4216184" y="222377"/>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51" name="object 1051"/>
          <p:cNvSpPr/>
          <p:nvPr/>
        </p:nvSpPr>
        <p:spPr>
          <a:xfrm>
            <a:off x="9798278" y="22237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52" name="object 1052"/>
          <p:cNvSpPr/>
          <p:nvPr/>
        </p:nvSpPr>
        <p:spPr>
          <a:xfrm>
            <a:off x="3949915" y="222377"/>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53" name="object 1053"/>
          <p:cNvSpPr/>
          <p:nvPr/>
        </p:nvSpPr>
        <p:spPr>
          <a:xfrm>
            <a:off x="9549206" y="222377"/>
            <a:ext cx="12700" cy="29845"/>
          </a:xfrm>
          <a:custGeom>
            <a:avLst/>
            <a:gdLst/>
            <a:ahLst/>
            <a:cxnLst/>
            <a:rect l="l" t="t" r="r" b="b"/>
            <a:pathLst>
              <a:path w="12700" h="29845">
                <a:moveTo>
                  <a:pt x="0" y="29603"/>
                </a:moveTo>
                <a:lnTo>
                  <a:pt x="12534" y="29603"/>
                </a:lnTo>
                <a:lnTo>
                  <a:pt x="12534"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1054" name="object 1054"/>
          <p:cNvSpPr/>
          <p:nvPr/>
        </p:nvSpPr>
        <p:spPr>
          <a:xfrm>
            <a:off x="3683749" y="22237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55" name="object 1055"/>
          <p:cNvSpPr/>
          <p:nvPr/>
        </p:nvSpPr>
        <p:spPr>
          <a:xfrm>
            <a:off x="3417480" y="22237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56" name="object 1056"/>
          <p:cNvSpPr/>
          <p:nvPr/>
        </p:nvSpPr>
        <p:spPr>
          <a:xfrm>
            <a:off x="8999588" y="222377"/>
            <a:ext cx="19050" cy="29845"/>
          </a:xfrm>
          <a:custGeom>
            <a:avLst/>
            <a:gdLst/>
            <a:ahLst/>
            <a:cxnLst/>
            <a:rect l="l" t="t" r="r" b="b"/>
            <a:pathLst>
              <a:path w="19050" h="29845">
                <a:moveTo>
                  <a:pt x="0" y="29603"/>
                </a:moveTo>
                <a:lnTo>
                  <a:pt x="18605" y="29603"/>
                </a:lnTo>
                <a:lnTo>
                  <a:pt x="18605"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1057" name="object 1057"/>
          <p:cNvSpPr/>
          <p:nvPr/>
        </p:nvSpPr>
        <p:spPr>
          <a:xfrm>
            <a:off x="3151225" y="22237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58" name="object 1058"/>
          <p:cNvSpPr/>
          <p:nvPr/>
        </p:nvSpPr>
        <p:spPr>
          <a:xfrm>
            <a:off x="8733320" y="222377"/>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1059" name="object 1059"/>
          <p:cNvSpPr/>
          <p:nvPr/>
        </p:nvSpPr>
        <p:spPr>
          <a:xfrm>
            <a:off x="2884957" y="222377"/>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1060" name="object 1060"/>
          <p:cNvSpPr/>
          <p:nvPr/>
        </p:nvSpPr>
        <p:spPr>
          <a:xfrm>
            <a:off x="8467166" y="22236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61" name="object 1061"/>
          <p:cNvSpPr/>
          <p:nvPr/>
        </p:nvSpPr>
        <p:spPr>
          <a:xfrm>
            <a:off x="2618790" y="22236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62" name="object 1062"/>
          <p:cNvSpPr/>
          <p:nvPr/>
        </p:nvSpPr>
        <p:spPr>
          <a:xfrm>
            <a:off x="8200897" y="22236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63" name="object 1063"/>
          <p:cNvSpPr/>
          <p:nvPr/>
        </p:nvSpPr>
        <p:spPr>
          <a:xfrm>
            <a:off x="2352535" y="22236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64" name="object 1064"/>
          <p:cNvSpPr/>
          <p:nvPr/>
        </p:nvSpPr>
        <p:spPr>
          <a:xfrm>
            <a:off x="7934629" y="22236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65" name="object 1065"/>
          <p:cNvSpPr/>
          <p:nvPr/>
        </p:nvSpPr>
        <p:spPr>
          <a:xfrm>
            <a:off x="2086267" y="22236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66" name="object 1066"/>
          <p:cNvSpPr/>
          <p:nvPr/>
        </p:nvSpPr>
        <p:spPr>
          <a:xfrm>
            <a:off x="7668476" y="22236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67" name="object 1067"/>
          <p:cNvSpPr/>
          <p:nvPr/>
        </p:nvSpPr>
        <p:spPr>
          <a:xfrm>
            <a:off x="1820113" y="22236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68" name="object 1068"/>
          <p:cNvSpPr/>
          <p:nvPr/>
        </p:nvSpPr>
        <p:spPr>
          <a:xfrm>
            <a:off x="7402207" y="22236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69" name="object 1069"/>
          <p:cNvSpPr/>
          <p:nvPr/>
        </p:nvSpPr>
        <p:spPr>
          <a:xfrm>
            <a:off x="1553844" y="22236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70" name="object 1070"/>
          <p:cNvSpPr/>
          <p:nvPr/>
        </p:nvSpPr>
        <p:spPr>
          <a:xfrm>
            <a:off x="7136053" y="22235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71" name="object 1071"/>
          <p:cNvSpPr/>
          <p:nvPr/>
        </p:nvSpPr>
        <p:spPr>
          <a:xfrm>
            <a:off x="1287678" y="22235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72" name="object 1072"/>
          <p:cNvSpPr/>
          <p:nvPr/>
        </p:nvSpPr>
        <p:spPr>
          <a:xfrm>
            <a:off x="6869785" y="22235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73" name="object 1073"/>
          <p:cNvSpPr/>
          <p:nvPr/>
        </p:nvSpPr>
        <p:spPr>
          <a:xfrm>
            <a:off x="1021417" y="222351"/>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000000">
              <a:alpha val="19999"/>
            </a:srgbClr>
          </a:solidFill>
        </p:spPr>
        <p:txBody>
          <a:bodyPr wrap="square" lIns="0" tIns="0" rIns="0" bIns="0" rtlCol="0"/>
          <a:lstStyle/>
          <a:p>
            <a:endParaRPr/>
          </a:p>
        </p:txBody>
      </p:sp>
      <p:sp>
        <p:nvSpPr>
          <p:cNvPr id="1074" name="object 1074"/>
          <p:cNvSpPr/>
          <p:nvPr/>
        </p:nvSpPr>
        <p:spPr>
          <a:xfrm>
            <a:off x="6603631" y="22235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75" name="object 1075"/>
          <p:cNvSpPr/>
          <p:nvPr/>
        </p:nvSpPr>
        <p:spPr>
          <a:xfrm>
            <a:off x="755257" y="222351"/>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1076" name="object 1076"/>
          <p:cNvSpPr/>
          <p:nvPr/>
        </p:nvSpPr>
        <p:spPr>
          <a:xfrm>
            <a:off x="6337363" y="22235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77" name="object 1077"/>
          <p:cNvSpPr/>
          <p:nvPr/>
        </p:nvSpPr>
        <p:spPr>
          <a:xfrm>
            <a:off x="488989"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1078" name="object 1078"/>
          <p:cNvSpPr/>
          <p:nvPr/>
        </p:nvSpPr>
        <p:spPr>
          <a:xfrm>
            <a:off x="252892" y="222351"/>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000000">
              <a:alpha val="19999"/>
            </a:srgbClr>
          </a:solidFill>
        </p:spPr>
        <p:txBody>
          <a:bodyPr wrap="square" lIns="0" tIns="0" rIns="0" bIns="0" rtlCol="0"/>
          <a:lstStyle/>
          <a:p>
            <a:endParaRPr/>
          </a:p>
        </p:txBody>
      </p:sp>
      <p:sp>
        <p:nvSpPr>
          <p:cNvPr id="1079" name="object 1079"/>
          <p:cNvSpPr/>
          <p:nvPr/>
        </p:nvSpPr>
        <p:spPr>
          <a:xfrm>
            <a:off x="379511" y="6034423"/>
            <a:ext cx="1551305" cy="552450"/>
          </a:xfrm>
          <a:custGeom>
            <a:avLst/>
            <a:gdLst/>
            <a:ahLst/>
            <a:cxnLst/>
            <a:rect l="l" t="t" r="r" b="b"/>
            <a:pathLst>
              <a:path w="1551305" h="552450">
                <a:moveTo>
                  <a:pt x="552115" y="0"/>
                </a:moveTo>
                <a:lnTo>
                  <a:pt x="0" y="0"/>
                </a:lnTo>
                <a:lnTo>
                  <a:pt x="0" y="551972"/>
                </a:lnTo>
                <a:lnTo>
                  <a:pt x="552115" y="551972"/>
                </a:lnTo>
                <a:lnTo>
                  <a:pt x="552115" y="494852"/>
                </a:lnTo>
                <a:lnTo>
                  <a:pt x="57133" y="494852"/>
                </a:lnTo>
                <a:lnTo>
                  <a:pt x="57133" y="57119"/>
                </a:lnTo>
                <a:lnTo>
                  <a:pt x="552115" y="57119"/>
                </a:lnTo>
                <a:lnTo>
                  <a:pt x="552115" y="0"/>
                </a:lnTo>
                <a:close/>
              </a:path>
              <a:path w="1551305" h="552450">
                <a:moveTo>
                  <a:pt x="552115" y="57119"/>
                </a:moveTo>
                <a:lnTo>
                  <a:pt x="494981" y="57119"/>
                </a:lnTo>
                <a:lnTo>
                  <a:pt x="494981" y="494852"/>
                </a:lnTo>
                <a:lnTo>
                  <a:pt x="552115" y="494852"/>
                </a:lnTo>
                <a:lnTo>
                  <a:pt x="552115" y="57119"/>
                </a:lnTo>
                <a:close/>
              </a:path>
              <a:path w="1551305" h="552450">
                <a:moveTo>
                  <a:pt x="164019" y="142389"/>
                </a:moveTo>
                <a:lnTo>
                  <a:pt x="106883" y="142389"/>
                </a:lnTo>
                <a:lnTo>
                  <a:pt x="106883" y="309647"/>
                </a:lnTo>
                <a:lnTo>
                  <a:pt x="114547" y="360832"/>
                </a:lnTo>
                <a:lnTo>
                  <a:pt x="136733" y="398897"/>
                </a:lnTo>
                <a:lnTo>
                  <a:pt x="172228" y="422628"/>
                </a:lnTo>
                <a:lnTo>
                  <a:pt x="219820" y="430809"/>
                </a:lnTo>
                <a:lnTo>
                  <a:pt x="268327" y="422506"/>
                </a:lnTo>
                <a:lnTo>
                  <a:pt x="304535" y="398571"/>
                </a:lnTo>
                <a:lnTo>
                  <a:pt x="317404" y="376919"/>
                </a:lnTo>
                <a:lnTo>
                  <a:pt x="221153" y="376919"/>
                </a:lnTo>
                <a:lnTo>
                  <a:pt x="195501" y="372306"/>
                </a:lnTo>
                <a:lnTo>
                  <a:pt x="177719" y="359012"/>
                </a:lnTo>
                <a:lnTo>
                  <a:pt x="167371" y="337853"/>
                </a:lnTo>
                <a:lnTo>
                  <a:pt x="164019" y="309647"/>
                </a:lnTo>
                <a:lnTo>
                  <a:pt x="164019" y="142389"/>
                </a:lnTo>
                <a:close/>
              </a:path>
              <a:path w="1551305" h="552450">
                <a:moveTo>
                  <a:pt x="437333" y="203663"/>
                </a:moveTo>
                <a:lnTo>
                  <a:pt x="380198" y="203663"/>
                </a:lnTo>
                <a:lnTo>
                  <a:pt x="380198" y="428042"/>
                </a:lnTo>
                <a:lnTo>
                  <a:pt x="437333" y="428042"/>
                </a:lnTo>
                <a:lnTo>
                  <a:pt x="437333" y="203663"/>
                </a:lnTo>
                <a:close/>
              </a:path>
              <a:path w="1551305" h="552450">
                <a:moveTo>
                  <a:pt x="335013" y="142389"/>
                </a:moveTo>
                <a:lnTo>
                  <a:pt x="277827" y="142389"/>
                </a:lnTo>
                <a:lnTo>
                  <a:pt x="277827" y="309647"/>
                </a:lnTo>
                <a:lnTo>
                  <a:pt x="274352" y="338437"/>
                </a:lnTo>
                <a:lnTo>
                  <a:pt x="263838" y="359531"/>
                </a:lnTo>
                <a:lnTo>
                  <a:pt x="246150" y="372501"/>
                </a:lnTo>
                <a:lnTo>
                  <a:pt x="221153" y="376919"/>
                </a:lnTo>
                <a:lnTo>
                  <a:pt x="317404" y="376919"/>
                </a:lnTo>
                <a:lnTo>
                  <a:pt x="327183" y="360464"/>
                </a:lnTo>
                <a:lnTo>
                  <a:pt x="335013" y="309647"/>
                </a:lnTo>
                <a:lnTo>
                  <a:pt x="335013" y="142389"/>
                </a:lnTo>
                <a:close/>
              </a:path>
              <a:path w="1551305" h="552450">
                <a:moveTo>
                  <a:pt x="408816" y="107369"/>
                </a:moveTo>
                <a:lnTo>
                  <a:pt x="394796" y="109928"/>
                </a:lnTo>
                <a:lnTo>
                  <a:pt x="383705" y="117111"/>
                </a:lnTo>
                <a:lnTo>
                  <a:pt x="376412" y="128178"/>
                </a:lnTo>
                <a:lnTo>
                  <a:pt x="373787" y="142389"/>
                </a:lnTo>
                <a:lnTo>
                  <a:pt x="376412" y="156283"/>
                </a:lnTo>
                <a:lnTo>
                  <a:pt x="383705" y="167053"/>
                </a:lnTo>
                <a:lnTo>
                  <a:pt x="394796" y="174015"/>
                </a:lnTo>
                <a:lnTo>
                  <a:pt x="408816" y="176488"/>
                </a:lnTo>
                <a:lnTo>
                  <a:pt x="422837" y="174015"/>
                </a:lnTo>
                <a:lnTo>
                  <a:pt x="433929" y="167053"/>
                </a:lnTo>
                <a:lnTo>
                  <a:pt x="441222" y="156283"/>
                </a:lnTo>
                <a:lnTo>
                  <a:pt x="443847" y="142389"/>
                </a:lnTo>
                <a:lnTo>
                  <a:pt x="441222" y="128157"/>
                </a:lnTo>
                <a:lnTo>
                  <a:pt x="433929" y="117092"/>
                </a:lnTo>
                <a:lnTo>
                  <a:pt x="422837" y="109921"/>
                </a:lnTo>
                <a:lnTo>
                  <a:pt x="408816" y="107369"/>
                </a:lnTo>
                <a:close/>
              </a:path>
              <a:path w="1551305" h="552450">
                <a:moveTo>
                  <a:pt x="718032" y="142389"/>
                </a:moveTo>
                <a:lnTo>
                  <a:pt x="609301" y="142389"/>
                </a:lnTo>
                <a:lnTo>
                  <a:pt x="609301" y="428042"/>
                </a:lnTo>
                <a:lnTo>
                  <a:pt x="666437" y="428042"/>
                </a:lnTo>
                <a:lnTo>
                  <a:pt x="666437" y="335899"/>
                </a:lnTo>
                <a:lnTo>
                  <a:pt x="718032" y="335899"/>
                </a:lnTo>
                <a:lnTo>
                  <a:pt x="760338" y="329254"/>
                </a:lnTo>
                <a:lnTo>
                  <a:pt x="792753" y="310038"/>
                </a:lnTo>
                <a:lnTo>
                  <a:pt x="806115" y="290266"/>
                </a:lnTo>
                <a:lnTo>
                  <a:pt x="666437" y="290266"/>
                </a:lnTo>
                <a:lnTo>
                  <a:pt x="666437" y="188433"/>
                </a:lnTo>
                <a:lnTo>
                  <a:pt x="806871" y="188433"/>
                </a:lnTo>
                <a:lnTo>
                  <a:pt x="793100" y="168193"/>
                </a:lnTo>
                <a:lnTo>
                  <a:pt x="760728" y="149071"/>
                </a:lnTo>
                <a:lnTo>
                  <a:pt x="718032" y="142389"/>
                </a:lnTo>
                <a:close/>
              </a:path>
              <a:path w="1551305" h="552450">
                <a:moveTo>
                  <a:pt x="806871" y="188433"/>
                </a:moveTo>
                <a:lnTo>
                  <a:pt x="712083" y="188433"/>
                </a:lnTo>
                <a:lnTo>
                  <a:pt x="733805" y="191807"/>
                </a:lnTo>
                <a:lnTo>
                  <a:pt x="749690" y="201579"/>
                </a:lnTo>
                <a:lnTo>
                  <a:pt x="759439" y="217225"/>
                </a:lnTo>
                <a:lnTo>
                  <a:pt x="762755" y="238221"/>
                </a:lnTo>
                <a:lnTo>
                  <a:pt x="759439" y="260544"/>
                </a:lnTo>
                <a:lnTo>
                  <a:pt x="749690" y="276857"/>
                </a:lnTo>
                <a:lnTo>
                  <a:pt x="733805" y="286864"/>
                </a:lnTo>
                <a:lnTo>
                  <a:pt x="712083" y="290266"/>
                </a:lnTo>
                <a:lnTo>
                  <a:pt x="806115" y="290266"/>
                </a:lnTo>
                <a:lnTo>
                  <a:pt x="813503" y="279333"/>
                </a:lnTo>
                <a:lnTo>
                  <a:pt x="820814" y="238221"/>
                </a:lnTo>
                <a:lnTo>
                  <a:pt x="813633" y="198372"/>
                </a:lnTo>
                <a:lnTo>
                  <a:pt x="806871" y="188433"/>
                </a:lnTo>
                <a:close/>
              </a:path>
              <a:path w="1551305" h="552450">
                <a:moveTo>
                  <a:pt x="940158" y="200842"/>
                </a:moveTo>
                <a:lnTo>
                  <a:pt x="897905" y="209514"/>
                </a:lnTo>
                <a:lnTo>
                  <a:pt x="865151" y="233568"/>
                </a:lnTo>
                <a:lnTo>
                  <a:pt x="843976" y="270063"/>
                </a:lnTo>
                <a:lnTo>
                  <a:pt x="836456" y="316057"/>
                </a:lnTo>
                <a:lnTo>
                  <a:pt x="844106" y="362173"/>
                </a:lnTo>
                <a:lnTo>
                  <a:pt x="865498" y="398487"/>
                </a:lnTo>
                <a:lnTo>
                  <a:pt x="898294" y="422274"/>
                </a:lnTo>
                <a:lnTo>
                  <a:pt x="940158" y="430809"/>
                </a:lnTo>
                <a:lnTo>
                  <a:pt x="963602" y="428950"/>
                </a:lnTo>
                <a:lnTo>
                  <a:pt x="983504" y="423509"/>
                </a:lnTo>
                <a:lnTo>
                  <a:pt x="999942" y="414694"/>
                </a:lnTo>
                <a:lnTo>
                  <a:pt x="1012992" y="402711"/>
                </a:lnTo>
                <a:lnTo>
                  <a:pt x="1070129" y="402711"/>
                </a:lnTo>
                <a:lnTo>
                  <a:pt x="1070129" y="380561"/>
                </a:lnTo>
                <a:lnTo>
                  <a:pt x="953543" y="380561"/>
                </a:lnTo>
                <a:lnTo>
                  <a:pt x="927992" y="375732"/>
                </a:lnTo>
                <a:lnTo>
                  <a:pt x="909533" y="362307"/>
                </a:lnTo>
                <a:lnTo>
                  <a:pt x="898335" y="341883"/>
                </a:lnTo>
                <a:lnTo>
                  <a:pt x="894565" y="316057"/>
                </a:lnTo>
                <a:lnTo>
                  <a:pt x="898660" y="288918"/>
                </a:lnTo>
                <a:lnTo>
                  <a:pt x="910400" y="268308"/>
                </a:lnTo>
                <a:lnTo>
                  <a:pt x="928967" y="255216"/>
                </a:lnTo>
                <a:lnTo>
                  <a:pt x="953543" y="250631"/>
                </a:lnTo>
                <a:lnTo>
                  <a:pt x="1070129" y="250631"/>
                </a:lnTo>
                <a:lnTo>
                  <a:pt x="1070129" y="231710"/>
                </a:lnTo>
                <a:lnTo>
                  <a:pt x="1012992" y="231710"/>
                </a:lnTo>
                <a:lnTo>
                  <a:pt x="999785" y="218732"/>
                </a:lnTo>
                <a:lnTo>
                  <a:pt x="983133" y="209027"/>
                </a:lnTo>
                <a:lnTo>
                  <a:pt x="963202" y="202947"/>
                </a:lnTo>
                <a:lnTo>
                  <a:pt x="940158" y="200842"/>
                </a:lnTo>
                <a:close/>
              </a:path>
              <a:path w="1551305" h="552450">
                <a:moveTo>
                  <a:pt x="1070129" y="402711"/>
                </a:moveTo>
                <a:lnTo>
                  <a:pt x="1012992" y="402711"/>
                </a:lnTo>
                <a:lnTo>
                  <a:pt x="1012992" y="428042"/>
                </a:lnTo>
                <a:lnTo>
                  <a:pt x="1070129" y="428042"/>
                </a:lnTo>
                <a:lnTo>
                  <a:pt x="1070129" y="402711"/>
                </a:lnTo>
                <a:close/>
              </a:path>
              <a:path w="1551305" h="552450">
                <a:moveTo>
                  <a:pt x="1070129" y="250631"/>
                </a:moveTo>
                <a:lnTo>
                  <a:pt x="953543" y="250631"/>
                </a:lnTo>
                <a:lnTo>
                  <a:pt x="978199" y="255410"/>
                </a:lnTo>
                <a:lnTo>
                  <a:pt x="996927" y="268827"/>
                </a:lnTo>
                <a:lnTo>
                  <a:pt x="1008825" y="289502"/>
                </a:lnTo>
                <a:lnTo>
                  <a:pt x="1012992" y="316057"/>
                </a:lnTo>
                <a:lnTo>
                  <a:pt x="1008631" y="342662"/>
                </a:lnTo>
                <a:lnTo>
                  <a:pt x="996408" y="362999"/>
                </a:lnTo>
                <a:lnTo>
                  <a:pt x="977615" y="375991"/>
                </a:lnTo>
                <a:lnTo>
                  <a:pt x="953543" y="380561"/>
                </a:lnTo>
                <a:lnTo>
                  <a:pt x="1070129" y="380561"/>
                </a:lnTo>
                <a:lnTo>
                  <a:pt x="1070129" y="250631"/>
                </a:lnTo>
                <a:close/>
              </a:path>
              <a:path w="1551305" h="552450">
                <a:moveTo>
                  <a:pt x="1070129" y="203663"/>
                </a:moveTo>
                <a:lnTo>
                  <a:pt x="1012992" y="203663"/>
                </a:lnTo>
                <a:lnTo>
                  <a:pt x="1012992" y="231710"/>
                </a:lnTo>
                <a:lnTo>
                  <a:pt x="1070129" y="231710"/>
                </a:lnTo>
                <a:lnTo>
                  <a:pt x="1070129" y="203663"/>
                </a:lnTo>
                <a:close/>
              </a:path>
              <a:path w="1551305" h="552450">
                <a:moveTo>
                  <a:pt x="1181623" y="142389"/>
                </a:moveTo>
                <a:lnTo>
                  <a:pt x="1124485" y="142389"/>
                </a:lnTo>
                <a:lnTo>
                  <a:pt x="1124485" y="203611"/>
                </a:lnTo>
                <a:lnTo>
                  <a:pt x="1097765" y="203611"/>
                </a:lnTo>
                <a:lnTo>
                  <a:pt x="1097765" y="252014"/>
                </a:lnTo>
                <a:lnTo>
                  <a:pt x="1124485" y="252014"/>
                </a:lnTo>
                <a:lnTo>
                  <a:pt x="1124546" y="349693"/>
                </a:lnTo>
                <a:lnTo>
                  <a:pt x="1129014" y="383912"/>
                </a:lnTo>
                <a:lnTo>
                  <a:pt x="1143054" y="408518"/>
                </a:lnTo>
                <a:lnTo>
                  <a:pt x="1167289" y="423183"/>
                </a:lnTo>
                <a:lnTo>
                  <a:pt x="1202400" y="428042"/>
                </a:lnTo>
                <a:lnTo>
                  <a:pt x="1232347" y="428042"/>
                </a:lnTo>
                <a:lnTo>
                  <a:pt x="1232347" y="379176"/>
                </a:lnTo>
                <a:lnTo>
                  <a:pt x="1209779" y="379176"/>
                </a:lnTo>
                <a:lnTo>
                  <a:pt x="1196064" y="377360"/>
                </a:lnTo>
                <a:lnTo>
                  <a:pt x="1187433" y="371876"/>
                </a:lnTo>
                <a:lnTo>
                  <a:pt x="1182936" y="362671"/>
                </a:lnTo>
                <a:lnTo>
                  <a:pt x="1181623" y="349693"/>
                </a:lnTo>
                <a:lnTo>
                  <a:pt x="1181623" y="252065"/>
                </a:lnTo>
                <a:lnTo>
                  <a:pt x="1231839" y="252065"/>
                </a:lnTo>
                <a:lnTo>
                  <a:pt x="1231839" y="203663"/>
                </a:lnTo>
                <a:lnTo>
                  <a:pt x="1181623" y="203663"/>
                </a:lnTo>
                <a:lnTo>
                  <a:pt x="1181623" y="142389"/>
                </a:lnTo>
                <a:close/>
              </a:path>
              <a:path w="1551305" h="552450">
                <a:moveTo>
                  <a:pt x="1316725" y="128545"/>
                </a:moveTo>
                <a:lnTo>
                  <a:pt x="1259588" y="128545"/>
                </a:lnTo>
                <a:lnTo>
                  <a:pt x="1259588" y="428042"/>
                </a:lnTo>
                <a:lnTo>
                  <a:pt x="1316725" y="428042"/>
                </a:lnTo>
                <a:lnTo>
                  <a:pt x="1316725" y="309186"/>
                </a:lnTo>
                <a:lnTo>
                  <a:pt x="1320416" y="283475"/>
                </a:lnTo>
                <a:lnTo>
                  <a:pt x="1331059" y="264206"/>
                </a:lnTo>
                <a:lnTo>
                  <a:pt x="1348010" y="252108"/>
                </a:lnTo>
                <a:lnTo>
                  <a:pt x="1370624" y="247914"/>
                </a:lnTo>
                <a:lnTo>
                  <a:pt x="1465305" y="247914"/>
                </a:lnTo>
                <a:lnTo>
                  <a:pt x="1451574" y="226928"/>
                </a:lnTo>
                <a:lnTo>
                  <a:pt x="1451202" y="226686"/>
                </a:lnTo>
                <a:lnTo>
                  <a:pt x="1316725" y="226686"/>
                </a:lnTo>
                <a:lnTo>
                  <a:pt x="1316725" y="128545"/>
                </a:lnTo>
                <a:close/>
              </a:path>
              <a:path w="1551305" h="552450">
                <a:moveTo>
                  <a:pt x="1465305" y="247914"/>
                </a:moveTo>
                <a:lnTo>
                  <a:pt x="1370624" y="247914"/>
                </a:lnTo>
                <a:lnTo>
                  <a:pt x="1392814" y="251899"/>
                </a:lnTo>
                <a:lnTo>
                  <a:pt x="1408831" y="263225"/>
                </a:lnTo>
                <a:lnTo>
                  <a:pt x="1418539" y="280944"/>
                </a:lnTo>
                <a:lnTo>
                  <a:pt x="1421805" y="304110"/>
                </a:lnTo>
                <a:lnTo>
                  <a:pt x="1421805" y="428042"/>
                </a:lnTo>
                <a:lnTo>
                  <a:pt x="1478942" y="428042"/>
                </a:lnTo>
                <a:lnTo>
                  <a:pt x="1478942" y="297649"/>
                </a:lnTo>
                <a:lnTo>
                  <a:pt x="1471632" y="257583"/>
                </a:lnTo>
                <a:lnTo>
                  <a:pt x="1465305" y="247914"/>
                </a:lnTo>
                <a:close/>
              </a:path>
              <a:path w="1551305" h="552450">
                <a:moveTo>
                  <a:pt x="1384467" y="200432"/>
                </a:moveTo>
                <a:lnTo>
                  <a:pt x="1362861" y="202133"/>
                </a:lnTo>
                <a:lnTo>
                  <a:pt x="1344362" y="207156"/>
                </a:lnTo>
                <a:lnTo>
                  <a:pt x="1328980" y="215380"/>
                </a:lnTo>
                <a:lnTo>
                  <a:pt x="1316725" y="226686"/>
                </a:lnTo>
                <a:lnTo>
                  <a:pt x="1451202" y="226686"/>
                </a:lnTo>
                <a:lnTo>
                  <a:pt x="1421582" y="207330"/>
                </a:lnTo>
                <a:lnTo>
                  <a:pt x="1384467" y="200432"/>
                </a:lnTo>
                <a:close/>
              </a:path>
              <a:path w="1551305" h="552450">
                <a:moveTo>
                  <a:pt x="1485966" y="134543"/>
                </a:moveTo>
                <a:lnTo>
                  <a:pt x="1478587" y="134543"/>
                </a:lnTo>
                <a:lnTo>
                  <a:pt x="1478587" y="170026"/>
                </a:lnTo>
                <a:lnTo>
                  <a:pt x="1485966" y="170026"/>
                </a:lnTo>
                <a:lnTo>
                  <a:pt x="1485966" y="134543"/>
                </a:lnTo>
                <a:close/>
              </a:path>
              <a:path w="1551305" h="552450">
                <a:moveTo>
                  <a:pt x="1497053" y="128545"/>
                </a:moveTo>
                <a:lnTo>
                  <a:pt x="1467043" y="128545"/>
                </a:lnTo>
                <a:lnTo>
                  <a:pt x="1467043" y="134543"/>
                </a:lnTo>
                <a:lnTo>
                  <a:pt x="1497053" y="134543"/>
                </a:lnTo>
                <a:lnTo>
                  <a:pt x="1497053" y="128545"/>
                </a:lnTo>
                <a:close/>
              </a:path>
              <a:path w="1551305" h="552450">
                <a:moveTo>
                  <a:pt x="1514591" y="128545"/>
                </a:moveTo>
                <a:lnTo>
                  <a:pt x="1505816" y="128545"/>
                </a:lnTo>
                <a:lnTo>
                  <a:pt x="1505816" y="170026"/>
                </a:lnTo>
                <a:lnTo>
                  <a:pt x="1512280" y="170026"/>
                </a:lnTo>
                <a:lnTo>
                  <a:pt x="1512280" y="138697"/>
                </a:lnTo>
                <a:lnTo>
                  <a:pt x="1518730" y="138697"/>
                </a:lnTo>
                <a:lnTo>
                  <a:pt x="1514591" y="128545"/>
                </a:lnTo>
                <a:close/>
              </a:path>
              <a:path w="1551305" h="552450">
                <a:moveTo>
                  <a:pt x="1518730" y="138697"/>
                </a:moveTo>
                <a:lnTo>
                  <a:pt x="1512280" y="138697"/>
                </a:lnTo>
                <a:lnTo>
                  <a:pt x="1525615" y="170026"/>
                </a:lnTo>
                <a:lnTo>
                  <a:pt x="1531152" y="170026"/>
                </a:lnTo>
                <a:lnTo>
                  <a:pt x="1534770" y="161259"/>
                </a:lnTo>
                <a:lnTo>
                  <a:pt x="1527926" y="161259"/>
                </a:lnTo>
                <a:lnTo>
                  <a:pt x="1518730" y="138697"/>
                </a:lnTo>
                <a:close/>
              </a:path>
              <a:path w="1551305" h="552450">
                <a:moveTo>
                  <a:pt x="1551002" y="138697"/>
                </a:moveTo>
                <a:lnTo>
                  <a:pt x="1544081" y="138697"/>
                </a:lnTo>
                <a:lnTo>
                  <a:pt x="1544081" y="170026"/>
                </a:lnTo>
                <a:lnTo>
                  <a:pt x="1551002" y="170026"/>
                </a:lnTo>
                <a:lnTo>
                  <a:pt x="1551002" y="138697"/>
                </a:lnTo>
                <a:close/>
              </a:path>
              <a:path w="1551305" h="552450">
                <a:moveTo>
                  <a:pt x="1551002" y="128545"/>
                </a:moveTo>
                <a:lnTo>
                  <a:pt x="1542227" y="128545"/>
                </a:lnTo>
                <a:lnTo>
                  <a:pt x="1527926" y="161259"/>
                </a:lnTo>
                <a:lnTo>
                  <a:pt x="1534770" y="161259"/>
                </a:lnTo>
                <a:lnTo>
                  <a:pt x="1544081" y="138697"/>
                </a:lnTo>
                <a:lnTo>
                  <a:pt x="1551002" y="138697"/>
                </a:lnTo>
                <a:lnTo>
                  <a:pt x="1551002" y="128545"/>
                </a:lnTo>
                <a:close/>
              </a:path>
            </a:pathLst>
          </a:custGeom>
          <a:solidFill>
            <a:srgbClr val="FA4616"/>
          </a:solidFill>
        </p:spPr>
        <p:txBody>
          <a:bodyPr wrap="square" lIns="0" tIns="0" rIns="0" bIns="0" rtlCol="0"/>
          <a:lstStyle/>
          <a:p>
            <a:endParaRPr/>
          </a:p>
        </p:txBody>
      </p:sp>
      <p:sp>
        <p:nvSpPr>
          <p:cNvPr id="1080" name="object 1080"/>
          <p:cNvSpPr/>
          <p:nvPr/>
        </p:nvSpPr>
        <p:spPr>
          <a:xfrm>
            <a:off x="4265129" y="1563674"/>
            <a:ext cx="532130" cy="531495"/>
          </a:xfrm>
          <a:custGeom>
            <a:avLst/>
            <a:gdLst/>
            <a:ahLst/>
            <a:cxnLst/>
            <a:rect l="l" t="t" r="r" b="b"/>
            <a:pathLst>
              <a:path w="532129" h="531494">
                <a:moveTo>
                  <a:pt x="265798" y="0"/>
                </a:moveTo>
                <a:lnTo>
                  <a:pt x="218019" y="4281"/>
                </a:lnTo>
                <a:lnTo>
                  <a:pt x="173051" y="16624"/>
                </a:lnTo>
                <a:lnTo>
                  <a:pt x="131643" y="36280"/>
                </a:lnTo>
                <a:lnTo>
                  <a:pt x="94546" y="62496"/>
                </a:lnTo>
                <a:lnTo>
                  <a:pt x="62511" y="94523"/>
                </a:lnTo>
                <a:lnTo>
                  <a:pt x="36288" y="131609"/>
                </a:lnTo>
                <a:lnTo>
                  <a:pt x="16628" y="173005"/>
                </a:lnTo>
                <a:lnTo>
                  <a:pt x="4282" y="217959"/>
                </a:lnTo>
                <a:lnTo>
                  <a:pt x="0" y="265722"/>
                </a:lnTo>
                <a:lnTo>
                  <a:pt x="4282" y="313484"/>
                </a:lnTo>
                <a:lnTo>
                  <a:pt x="16628" y="358437"/>
                </a:lnTo>
                <a:lnTo>
                  <a:pt x="36288" y="399831"/>
                </a:lnTo>
                <a:lnTo>
                  <a:pt x="62511" y="436915"/>
                </a:lnTo>
                <a:lnTo>
                  <a:pt x="94546" y="468940"/>
                </a:lnTo>
                <a:lnTo>
                  <a:pt x="131643" y="495154"/>
                </a:lnTo>
                <a:lnTo>
                  <a:pt x="173051" y="514808"/>
                </a:lnTo>
                <a:lnTo>
                  <a:pt x="218019" y="527150"/>
                </a:lnTo>
                <a:lnTo>
                  <a:pt x="265798" y="531431"/>
                </a:lnTo>
                <a:lnTo>
                  <a:pt x="313572" y="527150"/>
                </a:lnTo>
                <a:lnTo>
                  <a:pt x="358538" y="514808"/>
                </a:lnTo>
                <a:lnTo>
                  <a:pt x="399944" y="495154"/>
                </a:lnTo>
                <a:lnTo>
                  <a:pt x="437039" y="468940"/>
                </a:lnTo>
                <a:lnTo>
                  <a:pt x="469073" y="436915"/>
                </a:lnTo>
                <a:lnTo>
                  <a:pt x="495295" y="399831"/>
                </a:lnTo>
                <a:lnTo>
                  <a:pt x="514955" y="358437"/>
                </a:lnTo>
                <a:lnTo>
                  <a:pt x="527301" y="313484"/>
                </a:lnTo>
                <a:lnTo>
                  <a:pt x="531583" y="265722"/>
                </a:lnTo>
                <a:lnTo>
                  <a:pt x="527301" y="217959"/>
                </a:lnTo>
                <a:lnTo>
                  <a:pt x="514955" y="173005"/>
                </a:lnTo>
                <a:lnTo>
                  <a:pt x="495295" y="131609"/>
                </a:lnTo>
                <a:lnTo>
                  <a:pt x="469073" y="94523"/>
                </a:lnTo>
                <a:lnTo>
                  <a:pt x="437039" y="62496"/>
                </a:lnTo>
                <a:lnTo>
                  <a:pt x="399944" y="36280"/>
                </a:lnTo>
                <a:lnTo>
                  <a:pt x="358538" y="16624"/>
                </a:lnTo>
                <a:lnTo>
                  <a:pt x="313572" y="4281"/>
                </a:lnTo>
                <a:lnTo>
                  <a:pt x="265798" y="0"/>
                </a:lnTo>
                <a:close/>
              </a:path>
            </a:pathLst>
          </a:custGeom>
          <a:solidFill>
            <a:srgbClr val="FFFFFF"/>
          </a:solidFill>
        </p:spPr>
        <p:txBody>
          <a:bodyPr wrap="square" lIns="0" tIns="0" rIns="0" bIns="0" rtlCol="0"/>
          <a:lstStyle/>
          <a:p>
            <a:endParaRPr/>
          </a:p>
        </p:txBody>
      </p:sp>
      <p:sp>
        <p:nvSpPr>
          <p:cNvPr id="1081" name="object 1081"/>
          <p:cNvSpPr/>
          <p:nvPr/>
        </p:nvSpPr>
        <p:spPr>
          <a:xfrm>
            <a:off x="7417041" y="0"/>
            <a:ext cx="1060450" cy="1030605"/>
          </a:xfrm>
          <a:custGeom>
            <a:avLst/>
            <a:gdLst/>
            <a:ahLst/>
            <a:cxnLst/>
            <a:rect l="l" t="t" r="r" b="b"/>
            <a:pathLst>
              <a:path w="1060450" h="1030605">
                <a:moveTo>
                  <a:pt x="530872" y="0"/>
                </a:moveTo>
                <a:lnTo>
                  <a:pt x="0" y="0"/>
                </a:lnTo>
                <a:lnTo>
                  <a:pt x="18326" y="181686"/>
                </a:lnTo>
                <a:lnTo>
                  <a:pt x="28941" y="228179"/>
                </a:lnTo>
                <a:lnTo>
                  <a:pt x="41565" y="273874"/>
                </a:lnTo>
                <a:lnTo>
                  <a:pt x="56148" y="318722"/>
                </a:lnTo>
                <a:lnTo>
                  <a:pt x="72641" y="362672"/>
                </a:lnTo>
                <a:lnTo>
                  <a:pt x="90994" y="405677"/>
                </a:lnTo>
                <a:lnTo>
                  <a:pt x="111159" y="447685"/>
                </a:lnTo>
                <a:lnTo>
                  <a:pt x="133085" y="488650"/>
                </a:lnTo>
                <a:lnTo>
                  <a:pt x="156725" y="528520"/>
                </a:lnTo>
                <a:lnTo>
                  <a:pt x="182028" y="567248"/>
                </a:lnTo>
                <a:lnTo>
                  <a:pt x="208946" y="604783"/>
                </a:lnTo>
                <a:lnTo>
                  <a:pt x="237429" y="641076"/>
                </a:lnTo>
                <a:lnTo>
                  <a:pt x="267429" y="676079"/>
                </a:lnTo>
                <a:lnTo>
                  <a:pt x="298895" y="709743"/>
                </a:lnTo>
                <a:lnTo>
                  <a:pt x="331778" y="742017"/>
                </a:lnTo>
                <a:lnTo>
                  <a:pt x="366030" y="772852"/>
                </a:lnTo>
                <a:lnTo>
                  <a:pt x="401601" y="802200"/>
                </a:lnTo>
                <a:lnTo>
                  <a:pt x="438442" y="830012"/>
                </a:lnTo>
                <a:lnTo>
                  <a:pt x="476504" y="856237"/>
                </a:lnTo>
                <a:lnTo>
                  <a:pt x="515737" y="880828"/>
                </a:lnTo>
                <a:lnTo>
                  <a:pt x="556092" y="903733"/>
                </a:lnTo>
                <a:lnTo>
                  <a:pt x="597521" y="924906"/>
                </a:lnTo>
                <a:lnTo>
                  <a:pt x="639973" y="944295"/>
                </a:lnTo>
                <a:lnTo>
                  <a:pt x="683400" y="961852"/>
                </a:lnTo>
                <a:lnTo>
                  <a:pt x="727752" y="977529"/>
                </a:lnTo>
                <a:lnTo>
                  <a:pt x="772980" y="991274"/>
                </a:lnTo>
                <a:lnTo>
                  <a:pt x="819035" y="1003040"/>
                </a:lnTo>
                <a:lnTo>
                  <a:pt x="865868" y="1012777"/>
                </a:lnTo>
                <a:lnTo>
                  <a:pt x="913430" y="1020436"/>
                </a:lnTo>
                <a:lnTo>
                  <a:pt x="961670" y="1025968"/>
                </a:lnTo>
                <a:lnTo>
                  <a:pt x="1010541" y="1029323"/>
                </a:lnTo>
                <a:lnTo>
                  <a:pt x="1059992" y="1030452"/>
                </a:lnTo>
                <a:lnTo>
                  <a:pt x="1059992" y="499719"/>
                </a:lnTo>
                <a:lnTo>
                  <a:pt x="1009141" y="497323"/>
                </a:lnTo>
                <a:lnTo>
                  <a:pt x="959644" y="490279"/>
                </a:lnTo>
                <a:lnTo>
                  <a:pt x="911719" y="478804"/>
                </a:lnTo>
                <a:lnTo>
                  <a:pt x="865582" y="463117"/>
                </a:lnTo>
                <a:lnTo>
                  <a:pt x="821452" y="443435"/>
                </a:lnTo>
                <a:lnTo>
                  <a:pt x="779547" y="419974"/>
                </a:lnTo>
                <a:lnTo>
                  <a:pt x="740084" y="392954"/>
                </a:lnTo>
                <a:lnTo>
                  <a:pt x="703280" y="362591"/>
                </a:lnTo>
                <a:lnTo>
                  <a:pt x="669353" y="329103"/>
                </a:lnTo>
                <a:lnTo>
                  <a:pt x="638522" y="292707"/>
                </a:lnTo>
                <a:lnTo>
                  <a:pt x="611002" y="253621"/>
                </a:lnTo>
                <a:lnTo>
                  <a:pt x="587013" y="212063"/>
                </a:lnTo>
                <a:lnTo>
                  <a:pt x="566772" y="168249"/>
                </a:lnTo>
                <a:lnTo>
                  <a:pt x="550496" y="122398"/>
                </a:lnTo>
                <a:lnTo>
                  <a:pt x="538403" y="74726"/>
                </a:lnTo>
                <a:lnTo>
                  <a:pt x="530872" y="0"/>
                </a:lnTo>
                <a:close/>
              </a:path>
            </a:pathLst>
          </a:custGeom>
          <a:solidFill>
            <a:srgbClr val="FFFFFF"/>
          </a:solidFill>
        </p:spPr>
        <p:txBody>
          <a:bodyPr wrap="square" lIns="0" tIns="0" rIns="0" bIns="0" rtlCol="0"/>
          <a:lstStyle/>
          <a:p>
            <a:endParaRPr/>
          </a:p>
        </p:txBody>
      </p:sp>
      <p:sp>
        <p:nvSpPr>
          <p:cNvPr id="1082" name="object 1082"/>
          <p:cNvSpPr/>
          <p:nvPr/>
        </p:nvSpPr>
        <p:spPr>
          <a:xfrm>
            <a:off x="6334810" y="499021"/>
            <a:ext cx="532130" cy="531495"/>
          </a:xfrm>
          <a:custGeom>
            <a:avLst/>
            <a:gdLst/>
            <a:ahLst/>
            <a:cxnLst/>
            <a:rect l="l" t="t" r="r" b="b"/>
            <a:pathLst>
              <a:path w="532129" h="531494">
                <a:moveTo>
                  <a:pt x="265785" y="0"/>
                </a:moveTo>
                <a:lnTo>
                  <a:pt x="218007" y="4280"/>
                </a:lnTo>
                <a:lnTo>
                  <a:pt x="173040" y="16623"/>
                </a:lnTo>
                <a:lnTo>
                  <a:pt x="131634" y="36276"/>
                </a:lnTo>
                <a:lnTo>
                  <a:pt x="94539" y="62491"/>
                </a:lnTo>
                <a:lnTo>
                  <a:pt x="62506" y="94515"/>
                </a:lnTo>
                <a:lnTo>
                  <a:pt x="36285" y="131600"/>
                </a:lnTo>
                <a:lnTo>
                  <a:pt x="16627" y="172994"/>
                </a:lnTo>
                <a:lnTo>
                  <a:pt x="4281" y="217947"/>
                </a:lnTo>
                <a:lnTo>
                  <a:pt x="0" y="265709"/>
                </a:lnTo>
                <a:lnTo>
                  <a:pt x="4281" y="313471"/>
                </a:lnTo>
                <a:lnTo>
                  <a:pt x="16627" y="358426"/>
                </a:lnTo>
                <a:lnTo>
                  <a:pt x="36285" y="399821"/>
                </a:lnTo>
                <a:lnTo>
                  <a:pt x="62506" y="436908"/>
                </a:lnTo>
                <a:lnTo>
                  <a:pt x="94539" y="468935"/>
                </a:lnTo>
                <a:lnTo>
                  <a:pt x="131634" y="495151"/>
                </a:lnTo>
                <a:lnTo>
                  <a:pt x="173040" y="514806"/>
                </a:lnTo>
                <a:lnTo>
                  <a:pt x="218007" y="527150"/>
                </a:lnTo>
                <a:lnTo>
                  <a:pt x="265785" y="531431"/>
                </a:lnTo>
                <a:lnTo>
                  <a:pt x="313560" y="527150"/>
                </a:lnTo>
                <a:lnTo>
                  <a:pt x="358525" y="514806"/>
                </a:lnTo>
                <a:lnTo>
                  <a:pt x="399931" y="495151"/>
                </a:lnTo>
                <a:lnTo>
                  <a:pt x="437026" y="468935"/>
                </a:lnTo>
                <a:lnTo>
                  <a:pt x="469060" y="436908"/>
                </a:lnTo>
                <a:lnTo>
                  <a:pt x="495283" y="399821"/>
                </a:lnTo>
                <a:lnTo>
                  <a:pt x="514942" y="358426"/>
                </a:lnTo>
                <a:lnTo>
                  <a:pt x="527288" y="313471"/>
                </a:lnTo>
                <a:lnTo>
                  <a:pt x="531571" y="265709"/>
                </a:lnTo>
                <a:lnTo>
                  <a:pt x="527288" y="217947"/>
                </a:lnTo>
                <a:lnTo>
                  <a:pt x="514942" y="172994"/>
                </a:lnTo>
                <a:lnTo>
                  <a:pt x="495283" y="131600"/>
                </a:lnTo>
                <a:lnTo>
                  <a:pt x="469060" y="94515"/>
                </a:lnTo>
                <a:lnTo>
                  <a:pt x="437026" y="62491"/>
                </a:lnTo>
                <a:lnTo>
                  <a:pt x="399931" y="36276"/>
                </a:lnTo>
                <a:lnTo>
                  <a:pt x="358525" y="16623"/>
                </a:lnTo>
                <a:lnTo>
                  <a:pt x="313560" y="4280"/>
                </a:lnTo>
                <a:lnTo>
                  <a:pt x="265785" y="0"/>
                </a:lnTo>
                <a:close/>
              </a:path>
            </a:pathLst>
          </a:custGeom>
          <a:solidFill>
            <a:srgbClr val="FFFFFF"/>
          </a:solidFill>
        </p:spPr>
        <p:txBody>
          <a:bodyPr wrap="square" lIns="0" tIns="0" rIns="0" bIns="0" rtlCol="0"/>
          <a:lstStyle/>
          <a:p>
            <a:endParaRPr/>
          </a:p>
        </p:txBody>
      </p:sp>
      <p:sp>
        <p:nvSpPr>
          <p:cNvPr id="1083" name="object 1083"/>
          <p:cNvSpPr/>
          <p:nvPr/>
        </p:nvSpPr>
        <p:spPr>
          <a:xfrm>
            <a:off x="9018193" y="0"/>
            <a:ext cx="531495" cy="1297940"/>
          </a:xfrm>
          <a:custGeom>
            <a:avLst/>
            <a:gdLst/>
            <a:ahLst/>
            <a:cxnLst/>
            <a:rect l="l" t="t" r="r" b="b"/>
            <a:pathLst>
              <a:path w="531495" h="1297940">
                <a:moveTo>
                  <a:pt x="531012" y="0"/>
                </a:moveTo>
                <a:lnTo>
                  <a:pt x="0" y="0"/>
                </a:lnTo>
                <a:lnTo>
                  <a:pt x="0" y="1297381"/>
                </a:lnTo>
                <a:lnTo>
                  <a:pt x="531012" y="1297381"/>
                </a:lnTo>
                <a:lnTo>
                  <a:pt x="531012" y="0"/>
                </a:lnTo>
                <a:close/>
              </a:path>
            </a:pathLst>
          </a:custGeom>
          <a:solidFill>
            <a:srgbClr val="FA4616"/>
          </a:solidFill>
        </p:spPr>
        <p:txBody>
          <a:bodyPr wrap="square" lIns="0" tIns="0" rIns="0" bIns="0" rtlCol="0"/>
          <a:lstStyle/>
          <a:p>
            <a:endParaRPr/>
          </a:p>
        </p:txBody>
      </p:sp>
      <p:sp>
        <p:nvSpPr>
          <p:cNvPr id="1084" name="object 1084"/>
          <p:cNvSpPr/>
          <p:nvPr/>
        </p:nvSpPr>
        <p:spPr>
          <a:xfrm>
            <a:off x="10365663" y="0"/>
            <a:ext cx="1826895" cy="1030605"/>
          </a:xfrm>
          <a:custGeom>
            <a:avLst/>
            <a:gdLst/>
            <a:ahLst/>
            <a:cxnLst/>
            <a:rect l="l" t="t" r="r" b="b"/>
            <a:pathLst>
              <a:path w="1826895" h="1030605">
                <a:moveTo>
                  <a:pt x="1826336" y="0"/>
                </a:moveTo>
                <a:lnTo>
                  <a:pt x="1589112" y="0"/>
                </a:lnTo>
                <a:lnTo>
                  <a:pt x="1581581" y="74790"/>
                </a:lnTo>
                <a:lnTo>
                  <a:pt x="1569488" y="122461"/>
                </a:lnTo>
                <a:lnTo>
                  <a:pt x="1553212" y="168312"/>
                </a:lnTo>
                <a:lnTo>
                  <a:pt x="1532971" y="212126"/>
                </a:lnTo>
                <a:lnTo>
                  <a:pt x="1508982" y="253685"/>
                </a:lnTo>
                <a:lnTo>
                  <a:pt x="1481463" y="292771"/>
                </a:lnTo>
                <a:lnTo>
                  <a:pt x="1450631" y="329167"/>
                </a:lnTo>
                <a:lnTo>
                  <a:pt x="1416705" y="362655"/>
                </a:lnTo>
                <a:lnTo>
                  <a:pt x="1379901" y="393018"/>
                </a:lnTo>
                <a:lnTo>
                  <a:pt x="1340438" y="420038"/>
                </a:lnTo>
                <a:lnTo>
                  <a:pt x="1298532" y="443498"/>
                </a:lnTo>
                <a:lnTo>
                  <a:pt x="1254402" y="463180"/>
                </a:lnTo>
                <a:lnTo>
                  <a:pt x="1208266" y="478868"/>
                </a:lnTo>
                <a:lnTo>
                  <a:pt x="1160340" y="490342"/>
                </a:lnTo>
                <a:lnTo>
                  <a:pt x="1110843" y="497386"/>
                </a:lnTo>
                <a:lnTo>
                  <a:pt x="1059992" y="499783"/>
                </a:lnTo>
                <a:lnTo>
                  <a:pt x="1009141" y="497386"/>
                </a:lnTo>
                <a:lnTo>
                  <a:pt x="959644" y="490342"/>
                </a:lnTo>
                <a:lnTo>
                  <a:pt x="911719" y="478868"/>
                </a:lnTo>
                <a:lnTo>
                  <a:pt x="865582" y="463180"/>
                </a:lnTo>
                <a:lnTo>
                  <a:pt x="821453" y="443498"/>
                </a:lnTo>
                <a:lnTo>
                  <a:pt x="779548" y="420038"/>
                </a:lnTo>
                <a:lnTo>
                  <a:pt x="740085" y="393018"/>
                </a:lnTo>
                <a:lnTo>
                  <a:pt x="703282" y="362655"/>
                </a:lnTo>
                <a:lnTo>
                  <a:pt x="669356" y="329167"/>
                </a:lnTo>
                <a:lnTo>
                  <a:pt x="638525" y="292771"/>
                </a:lnTo>
                <a:lnTo>
                  <a:pt x="611007" y="253685"/>
                </a:lnTo>
                <a:lnTo>
                  <a:pt x="587020" y="212126"/>
                </a:lnTo>
                <a:lnTo>
                  <a:pt x="566780" y="168312"/>
                </a:lnTo>
                <a:lnTo>
                  <a:pt x="550507" y="122461"/>
                </a:lnTo>
                <a:lnTo>
                  <a:pt x="538416" y="74790"/>
                </a:lnTo>
                <a:lnTo>
                  <a:pt x="530872" y="0"/>
                </a:lnTo>
                <a:lnTo>
                  <a:pt x="0" y="0"/>
                </a:lnTo>
                <a:lnTo>
                  <a:pt x="18326" y="181749"/>
                </a:lnTo>
                <a:lnTo>
                  <a:pt x="28941" y="228243"/>
                </a:lnTo>
                <a:lnTo>
                  <a:pt x="41565" y="273938"/>
                </a:lnTo>
                <a:lnTo>
                  <a:pt x="56148" y="318785"/>
                </a:lnTo>
                <a:lnTo>
                  <a:pt x="72641" y="362736"/>
                </a:lnTo>
                <a:lnTo>
                  <a:pt x="90995" y="405740"/>
                </a:lnTo>
                <a:lnTo>
                  <a:pt x="111160" y="447749"/>
                </a:lnTo>
                <a:lnTo>
                  <a:pt x="133087" y="488713"/>
                </a:lnTo>
                <a:lnTo>
                  <a:pt x="156727" y="528584"/>
                </a:lnTo>
                <a:lnTo>
                  <a:pt x="182031" y="567311"/>
                </a:lnTo>
                <a:lnTo>
                  <a:pt x="208949" y="604846"/>
                </a:lnTo>
                <a:lnTo>
                  <a:pt x="237433" y="641140"/>
                </a:lnTo>
                <a:lnTo>
                  <a:pt x="267432" y="676143"/>
                </a:lnTo>
                <a:lnTo>
                  <a:pt x="298898" y="709806"/>
                </a:lnTo>
                <a:lnTo>
                  <a:pt x="331782" y="742080"/>
                </a:lnTo>
                <a:lnTo>
                  <a:pt x="366035" y="772916"/>
                </a:lnTo>
                <a:lnTo>
                  <a:pt x="401606" y="802264"/>
                </a:lnTo>
                <a:lnTo>
                  <a:pt x="438447" y="830075"/>
                </a:lnTo>
                <a:lnTo>
                  <a:pt x="476509" y="856301"/>
                </a:lnTo>
                <a:lnTo>
                  <a:pt x="515742" y="880891"/>
                </a:lnTo>
                <a:lnTo>
                  <a:pt x="556098" y="903797"/>
                </a:lnTo>
                <a:lnTo>
                  <a:pt x="597526" y="924969"/>
                </a:lnTo>
                <a:lnTo>
                  <a:pt x="639979" y="944359"/>
                </a:lnTo>
                <a:lnTo>
                  <a:pt x="683405" y="961916"/>
                </a:lnTo>
                <a:lnTo>
                  <a:pt x="727757" y="977592"/>
                </a:lnTo>
                <a:lnTo>
                  <a:pt x="772985" y="991338"/>
                </a:lnTo>
                <a:lnTo>
                  <a:pt x="819040" y="1003104"/>
                </a:lnTo>
                <a:lnTo>
                  <a:pt x="865872" y="1012841"/>
                </a:lnTo>
                <a:lnTo>
                  <a:pt x="913433" y="1020500"/>
                </a:lnTo>
                <a:lnTo>
                  <a:pt x="961672" y="1026031"/>
                </a:lnTo>
                <a:lnTo>
                  <a:pt x="1010542" y="1029386"/>
                </a:lnTo>
                <a:lnTo>
                  <a:pt x="1059992" y="1030516"/>
                </a:lnTo>
                <a:lnTo>
                  <a:pt x="1111508" y="1029290"/>
                </a:lnTo>
                <a:lnTo>
                  <a:pt x="1162392" y="1025649"/>
                </a:lnTo>
                <a:lnTo>
                  <a:pt x="1212587" y="1019650"/>
                </a:lnTo>
                <a:lnTo>
                  <a:pt x="1262038" y="1011347"/>
                </a:lnTo>
                <a:lnTo>
                  <a:pt x="1310689" y="1000797"/>
                </a:lnTo>
                <a:lnTo>
                  <a:pt x="1358484" y="988055"/>
                </a:lnTo>
                <a:lnTo>
                  <a:pt x="1405369" y="973177"/>
                </a:lnTo>
                <a:lnTo>
                  <a:pt x="1451286" y="956219"/>
                </a:lnTo>
                <a:lnTo>
                  <a:pt x="1496181" y="937235"/>
                </a:lnTo>
                <a:lnTo>
                  <a:pt x="1539997" y="916283"/>
                </a:lnTo>
                <a:lnTo>
                  <a:pt x="1582679" y="893417"/>
                </a:lnTo>
                <a:lnTo>
                  <a:pt x="1624171" y="868694"/>
                </a:lnTo>
                <a:lnTo>
                  <a:pt x="1664417" y="842169"/>
                </a:lnTo>
                <a:lnTo>
                  <a:pt x="1703362" y="813897"/>
                </a:lnTo>
                <a:lnTo>
                  <a:pt x="1740950" y="783935"/>
                </a:lnTo>
                <a:lnTo>
                  <a:pt x="1777126" y="752338"/>
                </a:lnTo>
                <a:lnTo>
                  <a:pt x="1811832" y="719162"/>
                </a:lnTo>
                <a:lnTo>
                  <a:pt x="1826336" y="703224"/>
                </a:lnTo>
                <a:lnTo>
                  <a:pt x="1826336" y="0"/>
                </a:lnTo>
                <a:close/>
              </a:path>
            </a:pathLst>
          </a:custGeom>
          <a:solidFill>
            <a:srgbClr val="FFFFFF"/>
          </a:solidFill>
        </p:spPr>
        <p:txBody>
          <a:bodyPr wrap="square" lIns="0" tIns="0" rIns="0" bIns="0" rtlCol="0"/>
          <a:lstStyle/>
          <a:p>
            <a:endParaRPr/>
          </a:p>
        </p:txBody>
      </p:sp>
      <p:sp>
        <p:nvSpPr>
          <p:cNvPr id="1085" name="object 1085"/>
          <p:cNvSpPr/>
          <p:nvPr/>
        </p:nvSpPr>
        <p:spPr>
          <a:xfrm>
            <a:off x="5310492" y="1035050"/>
            <a:ext cx="531495" cy="1597025"/>
          </a:xfrm>
          <a:custGeom>
            <a:avLst/>
            <a:gdLst/>
            <a:ahLst/>
            <a:cxnLst/>
            <a:rect l="l" t="t" r="r" b="b"/>
            <a:pathLst>
              <a:path w="531495" h="1597025">
                <a:moveTo>
                  <a:pt x="531012" y="0"/>
                </a:moveTo>
                <a:lnTo>
                  <a:pt x="0" y="0"/>
                </a:lnTo>
                <a:lnTo>
                  <a:pt x="0" y="1597025"/>
                </a:lnTo>
                <a:lnTo>
                  <a:pt x="531012" y="1597025"/>
                </a:lnTo>
                <a:lnTo>
                  <a:pt x="531012" y="0"/>
                </a:lnTo>
                <a:close/>
              </a:path>
            </a:pathLst>
          </a:custGeom>
          <a:solidFill>
            <a:srgbClr val="FFFFFF"/>
          </a:solidFill>
        </p:spPr>
        <p:txBody>
          <a:bodyPr wrap="square" lIns="0" tIns="0" rIns="0" bIns="0" rtlCol="0"/>
          <a:lstStyle/>
          <a:p>
            <a:endParaRPr/>
          </a:p>
        </p:txBody>
      </p:sp>
      <p:sp>
        <p:nvSpPr>
          <p:cNvPr id="1086" name="object 1086"/>
          <p:cNvSpPr/>
          <p:nvPr/>
        </p:nvSpPr>
        <p:spPr>
          <a:xfrm>
            <a:off x="6350495" y="1564233"/>
            <a:ext cx="1597660" cy="531495"/>
          </a:xfrm>
          <a:custGeom>
            <a:avLst/>
            <a:gdLst/>
            <a:ahLst/>
            <a:cxnLst/>
            <a:rect l="l" t="t" r="r" b="b"/>
            <a:pathLst>
              <a:path w="1597659" h="531494">
                <a:moveTo>
                  <a:pt x="1597444" y="0"/>
                </a:moveTo>
                <a:lnTo>
                  <a:pt x="0" y="0"/>
                </a:lnTo>
                <a:lnTo>
                  <a:pt x="0" y="530885"/>
                </a:lnTo>
                <a:lnTo>
                  <a:pt x="1597444" y="530885"/>
                </a:lnTo>
                <a:lnTo>
                  <a:pt x="1597444" y="0"/>
                </a:lnTo>
                <a:close/>
              </a:path>
            </a:pathLst>
          </a:custGeom>
          <a:solidFill>
            <a:srgbClr val="FFFFFF"/>
          </a:solidFill>
        </p:spPr>
        <p:txBody>
          <a:bodyPr wrap="square" lIns="0" tIns="0" rIns="0" bIns="0" rtlCol="0"/>
          <a:lstStyle/>
          <a:p>
            <a:endParaRPr/>
          </a:p>
        </p:txBody>
      </p:sp>
      <p:sp>
        <p:nvSpPr>
          <p:cNvPr id="1087" name="object 1087"/>
          <p:cNvSpPr/>
          <p:nvPr/>
        </p:nvSpPr>
        <p:spPr>
          <a:xfrm>
            <a:off x="11660987" y="1564233"/>
            <a:ext cx="531495" cy="1597025"/>
          </a:xfrm>
          <a:custGeom>
            <a:avLst/>
            <a:gdLst/>
            <a:ahLst/>
            <a:cxnLst/>
            <a:rect l="l" t="t" r="r" b="b"/>
            <a:pathLst>
              <a:path w="531495" h="1597025">
                <a:moveTo>
                  <a:pt x="531012" y="0"/>
                </a:moveTo>
                <a:lnTo>
                  <a:pt x="0" y="0"/>
                </a:lnTo>
                <a:lnTo>
                  <a:pt x="0" y="1597025"/>
                </a:lnTo>
                <a:lnTo>
                  <a:pt x="531012" y="1597025"/>
                </a:lnTo>
                <a:lnTo>
                  <a:pt x="531012" y="0"/>
                </a:lnTo>
                <a:close/>
              </a:path>
            </a:pathLst>
          </a:custGeom>
          <a:solidFill>
            <a:srgbClr val="FFFFFF"/>
          </a:solidFill>
        </p:spPr>
        <p:txBody>
          <a:bodyPr wrap="square" lIns="0" tIns="0" rIns="0" bIns="0" rtlCol="0"/>
          <a:lstStyle/>
          <a:p>
            <a:endParaRPr/>
          </a:p>
        </p:txBody>
      </p:sp>
      <p:sp>
        <p:nvSpPr>
          <p:cNvPr id="1088" name="object 1088"/>
          <p:cNvSpPr/>
          <p:nvPr/>
        </p:nvSpPr>
        <p:spPr>
          <a:xfrm>
            <a:off x="11660987" y="4225925"/>
            <a:ext cx="531495" cy="1597025"/>
          </a:xfrm>
          <a:custGeom>
            <a:avLst/>
            <a:gdLst/>
            <a:ahLst/>
            <a:cxnLst/>
            <a:rect l="l" t="t" r="r" b="b"/>
            <a:pathLst>
              <a:path w="531495" h="1597025">
                <a:moveTo>
                  <a:pt x="531012" y="0"/>
                </a:moveTo>
                <a:lnTo>
                  <a:pt x="0" y="0"/>
                </a:lnTo>
                <a:lnTo>
                  <a:pt x="0" y="1597026"/>
                </a:lnTo>
                <a:lnTo>
                  <a:pt x="531012" y="1597026"/>
                </a:lnTo>
                <a:lnTo>
                  <a:pt x="531012" y="0"/>
                </a:lnTo>
                <a:close/>
              </a:path>
            </a:pathLst>
          </a:custGeom>
          <a:solidFill>
            <a:srgbClr val="FFFFFF"/>
          </a:solidFill>
        </p:spPr>
        <p:txBody>
          <a:bodyPr wrap="square" lIns="0" tIns="0" rIns="0" bIns="0" rtlCol="0"/>
          <a:lstStyle/>
          <a:p>
            <a:endParaRPr/>
          </a:p>
        </p:txBody>
      </p:sp>
      <p:sp>
        <p:nvSpPr>
          <p:cNvPr id="1089" name="object 1089"/>
          <p:cNvSpPr/>
          <p:nvPr/>
        </p:nvSpPr>
        <p:spPr>
          <a:xfrm>
            <a:off x="9542564" y="6327123"/>
            <a:ext cx="1597660" cy="531495"/>
          </a:xfrm>
          <a:custGeom>
            <a:avLst/>
            <a:gdLst/>
            <a:ahLst/>
            <a:cxnLst/>
            <a:rect l="l" t="t" r="r" b="b"/>
            <a:pathLst>
              <a:path w="1597659" h="531495">
                <a:moveTo>
                  <a:pt x="1597431" y="0"/>
                </a:moveTo>
                <a:lnTo>
                  <a:pt x="0" y="0"/>
                </a:lnTo>
                <a:lnTo>
                  <a:pt x="0" y="530877"/>
                </a:lnTo>
                <a:lnTo>
                  <a:pt x="1597431" y="530877"/>
                </a:lnTo>
                <a:lnTo>
                  <a:pt x="1597431" y="0"/>
                </a:lnTo>
                <a:close/>
              </a:path>
            </a:pathLst>
          </a:custGeom>
          <a:solidFill>
            <a:srgbClr val="FFFFFF"/>
          </a:solidFill>
        </p:spPr>
        <p:txBody>
          <a:bodyPr wrap="square" lIns="0" tIns="0" rIns="0" bIns="0" rtlCol="0"/>
          <a:lstStyle/>
          <a:p>
            <a:endParaRPr/>
          </a:p>
        </p:txBody>
      </p:sp>
      <p:sp>
        <p:nvSpPr>
          <p:cNvPr id="1090" name="object 1090"/>
          <p:cNvSpPr/>
          <p:nvPr/>
        </p:nvSpPr>
        <p:spPr>
          <a:xfrm>
            <a:off x="10615638" y="4754879"/>
            <a:ext cx="532130" cy="531495"/>
          </a:xfrm>
          <a:custGeom>
            <a:avLst/>
            <a:gdLst/>
            <a:ahLst/>
            <a:cxnLst/>
            <a:rect l="l" t="t" r="r" b="b"/>
            <a:pathLst>
              <a:path w="532129" h="531495">
                <a:moveTo>
                  <a:pt x="265785" y="0"/>
                </a:moveTo>
                <a:lnTo>
                  <a:pt x="218011" y="4280"/>
                </a:lnTo>
                <a:lnTo>
                  <a:pt x="173045" y="16623"/>
                </a:lnTo>
                <a:lnTo>
                  <a:pt x="131639" y="36277"/>
                </a:lnTo>
                <a:lnTo>
                  <a:pt x="94544" y="62492"/>
                </a:lnTo>
                <a:lnTo>
                  <a:pt x="62510" y="94517"/>
                </a:lnTo>
                <a:lnTo>
                  <a:pt x="36288" y="131603"/>
                </a:lnTo>
                <a:lnTo>
                  <a:pt x="16628" y="173000"/>
                </a:lnTo>
                <a:lnTo>
                  <a:pt x="4282" y="217956"/>
                </a:lnTo>
                <a:lnTo>
                  <a:pt x="0" y="265722"/>
                </a:lnTo>
                <a:lnTo>
                  <a:pt x="4282" y="313484"/>
                </a:lnTo>
                <a:lnTo>
                  <a:pt x="16628" y="358437"/>
                </a:lnTo>
                <a:lnTo>
                  <a:pt x="36288" y="399831"/>
                </a:lnTo>
                <a:lnTo>
                  <a:pt x="62510" y="436915"/>
                </a:lnTo>
                <a:lnTo>
                  <a:pt x="94544" y="468940"/>
                </a:lnTo>
                <a:lnTo>
                  <a:pt x="131639" y="495154"/>
                </a:lnTo>
                <a:lnTo>
                  <a:pt x="173045" y="514808"/>
                </a:lnTo>
                <a:lnTo>
                  <a:pt x="218011" y="527150"/>
                </a:lnTo>
                <a:lnTo>
                  <a:pt x="265785" y="531431"/>
                </a:lnTo>
                <a:lnTo>
                  <a:pt x="313560" y="527150"/>
                </a:lnTo>
                <a:lnTo>
                  <a:pt x="358525" y="514808"/>
                </a:lnTo>
                <a:lnTo>
                  <a:pt x="399931" y="495154"/>
                </a:lnTo>
                <a:lnTo>
                  <a:pt x="437026" y="468940"/>
                </a:lnTo>
                <a:lnTo>
                  <a:pt x="469060" y="436915"/>
                </a:lnTo>
                <a:lnTo>
                  <a:pt x="495283" y="399831"/>
                </a:lnTo>
                <a:lnTo>
                  <a:pt x="514942" y="358437"/>
                </a:lnTo>
                <a:lnTo>
                  <a:pt x="527288" y="313484"/>
                </a:lnTo>
                <a:lnTo>
                  <a:pt x="531571" y="265722"/>
                </a:lnTo>
                <a:lnTo>
                  <a:pt x="527288" y="217956"/>
                </a:lnTo>
                <a:lnTo>
                  <a:pt x="514942" y="173000"/>
                </a:lnTo>
                <a:lnTo>
                  <a:pt x="495283" y="131603"/>
                </a:lnTo>
                <a:lnTo>
                  <a:pt x="469060" y="94517"/>
                </a:lnTo>
                <a:lnTo>
                  <a:pt x="437026" y="62492"/>
                </a:lnTo>
                <a:lnTo>
                  <a:pt x="399931" y="36277"/>
                </a:lnTo>
                <a:lnTo>
                  <a:pt x="358525" y="16623"/>
                </a:lnTo>
                <a:lnTo>
                  <a:pt x="313560" y="4280"/>
                </a:lnTo>
                <a:lnTo>
                  <a:pt x="265785" y="0"/>
                </a:lnTo>
                <a:close/>
              </a:path>
            </a:pathLst>
          </a:custGeom>
          <a:solidFill>
            <a:srgbClr val="FFFFFF"/>
          </a:solidFill>
        </p:spPr>
        <p:txBody>
          <a:bodyPr wrap="square" lIns="0" tIns="0" rIns="0" bIns="0" rtlCol="0"/>
          <a:lstStyle/>
          <a:p>
            <a:endParaRPr/>
          </a:p>
        </p:txBody>
      </p:sp>
      <p:sp>
        <p:nvSpPr>
          <p:cNvPr id="1091" name="object 1091"/>
          <p:cNvSpPr/>
          <p:nvPr/>
        </p:nvSpPr>
        <p:spPr>
          <a:xfrm>
            <a:off x="7952879" y="2635326"/>
            <a:ext cx="531495" cy="1597025"/>
          </a:xfrm>
          <a:custGeom>
            <a:avLst/>
            <a:gdLst/>
            <a:ahLst/>
            <a:cxnLst/>
            <a:rect l="l" t="t" r="r" b="b"/>
            <a:pathLst>
              <a:path w="531495" h="1597025">
                <a:moveTo>
                  <a:pt x="531012" y="0"/>
                </a:moveTo>
                <a:lnTo>
                  <a:pt x="0" y="0"/>
                </a:lnTo>
                <a:lnTo>
                  <a:pt x="0" y="1597025"/>
                </a:lnTo>
                <a:lnTo>
                  <a:pt x="531012" y="1597025"/>
                </a:lnTo>
                <a:lnTo>
                  <a:pt x="531012" y="0"/>
                </a:lnTo>
                <a:close/>
              </a:path>
            </a:pathLst>
          </a:custGeom>
          <a:solidFill>
            <a:srgbClr val="FFFFFF"/>
          </a:solidFill>
        </p:spPr>
        <p:txBody>
          <a:bodyPr wrap="square" lIns="0" tIns="0" rIns="0" bIns="0" rtlCol="0"/>
          <a:lstStyle/>
          <a:p>
            <a:endParaRPr/>
          </a:p>
        </p:txBody>
      </p:sp>
      <p:sp>
        <p:nvSpPr>
          <p:cNvPr id="1092" name="object 1092"/>
          <p:cNvSpPr/>
          <p:nvPr/>
        </p:nvSpPr>
        <p:spPr>
          <a:xfrm>
            <a:off x="7422680" y="4743729"/>
            <a:ext cx="2126615" cy="1062990"/>
          </a:xfrm>
          <a:custGeom>
            <a:avLst/>
            <a:gdLst/>
            <a:ahLst/>
            <a:cxnLst/>
            <a:rect l="l" t="t" r="r" b="b"/>
            <a:pathLst>
              <a:path w="2126615" h="1062989">
                <a:moveTo>
                  <a:pt x="2126526" y="0"/>
                </a:moveTo>
                <a:lnTo>
                  <a:pt x="1595666" y="0"/>
                </a:lnTo>
                <a:lnTo>
                  <a:pt x="1593490" y="48445"/>
                </a:lnTo>
                <a:lnTo>
                  <a:pt x="1587088" y="95673"/>
                </a:lnTo>
                <a:lnTo>
                  <a:pt x="1576648" y="141493"/>
                </a:lnTo>
                <a:lnTo>
                  <a:pt x="1562357" y="185720"/>
                </a:lnTo>
                <a:lnTo>
                  <a:pt x="1544404" y="228164"/>
                </a:lnTo>
                <a:lnTo>
                  <a:pt x="1522977" y="268638"/>
                </a:lnTo>
                <a:lnTo>
                  <a:pt x="1498263" y="306954"/>
                </a:lnTo>
                <a:lnTo>
                  <a:pt x="1470451" y="342925"/>
                </a:lnTo>
                <a:lnTo>
                  <a:pt x="1439729" y="376361"/>
                </a:lnTo>
                <a:lnTo>
                  <a:pt x="1406284" y="407075"/>
                </a:lnTo>
                <a:lnTo>
                  <a:pt x="1370304" y="434880"/>
                </a:lnTo>
                <a:lnTo>
                  <a:pt x="1331978" y="459587"/>
                </a:lnTo>
                <a:lnTo>
                  <a:pt x="1291493" y="481009"/>
                </a:lnTo>
                <a:lnTo>
                  <a:pt x="1249038" y="498957"/>
                </a:lnTo>
                <a:lnTo>
                  <a:pt x="1204800" y="513244"/>
                </a:lnTo>
                <a:lnTo>
                  <a:pt x="1158967" y="523681"/>
                </a:lnTo>
                <a:lnTo>
                  <a:pt x="1111727" y="530081"/>
                </a:lnTo>
                <a:lnTo>
                  <a:pt x="1063269" y="532257"/>
                </a:lnTo>
                <a:lnTo>
                  <a:pt x="1014809" y="530081"/>
                </a:lnTo>
                <a:lnTo>
                  <a:pt x="967567" y="523681"/>
                </a:lnTo>
                <a:lnTo>
                  <a:pt x="921733" y="513244"/>
                </a:lnTo>
                <a:lnTo>
                  <a:pt x="877493" y="498957"/>
                </a:lnTo>
                <a:lnTo>
                  <a:pt x="835037" y="481009"/>
                </a:lnTo>
                <a:lnTo>
                  <a:pt x="794551" y="459587"/>
                </a:lnTo>
                <a:lnTo>
                  <a:pt x="756224" y="434880"/>
                </a:lnTo>
                <a:lnTo>
                  <a:pt x="720244" y="407075"/>
                </a:lnTo>
                <a:lnTo>
                  <a:pt x="686798" y="376361"/>
                </a:lnTo>
                <a:lnTo>
                  <a:pt x="656075" y="342925"/>
                </a:lnTo>
                <a:lnTo>
                  <a:pt x="628263" y="306954"/>
                </a:lnTo>
                <a:lnTo>
                  <a:pt x="603549" y="268638"/>
                </a:lnTo>
                <a:lnTo>
                  <a:pt x="582121" y="228164"/>
                </a:lnTo>
                <a:lnTo>
                  <a:pt x="564168" y="185720"/>
                </a:lnTo>
                <a:lnTo>
                  <a:pt x="549878" y="141493"/>
                </a:lnTo>
                <a:lnTo>
                  <a:pt x="539437" y="95673"/>
                </a:lnTo>
                <a:lnTo>
                  <a:pt x="533035" y="48445"/>
                </a:lnTo>
                <a:lnTo>
                  <a:pt x="530860" y="0"/>
                </a:lnTo>
                <a:lnTo>
                  <a:pt x="0" y="0"/>
                </a:lnTo>
                <a:lnTo>
                  <a:pt x="1094" y="48657"/>
                </a:lnTo>
                <a:lnTo>
                  <a:pt x="4345" y="96753"/>
                </a:lnTo>
                <a:lnTo>
                  <a:pt x="9706" y="144240"/>
                </a:lnTo>
                <a:lnTo>
                  <a:pt x="17130" y="191073"/>
                </a:lnTo>
                <a:lnTo>
                  <a:pt x="26570" y="237202"/>
                </a:lnTo>
                <a:lnTo>
                  <a:pt x="37980" y="282583"/>
                </a:lnTo>
                <a:lnTo>
                  <a:pt x="51312" y="327168"/>
                </a:lnTo>
                <a:lnTo>
                  <a:pt x="66519" y="370910"/>
                </a:lnTo>
                <a:lnTo>
                  <a:pt x="83555" y="413762"/>
                </a:lnTo>
                <a:lnTo>
                  <a:pt x="102373" y="455677"/>
                </a:lnTo>
                <a:lnTo>
                  <a:pt x="122925" y="496609"/>
                </a:lnTo>
                <a:lnTo>
                  <a:pt x="145165" y="536510"/>
                </a:lnTo>
                <a:lnTo>
                  <a:pt x="169046" y="575333"/>
                </a:lnTo>
                <a:lnTo>
                  <a:pt x="194521" y="613032"/>
                </a:lnTo>
                <a:lnTo>
                  <a:pt x="221543" y="649560"/>
                </a:lnTo>
                <a:lnTo>
                  <a:pt x="250065" y="684869"/>
                </a:lnTo>
                <a:lnTo>
                  <a:pt x="280040" y="718914"/>
                </a:lnTo>
                <a:lnTo>
                  <a:pt x="311421" y="751646"/>
                </a:lnTo>
                <a:lnTo>
                  <a:pt x="344162" y="783019"/>
                </a:lnTo>
                <a:lnTo>
                  <a:pt x="378215" y="812987"/>
                </a:lnTo>
                <a:lnTo>
                  <a:pt x="413533" y="841501"/>
                </a:lnTo>
                <a:lnTo>
                  <a:pt x="450071" y="868516"/>
                </a:lnTo>
                <a:lnTo>
                  <a:pt x="487779" y="893985"/>
                </a:lnTo>
                <a:lnTo>
                  <a:pt x="526613" y="917860"/>
                </a:lnTo>
                <a:lnTo>
                  <a:pt x="566524" y="940094"/>
                </a:lnTo>
                <a:lnTo>
                  <a:pt x="607467" y="960641"/>
                </a:lnTo>
                <a:lnTo>
                  <a:pt x="649393" y="979454"/>
                </a:lnTo>
                <a:lnTo>
                  <a:pt x="692257" y="996486"/>
                </a:lnTo>
                <a:lnTo>
                  <a:pt x="736010" y="1011690"/>
                </a:lnTo>
                <a:lnTo>
                  <a:pt x="780607" y="1025018"/>
                </a:lnTo>
                <a:lnTo>
                  <a:pt x="826000" y="1036425"/>
                </a:lnTo>
                <a:lnTo>
                  <a:pt x="872143" y="1045863"/>
                </a:lnTo>
                <a:lnTo>
                  <a:pt x="918988" y="1053286"/>
                </a:lnTo>
                <a:lnTo>
                  <a:pt x="966489" y="1058645"/>
                </a:lnTo>
                <a:lnTo>
                  <a:pt x="1014598" y="1061896"/>
                </a:lnTo>
                <a:lnTo>
                  <a:pt x="1063269" y="1062990"/>
                </a:lnTo>
                <a:lnTo>
                  <a:pt x="1111939" y="1061896"/>
                </a:lnTo>
                <a:lnTo>
                  <a:pt x="1160047" y="1058645"/>
                </a:lnTo>
                <a:lnTo>
                  <a:pt x="1207547" y="1053286"/>
                </a:lnTo>
                <a:lnTo>
                  <a:pt x="1254391" y="1045863"/>
                </a:lnTo>
                <a:lnTo>
                  <a:pt x="1300533" y="1036425"/>
                </a:lnTo>
                <a:lnTo>
                  <a:pt x="1345925" y="1025018"/>
                </a:lnTo>
                <a:lnTo>
                  <a:pt x="1390522" y="1011690"/>
                </a:lnTo>
                <a:lnTo>
                  <a:pt x="1434274" y="996486"/>
                </a:lnTo>
                <a:lnTo>
                  <a:pt x="1477137" y="979454"/>
                </a:lnTo>
                <a:lnTo>
                  <a:pt x="1519063" y="960641"/>
                </a:lnTo>
                <a:lnTo>
                  <a:pt x="1560005" y="940094"/>
                </a:lnTo>
                <a:lnTo>
                  <a:pt x="1599916" y="917860"/>
                </a:lnTo>
                <a:lnTo>
                  <a:pt x="1638749" y="893985"/>
                </a:lnTo>
                <a:lnTo>
                  <a:pt x="1676457" y="868516"/>
                </a:lnTo>
                <a:lnTo>
                  <a:pt x="1712994" y="841501"/>
                </a:lnTo>
                <a:lnTo>
                  <a:pt x="1748313" y="812987"/>
                </a:lnTo>
                <a:lnTo>
                  <a:pt x="1782365" y="783019"/>
                </a:lnTo>
                <a:lnTo>
                  <a:pt x="1815106" y="751646"/>
                </a:lnTo>
                <a:lnTo>
                  <a:pt x="1846487" y="718914"/>
                </a:lnTo>
                <a:lnTo>
                  <a:pt x="1876462" y="684869"/>
                </a:lnTo>
                <a:lnTo>
                  <a:pt x="1904983" y="649560"/>
                </a:lnTo>
                <a:lnTo>
                  <a:pt x="1932005" y="613032"/>
                </a:lnTo>
                <a:lnTo>
                  <a:pt x="1957480" y="575333"/>
                </a:lnTo>
                <a:lnTo>
                  <a:pt x="1981360" y="536510"/>
                </a:lnTo>
                <a:lnTo>
                  <a:pt x="2003600" y="496609"/>
                </a:lnTo>
                <a:lnTo>
                  <a:pt x="2024152" y="455677"/>
                </a:lnTo>
                <a:lnTo>
                  <a:pt x="2042970" y="413762"/>
                </a:lnTo>
                <a:lnTo>
                  <a:pt x="2060006" y="370910"/>
                </a:lnTo>
                <a:lnTo>
                  <a:pt x="2075213" y="327168"/>
                </a:lnTo>
                <a:lnTo>
                  <a:pt x="2088545" y="282583"/>
                </a:lnTo>
                <a:lnTo>
                  <a:pt x="2099955" y="237202"/>
                </a:lnTo>
                <a:lnTo>
                  <a:pt x="2109395" y="191073"/>
                </a:lnTo>
                <a:lnTo>
                  <a:pt x="2116819" y="144240"/>
                </a:lnTo>
                <a:lnTo>
                  <a:pt x="2122180" y="96753"/>
                </a:lnTo>
                <a:lnTo>
                  <a:pt x="2125431" y="48657"/>
                </a:lnTo>
                <a:lnTo>
                  <a:pt x="2126526" y="0"/>
                </a:lnTo>
                <a:close/>
              </a:path>
            </a:pathLst>
          </a:custGeom>
          <a:solidFill>
            <a:srgbClr val="FA4616"/>
          </a:solidFill>
        </p:spPr>
        <p:txBody>
          <a:bodyPr wrap="square" lIns="0" tIns="0" rIns="0" bIns="0" rtlCol="0"/>
          <a:lstStyle/>
          <a:p>
            <a:endParaRPr/>
          </a:p>
        </p:txBody>
      </p:sp>
      <p:sp>
        <p:nvSpPr>
          <p:cNvPr id="1093" name="object 1093"/>
          <p:cNvSpPr/>
          <p:nvPr/>
        </p:nvSpPr>
        <p:spPr>
          <a:xfrm>
            <a:off x="9018193" y="3160395"/>
            <a:ext cx="2126615" cy="1062990"/>
          </a:xfrm>
          <a:custGeom>
            <a:avLst/>
            <a:gdLst/>
            <a:ahLst/>
            <a:cxnLst/>
            <a:rect l="l" t="t" r="r" b="b"/>
            <a:pathLst>
              <a:path w="2126615" h="1062989">
                <a:moveTo>
                  <a:pt x="1063269" y="0"/>
                </a:moveTo>
                <a:lnTo>
                  <a:pt x="1014598" y="1093"/>
                </a:lnTo>
                <a:lnTo>
                  <a:pt x="966489" y="4344"/>
                </a:lnTo>
                <a:lnTo>
                  <a:pt x="918988" y="9703"/>
                </a:lnTo>
                <a:lnTo>
                  <a:pt x="872143" y="17126"/>
                </a:lnTo>
                <a:lnTo>
                  <a:pt x="826000" y="26564"/>
                </a:lnTo>
                <a:lnTo>
                  <a:pt x="780607" y="37971"/>
                </a:lnTo>
                <a:lnTo>
                  <a:pt x="736010" y="51299"/>
                </a:lnTo>
                <a:lnTo>
                  <a:pt x="692257" y="66503"/>
                </a:lnTo>
                <a:lnTo>
                  <a:pt x="649393" y="83535"/>
                </a:lnTo>
                <a:lnTo>
                  <a:pt x="607467" y="102348"/>
                </a:lnTo>
                <a:lnTo>
                  <a:pt x="566524" y="122895"/>
                </a:lnTo>
                <a:lnTo>
                  <a:pt x="526613" y="145129"/>
                </a:lnTo>
                <a:lnTo>
                  <a:pt x="487779" y="169004"/>
                </a:lnTo>
                <a:lnTo>
                  <a:pt x="450071" y="194473"/>
                </a:lnTo>
                <a:lnTo>
                  <a:pt x="413533" y="221488"/>
                </a:lnTo>
                <a:lnTo>
                  <a:pt x="378215" y="250002"/>
                </a:lnTo>
                <a:lnTo>
                  <a:pt x="344162" y="279970"/>
                </a:lnTo>
                <a:lnTo>
                  <a:pt x="311421" y="311343"/>
                </a:lnTo>
                <a:lnTo>
                  <a:pt x="280040" y="344075"/>
                </a:lnTo>
                <a:lnTo>
                  <a:pt x="250065" y="378120"/>
                </a:lnTo>
                <a:lnTo>
                  <a:pt x="221543" y="413429"/>
                </a:lnTo>
                <a:lnTo>
                  <a:pt x="194521" y="449957"/>
                </a:lnTo>
                <a:lnTo>
                  <a:pt x="169046" y="487656"/>
                </a:lnTo>
                <a:lnTo>
                  <a:pt x="145165" y="526479"/>
                </a:lnTo>
                <a:lnTo>
                  <a:pt x="122925" y="566380"/>
                </a:lnTo>
                <a:lnTo>
                  <a:pt x="102373" y="607312"/>
                </a:lnTo>
                <a:lnTo>
                  <a:pt x="83555" y="649227"/>
                </a:lnTo>
                <a:lnTo>
                  <a:pt x="66519" y="692079"/>
                </a:lnTo>
                <a:lnTo>
                  <a:pt x="51312" y="735821"/>
                </a:lnTo>
                <a:lnTo>
                  <a:pt x="37980" y="780406"/>
                </a:lnTo>
                <a:lnTo>
                  <a:pt x="26570" y="825787"/>
                </a:lnTo>
                <a:lnTo>
                  <a:pt x="17130" y="871916"/>
                </a:lnTo>
                <a:lnTo>
                  <a:pt x="9706" y="918749"/>
                </a:lnTo>
                <a:lnTo>
                  <a:pt x="4345" y="966236"/>
                </a:lnTo>
                <a:lnTo>
                  <a:pt x="1094" y="1014332"/>
                </a:lnTo>
                <a:lnTo>
                  <a:pt x="0" y="1062989"/>
                </a:lnTo>
                <a:lnTo>
                  <a:pt x="530859" y="1062989"/>
                </a:lnTo>
                <a:lnTo>
                  <a:pt x="533035" y="1014544"/>
                </a:lnTo>
                <a:lnTo>
                  <a:pt x="539437" y="967316"/>
                </a:lnTo>
                <a:lnTo>
                  <a:pt x="549878" y="921496"/>
                </a:lnTo>
                <a:lnTo>
                  <a:pt x="564168" y="877269"/>
                </a:lnTo>
                <a:lnTo>
                  <a:pt x="582121" y="834825"/>
                </a:lnTo>
                <a:lnTo>
                  <a:pt x="603549" y="794351"/>
                </a:lnTo>
                <a:lnTo>
                  <a:pt x="628263" y="756035"/>
                </a:lnTo>
                <a:lnTo>
                  <a:pt x="656075" y="720064"/>
                </a:lnTo>
                <a:lnTo>
                  <a:pt x="686798" y="686628"/>
                </a:lnTo>
                <a:lnTo>
                  <a:pt x="720244" y="655914"/>
                </a:lnTo>
                <a:lnTo>
                  <a:pt x="756224" y="628109"/>
                </a:lnTo>
                <a:lnTo>
                  <a:pt x="794551" y="603402"/>
                </a:lnTo>
                <a:lnTo>
                  <a:pt x="835037" y="581980"/>
                </a:lnTo>
                <a:lnTo>
                  <a:pt x="877493" y="564032"/>
                </a:lnTo>
                <a:lnTo>
                  <a:pt x="921733" y="549745"/>
                </a:lnTo>
                <a:lnTo>
                  <a:pt x="967567" y="539308"/>
                </a:lnTo>
                <a:lnTo>
                  <a:pt x="1014809" y="532908"/>
                </a:lnTo>
                <a:lnTo>
                  <a:pt x="1063269" y="530732"/>
                </a:lnTo>
                <a:lnTo>
                  <a:pt x="1111727" y="532908"/>
                </a:lnTo>
                <a:lnTo>
                  <a:pt x="1158967" y="539308"/>
                </a:lnTo>
                <a:lnTo>
                  <a:pt x="1204800" y="549745"/>
                </a:lnTo>
                <a:lnTo>
                  <a:pt x="1249038" y="564032"/>
                </a:lnTo>
                <a:lnTo>
                  <a:pt x="1291493" y="581980"/>
                </a:lnTo>
                <a:lnTo>
                  <a:pt x="1331978" y="603402"/>
                </a:lnTo>
                <a:lnTo>
                  <a:pt x="1370304" y="628109"/>
                </a:lnTo>
                <a:lnTo>
                  <a:pt x="1406284" y="655914"/>
                </a:lnTo>
                <a:lnTo>
                  <a:pt x="1439729" y="686628"/>
                </a:lnTo>
                <a:lnTo>
                  <a:pt x="1470451" y="720064"/>
                </a:lnTo>
                <a:lnTo>
                  <a:pt x="1498263" y="756035"/>
                </a:lnTo>
                <a:lnTo>
                  <a:pt x="1522977" y="794351"/>
                </a:lnTo>
                <a:lnTo>
                  <a:pt x="1544404" y="834825"/>
                </a:lnTo>
                <a:lnTo>
                  <a:pt x="1562357" y="877269"/>
                </a:lnTo>
                <a:lnTo>
                  <a:pt x="1576648" y="921496"/>
                </a:lnTo>
                <a:lnTo>
                  <a:pt x="1587088" y="967316"/>
                </a:lnTo>
                <a:lnTo>
                  <a:pt x="1593490" y="1014544"/>
                </a:lnTo>
                <a:lnTo>
                  <a:pt x="1595666" y="1062989"/>
                </a:lnTo>
                <a:lnTo>
                  <a:pt x="2126538" y="1062989"/>
                </a:lnTo>
                <a:lnTo>
                  <a:pt x="2125444" y="1014332"/>
                </a:lnTo>
                <a:lnTo>
                  <a:pt x="2122193" y="966236"/>
                </a:lnTo>
                <a:lnTo>
                  <a:pt x="2116832" y="918749"/>
                </a:lnTo>
                <a:lnTo>
                  <a:pt x="2109407" y="871916"/>
                </a:lnTo>
                <a:lnTo>
                  <a:pt x="2099967" y="825787"/>
                </a:lnTo>
                <a:lnTo>
                  <a:pt x="2088557" y="780406"/>
                </a:lnTo>
                <a:lnTo>
                  <a:pt x="2075225" y="735821"/>
                </a:lnTo>
                <a:lnTo>
                  <a:pt x="2060017" y="692079"/>
                </a:lnTo>
                <a:lnTo>
                  <a:pt x="2042981" y="649227"/>
                </a:lnTo>
                <a:lnTo>
                  <a:pt x="2024163" y="607312"/>
                </a:lnTo>
                <a:lnTo>
                  <a:pt x="2003610" y="566380"/>
                </a:lnTo>
                <a:lnTo>
                  <a:pt x="1981370" y="526479"/>
                </a:lnTo>
                <a:lnTo>
                  <a:pt x="1957489" y="487656"/>
                </a:lnTo>
                <a:lnTo>
                  <a:pt x="1932013" y="449957"/>
                </a:lnTo>
                <a:lnTo>
                  <a:pt x="1904991" y="413429"/>
                </a:lnTo>
                <a:lnTo>
                  <a:pt x="1876469" y="378120"/>
                </a:lnTo>
                <a:lnTo>
                  <a:pt x="1846494" y="344075"/>
                </a:lnTo>
                <a:lnTo>
                  <a:pt x="1815112" y="311343"/>
                </a:lnTo>
                <a:lnTo>
                  <a:pt x="1782371" y="279970"/>
                </a:lnTo>
                <a:lnTo>
                  <a:pt x="1748318" y="250002"/>
                </a:lnTo>
                <a:lnTo>
                  <a:pt x="1712999" y="221488"/>
                </a:lnTo>
                <a:lnTo>
                  <a:pt x="1676462" y="194473"/>
                </a:lnTo>
                <a:lnTo>
                  <a:pt x="1638753" y="169004"/>
                </a:lnTo>
                <a:lnTo>
                  <a:pt x="1599919" y="145129"/>
                </a:lnTo>
                <a:lnTo>
                  <a:pt x="1560008" y="122895"/>
                </a:lnTo>
                <a:lnTo>
                  <a:pt x="1519065" y="102348"/>
                </a:lnTo>
                <a:lnTo>
                  <a:pt x="1477139" y="83535"/>
                </a:lnTo>
                <a:lnTo>
                  <a:pt x="1434276" y="66503"/>
                </a:lnTo>
                <a:lnTo>
                  <a:pt x="1390523" y="51299"/>
                </a:lnTo>
                <a:lnTo>
                  <a:pt x="1345926" y="37971"/>
                </a:lnTo>
                <a:lnTo>
                  <a:pt x="1300534" y="26564"/>
                </a:lnTo>
                <a:lnTo>
                  <a:pt x="1254392" y="17126"/>
                </a:lnTo>
                <a:lnTo>
                  <a:pt x="1207547" y="9703"/>
                </a:lnTo>
                <a:lnTo>
                  <a:pt x="1160047" y="4344"/>
                </a:lnTo>
                <a:lnTo>
                  <a:pt x="1111939" y="1093"/>
                </a:lnTo>
                <a:lnTo>
                  <a:pt x="1063269" y="0"/>
                </a:lnTo>
                <a:close/>
              </a:path>
            </a:pathLst>
          </a:custGeom>
          <a:solidFill>
            <a:srgbClr val="FFFFFF"/>
          </a:solidFill>
        </p:spPr>
        <p:txBody>
          <a:bodyPr wrap="square" lIns="0" tIns="0" rIns="0" bIns="0" rtlCol="0"/>
          <a:lstStyle/>
          <a:p>
            <a:endParaRPr/>
          </a:p>
        </p:txBody>
      </p:sp>
      <p:sp>
        <p:nvSpPr>
          <p:cNvPr id="1094" name="object 1094"/>
          <p:cNvSpPr/>
          <p:nvPr/>
        </p:nvSpPr>
        <p:spPr>
          <a:xfrm>
            <a:off x="2856357" y="5827555"/>
            <a:ext cx="1060450" cy="1030605"/>
          </a:xfrm>
          <a:custGeom>
            <a:avLst/>
            <a:gdLst/>
            <a:ahLst/>
            <a:cxnLst/>
            <a:rect l="l" t="t" r="r" b="b"/>
            <a:pathLst>
              <a:path w="1060450" h="1030604">
                <a:moveTo>
                  <a:pt x="1059992" y="0"/>
                </a:moveTo>
                <a:lnTo>
                  <a:pt x="1010541" y="1129"/>
                </a:lnTo>
                <a:lnTo>
                  <a:pt x="961670" y="4484"/>
                </a:lnTo>
                <a:lnTo>
                  <a:pt x="913430" y="10015"/>
                </a:lnTo>
                <a:lnTo>
                  <a:pt x="865868" y="17674"/>
                </a:lnTo>
                <a:lnTo>
                  <a:pt x="819035" y="27411"/>
                </a:lnTo>
                <a:lnTo>
                  <a:pt x="772980" y="39177"/>
                </a:lnTo>
                <a:lnTo>
                  <a:pt x="727752" y="52923"/>
                </a:lnTo>
                <a:lnTo>
                  <a:pt x="683400" y="68599"/>
                </a:lnTo>
                <a:lnTo>
                  <a:pt x="639973" y="86156"/>
                </a:lnTo>
                <a:lnTo>
                  <a:pt x="597521" y="105545"/>
                </a:lnTo>
                <a:lnTo>
                  <a:pt x="556092" y="126717"/>
                </a:lnTo>
                <a:lnTo>
                  <a:pt x="515737" y="149623"/>
                </a:lnTo>
                <a:lnTo>
                  <a:pt x="476504" y="174213"/>
                </a:lnTo>
                <a:lnTo>
                  <a:pt x="438442" y="200438"/>
                </a:lnTo>
                <a:lnTo>
                  <a:pt x="401601" y="228249"/>
                </a:lnTo>
                <a:lnTo>
                  <a:pt x="366030" y="257597"/>
                </a:lnTo>
                <a:lnTo>
                  <a:pt x="331778" y="288433"/>
                </a:lnTo>
                <a:lnTo>
                  <a:pt x="298895" y="320706"/>
                </a:lnTo>
                <a:lnTo>
                  <a:pt x="267429" y="354369"/>
                </a:lnTo>
                <a:lnTo>
                  <a:pt x="237429" y="389372"/>
                </a:lnTo>
                <a:lnTo>
                  <a:pt x="208946" y="425665"/>
                </a:lnTo>
                <a:lnTo>
                  <a:pt x="182028" y="463200"/>
                </a:lnTo>
                <a:lnTo>
                  <a:pt x="156725" y="501927"/>
                </a:lnTo>
                <a:lnTo>
                  <a:pt x="133085" y="541797"/>
                </a:lnTo>
                <a:lnTo>
                  <a:pt x="111159" y="582761"/>
                </a:lnTo>
                <a:lnTo>
                  <a:pt x="90994" y="624770"/>
                </a:lnTo>
                <a:lnTo>
                  <a:pt x="72641" y="667774"/>
                </a:lnTo>
                <a:lnTo>
                  <a:pt x="56148" y="711724"/>
                </a:lnTo>
                <a:lnTo>
                  <a:pt x="41565" y="756570"/>
                </a:lnTo>
                <a:lnTo>
                  <a:pt x="28941" y="802265"/>
                </a:lnTo>
                <a:lnTo>
                  <a:pt x="18326" y="848758"/>
                </a:lnTo>
                <a:lnTo>
                  <a:pt x="0" y="1030446"/>
                </a:lnTo>
                <a:lnTo>
                  <a:pt x="530872" y="1030446"/>
                </a:lnTo>
                <a:lnTo>
                  <a:pt x="538403" y="955720"/>
                </a:lnTo>
                <a:lnTo>
                  <a:pt x="550496" y="908049"/>
                </a:lnTo>
                <a:lnTo>
                  <a:pt x="566772" y="862198"/>
                </a:lnTo>
                <a:lnTo>
                  <a:pt x="587013" y="818385"/>
                </a:lnTo>
                <a:lnTo>
                  <a:pt x="611002" y="776826"/>
                </a:lnTo>
                <a:lnTo>
                  <a:pt x="638522" y="737740"/>
                </a:lnTo>
                <a:lnTo>
                  <a:pt x="669353" y="701345"/>
                </a:lnTo>
                <a:lnTo>
                  <a:pt x="703280" y="667856"/>
                </a:lnTo>
                <a:lnTo>
                  <a:pt x="740084" y="637493"/>
                </a:lnTo>
                <a:lnTo>
                  <a:pt x="779547" y="610473"/>
                </a:lnTo>
                <a:lnTo>
                  <a:pt x="821452" y="587012"/>
                </a:lnTo>
                <a:lnTo>
                  <a:pt x="865582" y="567330"/>
                </a:lnTo>
                <a:lnTo>
                  <a:pt x="911719" y="551643"/>
                </a:lnTo>
                <a:lnTo>
                  <a:pt x="959644" y="540168"/>
                </a:lnTo>
                <a:lnTo>
                  <a:pt x="1009141" y="533124"/>
                </a:lnTo>
                <a:lnTo>
                  <a:pt x="1059992" y="530727"/>
                </a:lnTo>
                <a:lnTo>
                  <a:pt x="1059992" y="0"/>
                </a:lnTo>
                <a:close/>
              </a:path>
            </a:pathLst>
          </a:custGeom>
          <a:solidFill>
            <a:srgbClr val="FFFFFF"/>
          </a:solidFill>
        </p:spPr>
        <p:txBody>
          <a:bodyPr wrap="square" lIns="0" tIns="0" rIns="0" bIns="0" rtlCol="0"/>
          <a:lstStyle/>
          <a:p>
            <a:endParaRPr/>
          </a:p>
        </p:txBody>
      </p:sp>
      <p:sp>
        <p:nvSpPr>
          <p:cNvPr id="1095" name="object 1095"/>
          <p:cNvSpPr/>
          <p:nvPr/>
        </p:nvSpPr>
        <p:spPr>
          <a:xfrm>
            <a:off x="10349851" y="2103120"/>
            <a:ext cx="532130" cy="531495"/>
          </a:xfrm>
          <a:custGeom>
            <a:avLst/>
            <a:gdLst/>
            <a:ahLst/>
            <a:cxnLst/>
            <a:rect l="l" t="t" r="r" b="b"/>
            <a:pathLst>
              <a:path w="532129" h="531494">
                <a:moveTo>
                  <a:pt x="265785" y="0"/>
                </a:moveTo>
                <a:lnTo>
                  <a:pt x="218007" y="4280"/>
                </a:lnTo>
                <a:lnTo>
                  <a:pt x="173040" y="16623"/>
                </a:lnTo>
                <a:lnTo>
                  <a:pt x="131634" y="36277"/>
                </a:lnTo>
                <a:lnTo>
                  <a:pt x="94539" y="62492"/>
                </a:lnTo>
                <a:lnTo>
                  <a:pt x="62506" y="94517"/>
                </a:lnTo>
                <a:lnTo>
                  <a:pt x="36285" y="131603"/>
                </a:lnTo>
                <a:lnTo>
                  <a:pt x="16627" y="173000"/>
                </a:lnTo>
                <a:lnTo>
                  <a:pt x="4281" y="217956"/>
                </a:lnTo>
                <a:lnTo>
                  <a:pt x="0" y="265722"/>
                </a:lnTo>
                <a:lnTo>
                  <a:pt x="4281" y="313484"/>
                </a:lnTo>
                <a:lnTo>
                  <a:pt x="16627" y="358437"/>
                </a:lnTo>
                <a:lnTo>
                  <a:pt x="36285" y="399831"/>
                </a:lnTo>
                <a:lnTo>
                  <a:pt x="62506" y="436915"/>
                </a:lnTo>
                <a:lnTo>
                  <a:pt x="94539" y="468940"/>
                </a:lnTo>
                <a:lnTo>
                  <a:pt x="131634" y="495154"/>
                </a:lnTo>
                <a:lnTo>
                  <a:pt x="173040" y="514808"/>
                </a:lnTo>
                <a:lnTo>
                  <a:pt x="218007" y="527150"/>
                </a:lnTo>
                <a:lnTo>
                  <a:pt x="265785" y="531431"/>
                </a:lnTo>
                <a:lnTo>
                  <a:pt x="313560" y="527150"/>
                </a:lnTo>
                <a:lnTo>
                  <a:pt x="358525" y="514808"/>
                </a:lnTo>
                <a:lnTo>
                  <a:pt x="399931" y="495154"/>
                </a:lnTo>
                <a:lnTo>
                  <a:pt x="437026" y="468940"/>
                </a:lnTo>
                <a:lnTo>
                  <a:pt x="469060" y="436915"/>
                </a:lnTo>
                <a:lnTo>
                  <a:pt x="495283" y="399831"/>
                </a:lnTo>
                <a:lnTo>
                  <a:pt x="514942" y="358437"/>
                </a:lnTo>
                <a:lnTo>
                  <a:pt x="527288" y="313484"/>
                </a:lnTo>
                <a:lnTo>
                  <a:pt x="531571" y="265722"/>
                </a:lnTo>
                <a:lnTo>
                  <a:pt x="527288" y="217956"/>
                </a:lnTo>
                <a:lnTo>
                  <a:pt x="514942" y="173000"/>
                </a:lnTo>
                <a:lnTo>
                  <a:pt x="495283" y="131603"/>
                </a:lnTo>
                <a:lnTo>
                  <a:pt x="469060" y="94517"/>
                </a:lnTo>
                <a:lnTo>
                  <a:pt x="437026" y="62492"/>
                </a:lnTo>
                <a:lnTo>
                  <a:pt x="399931" y="36277"/>
                </a:lnTo>
                <a:lnTo>
                  <a:pt x="358525" y="16623"/>
                </a:lnTo>
                <a:lnTo>
                  <a:pt x="313560" y="4280"/>
                </a:lnTo>
                <a:lnTo>
                  <a:pt x="265785" y="0"/>
                </a:lnTo>
                <a:close/>
              </a:path>
            </a:pathLst>
          </a:custGeom>
          <a:solidFill>
            <a:srgbClr val="FA4616"/>
          </a:solidFill>
        </p:spPr>
        <p:txBody>
          <a:bodyPr wrap="square" lIns="0" tIns="0" rIns="0" bIns="0" rtlCol="0"/>
          <a:lstStyle/>
          <a:p>
            <a:endParaRPr/>
          </a:p>
        </p:txBody>
      </p:sp>
      <p:sp>
        <p:nvSpPr>
          <p:cNvPr id="1096" name="object 1096"/>
          <p:cNvSpPr txBox="1">
            <a:spLocks noGrp="1"/>
          </p:cNvSpPr>
          <p:nvPr>
            <p:ph type="title"/>
          </p:nvPr>
        </p:nvSpPr>
        <p:spPr>
          <a:xfrm>
            <a:off x="382559" y="2412708"/>
            <a:ext cx="5086350" cy="2069669"/>
          </a:xfrm>
          <a:prstGeom prst="rect">
            <a:avLst/>
          </a:prstGeom>
        </p:spPr>
        <p:txBody>
          <a:bodyPr vert="horz" wrap="square" lIns="0" tIns="12700" rIns="0" bIns="0" rtlCol="0">
            <a:spAutoFit/>
          </a:bodyPr>
          <a:lstStyle/>
          <a:p>
            <a:pPr marL="12700">
              <a:lnSpc>
                <a:spcPts val="5740"/>
              </a:lnSpc>
              <a:spcBef>
                <a:spcPts val="100"/>
              </a:spcBef>
            </a:pPr>
            <a:r>
              <a:rPr lang="en-US" sz="4800" spc="-65" dirty="0">
                <a:solidFill>
                  <a:srgbClr val="58595B"/>
                </a:solidFill>
              </a:rPr>
              <a:t>RPA (UiPath)</a:t>
            </a:r>
            <a:br>
              <a:rPr lang="en-US" sz="4800" spc="-65" dirty="0">
                <a:solidFill>
                  <a:srgbClr val="58595B"/>
                </a:solidFill>
              </a:rPr>
            </a:br>
            <a:r>
              <a:rPr lang="en-US" sz="1600" spc="-65" dirty="0">
                <a:solidFill>
                  <a:srgbClr val="58595B"/>
                </a:solidFill>
              </a:rPr>
              <a:t>1</a:t>
            </a:r>
            <a:r>
              <a:rPr lang="en-US" sz="1600" spc="-65" baseline="30000" dirty="0">
                <a:solidFill>
                  <a:srgbClr val="58595B"/>
                </a:solidFill>
              </a:rPr>
              <a:t>st</a:t>
            </a:r>
            <a:r>
              <a:rPr lang="en-US" sz="1600" spc="-65" dirty="0">
                <a:solidFill>
                  <a:srgbClr val="58595B"/>
                </a:solidFill>
              </a:rPr>
              <a:t> Lab – 10/10/2021</a:t>
            </a:r>
            <a:br>
              <a:rPr lang="en-US" sz="1600" spc="-65" dirty="0">
                <a:solidFill>
                  <a:srgbClr val="58595B"/>
                </a:solidFill>
              </a:rPr>
            </a:br>
            <a:endParaRPr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36B6CFA-3F40-40FA-8345-70C5535C0FE0}"/>
              </a:ext>
            </a:extLst>
          </p:cNvPr>
          <p:cNvSpPr>
            <a:spLocks noGrp="1"/>
          </p:cNvSpPr>
          <p:nvPr>
            <p:ph type="title"/>
          </p:nvPr>
        </p:nvSpPr>
        <p:spPr>
          <a:xfrm>
            <a:off x="3657600" y="600305"/>
            <a:ext cx="9522866" cy="430887"/>
          </a:xfrm>
        </p:spPr>
        <p:txBody>
          <a:bodyPr/>
          <a:lstStyle/>
          <a:p>
            <a:r>
              <a:rPr lang="ro-RO"/>
              <a:t>UiPath Studio – The User Interface</a:t>
            </a:r>
            <a:endParaRPr lang="en-US"/>
          </a:p>
        </p:txBody>
      </p:sp>
      <p:sp>
        <p:nvSpPr>
          <p:cNvPr id="6" name="TextBox 5">
            <a:extLst>
              <a:ext uri="{FF2B5EF4-FFF2-40B4-BE49-F238E27FC236}">
                <a16:creationId xmlns:a16="http://schemas.microsoft.com/office/drawing/2014/main" id="{AEB130FC-81A3-4819-B5CE-B8BC07C6BA4B}"/>
              </a:ext>
            </a:extLst>
          </p:cNvPr>
          <p:cNvSpPr txBox="1"/>
          <p:nvPr/>
        </p:nvSpPr>
        <p:spPr>
          <a:xfrm>
            <a:off x="1981200" y="1371600"/>
            <a:ext cx="9829800" cy="830997"/>
          </a:xfrm>
          <a:prstGeom prst="rect">
            <a:avLst/>
          </a:prstGeom>
          <a:noFill/>
        </p:spPr>
        <p:txBody>
          <a:bodyPr wrap="square" rtlCol="0">
            <a:spAutoFit/>
          </a:bodyPr>
          <a:lstStyle/>
          <a:p>
            <a:r>
              <a:rPr lang="en-US" sz="1600" b="1"/>
              <a:t>General subsection</a:t>
            </a:r>
          </a:p>
          <a:p>
            <a:r>
              <a:rPr lang="en-US" sz="1600"/>
              <a:t>The General subsection includes the option to change the interface language for Studio and Robot, by picking one of the available languages.</a:t>
            </a:r>
          </a:p>
        </p:txBody>
      </p:sp>
      <p:pic>
        <p:nvPicPr>
          <p:cNvPr id="3" name="Picture 2" descr="Graphical user interface, text, application, email&#10;&#10;Description automatically generated">
            <a:extLst>
              <a:ext uri="{FF2B5EF4-FFF2-40B4-BE49-F238E27FC236}">
                <a16:creationId xmlns:a16="http://schemas.microsoft.com/office/drawing/2014/main" id="{3911795C-4DF8-4002-A363-7D1D3187D7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2248317"/>
            <a:ext cx="6576432" cy="4380394"/>
          </a:xfrm>
          <a:prstGeom prst="rect">
            <a:avLst/>
          </a:prstGeom>
        </p:spPr>
      </p:pic>
    </p:spTree>
    <p:extLst>
      <p:ext uri="{BB962C8B-B14F-4D97-AF65-F5344CB8AC3E}">
        <p14:creationId xmlns:p14="http://schemas.microsoft.com/office/powerpoint/2010/main" val="158887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36B6CFA-3F40-40FA-8345-70C5535C0FE0}"/>
              </a:ext>
            </a:extLst>
          </p:cNvPr>
          <p:cNvSpPr>
            <a:spLocks noGrp="1"/>
          </p:cNvSpPr>
          <p:nvPr>
            <p:ph type="title"/>
          </p:nvPr>
        </p:nvSpPr>
        <p:spPr>
          <a:xfrm>
            <a:off x="3657600" y="600305"/>
            <a:ext cx="9522866" cy="430887"/>
          </a:xfrm>
        </p:spPr>
        <p:txBody>
          <a:bodyPr/>
          <a:lstStyle/>
          <a:p>
            <a:r>
              <a:rPr lang="ro-RO"/>
              <a:t>UiPath Studio – The User Interface</a:t>
            </a:r>
            <a:endParaRPr lang="en-US"/>
          </a:p>
        </p:txBody>
      </p:sp>
      <p:sp>
        <p:nvSpPr>
          <p:cNvPr id="6" name="TextBox 5">
            <a:extLst>
              <a:ext uri="{FF2B5EF4-FFF2-40B4-BE49-F238E27FC236}">
                <a16:creationId xmlns:a16="http://schemas.microsoft.com/office/drawing/2014/main" id="{AEB130FC-81A3-4819-B5CE-B8BC07C6BA4B}"/>
              </a:ext>
            </a:extLst>
          </p:cNvPr>
          <p:cNvSpPr txBox="1"/>
          <p:nvPr/>
        </p:nvSpPr>
        <p:spPr>
          <a:xfrm>
            <a:off x="1981200" y="1371600"/>
            <a:ext cx="9829800" cy="1815882"/>
          </a:xfrm>
          <a:prstGeom prst="rect">
            <a:avLst/>
          </a:prstGeom>
          <a:noFill/>
        </p:spPr>
        <p:txBody>
          <a:bodyPr wrap="square" rtlCol="0">
            <a:spAutoFit/>
          </a:bodyPr>
          <a:lstStyle/>
          <a:p>
            <a:r>
              <a:rPr lang="en-US" sz="1600" b="1"/>
              <a:t>The command palette</a:t>
            </a:r>
          </a:p>
          <a:p>
            <a:r>
              <a:rPr lang="en-US" sz="1600"/>
              <a:t>The Command Palette is opened by using Ctrl + Shift + P, F3 keyboard shortcuts, or by clicking the search button. It incorporates the Add activity, the Universal search, the Go to file, and Jump to activity search bars.</a:t>
            </a:r>
          </a:p>
          <a:p>
            <a:r>
              <a:rPr lang="en-US" sz="1600" b="1"/>
              <a:t>The Add activity search bar</a:t>
            </a:r>
          </a:p>
          <a:p>
            <a:r>
              <a:rPr lang="en-US" sz="1600"/>
              <a:t>The Add activity search bar is opened using Ctrl + Shift + T keyboard shortcut. You can search for activities in installed packages and add them after selected activity in the file. The bar automatically assigns keyboard shortcuts to the first five results, and remembers your previous findings.</a:t>
            </a:r>
          </a:p>
        </p:txBody>
      </p:sp>
      <p:pic>
        <p:nvPicPr>
          <p:cNvPr id="8" name="Picture 7" descr="Graphical user interface, text, application, email&#10;&#10;Description automatically generated">
            <a:extLst>
              <a:ext uri="{FF2B5EF4-FFF2-40B4-BE49-F238E27FC236}">
                <a16:creationId xmlns:a16="http://schemas.microsoft.com/office/drawing/2014/main" id="{597A5B8E-7936-498A-BA2E-7BA6F1ADB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6769" y="3527890"/>
            <a:ext cx="7178662" cy="2415749"/>
          </a:xfrm>
          <a:prstGeom prst="rect">
            <a:avLst/>
          </a:prstGeom>
        </p:spPr>
      </p:pic>
    </p:spTree>
    <p:extLst>
      <p:ext uri="{BB962C8B-B14F-4D97-AF65-F5344CB8AC3E}">
        <p14:creationId xmlns:p14="http://schemas.microsoft.com/office/powerpoint/2010/main" val="1522662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36B6CFA-3F40-40FA-8345-70C5535C0FE0}"/>
              </a:ext>
            </a:extLst>
          </p:cNvPr>
          <p:cNvSpPr>
            <a:spLocks noGrp="1"/>
          </p:cNvSpPr>
          <p:nvPr>
            <p:ph type="title"/>
          </p:nvPr>
        </p:nvSpPr>
        <p:spPr>
          <a:xfrm>
            <a:off x="3657600" y="600305"/>
            <a:ext cx="9522866" cy="430887"/>
          </a:xfrm>
        </p:spPr>
        <p:txBody>
          <a:bodyPr/>
          <a:lstStyle/>
          <a:p>
            <a:r>
              <a:rPr lang="ro-RO"/>
              <a:t>UiPath Studio – The User Interface</a:t>
            </a:r>
            <a:endParaRPr lang="en-US"/>
          </a:p>
        </p:txBody>
      </p:sp>
      <p:sp>
        <p:nvSpPr>
          <p:cNvPr id="6" name="TextBox 5">
            <a:extLst>
              <a:ext uri="{FF2B5EF4-FFF2-40B4-BE49-F238E27FC236}">
                <a16:creationId xmlns:a16="http://schemas.microsoft.com/office/drawing/2014/main" id="{AEB130FC-81A3-4819-B5CE-B8BC07C6BA4B}"/>
              </a:ext>
            </a:extLst>
          </p:cNvPr>
          <p:cNvSpPr txBox="1"/>
          <p:nvPr/>
        </p:nvSpPr>
        <p:spPr>
          <a:xfrm>
            <a:off x="1981200" y="1371600"/>
            <a:ext cx="9829800" cy="1077218"/>
          </a:xfrm>
          <a:prstGeom prst="rect">
            <a:avLst/>
          </a:prstGeom>
          <a:noFill/>
        </p:spPr>
        <p:txBody>
          <a:bodyPr wrap="square" rtlCol="0">
            <a:spAutoFit/>
          </a:bodyPr>
          <a:lstStyle/>
          <a:p>
            <a:r>
              <a:rPr lang="en-US" sz="1600" b="1"/>
              <a:t>The Designer panel</a:t>
            </a:r>
          </a:p>
          <a:p>
            <a:r>
              <a:rPr lang="en-US" sz="1600"/>
              <a:t>The Designer panel displays your current automation project, enables you to make changes to it, and provides quick access to variables, arguments and imports.</a:t>
            </a:r>
          </a:p>
          <a:p>
            <a:r>
              <a:rPr lang="en-US" sz="1600"/>
              <a:t>It is possible to navigate within a diagram by double-clicking the activity you want to view. </a:t>
            </a:r>
          </a:p>
        </p:txBody>
      </p:sp>
      <p:pic>
        <p:nvPicPr>
          <p:cNvPr id="3" name="Picture 2" descr="Graphical user interface, text, application&#10;&#10;Description automatically generated">
            <a:extLst>
              <a:ext uri="{FF2B5EF4-FFF2-40B4-BE49-F238E27FC236}">
                <a16:creationId xmlns:a16="http://schemas.microsoft.com/office/drawing/2014/main" id="{CE25A62E-5572-4053-A90E-BCDF75776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2479298"/>
            <a:ext cx="4458086" cy="4023709"/>
          </a:xfrm>
          <a:prstGeom prst="rect">
            <a:avLst/>
          </a:prstGeom>
        </p:spPr>
      </p:pic>
    </p:spTree>
    <p:extLst>
      <p:ext uri="{BB962C8B-B14F-4D97-AF65-F5344CB8AC3E}">
        <p14:creationId xmlns:p14="http://schemas.microsoft.com/office/powerpoint/2010/main" val="3916198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36B6CFA-3F40-40FA-8345-70C5535C0FE0}"/>
              </a:ext>
            </a:extLst>
          </p:cNvPr>
          <p:cNvSpPr>
            <a:spLocks noGrp="1"/>
          </p:cNvSpPr>
          <p:nvPr>
            <p:ph type="title"/>
          </p:nvPr>
        </p:nvSpPr>
        <p:spPr>
          <a:xfrm>
            <a:off x="3657600" y="600305"/>
            <a:ext cx="9522866" cy="430887"/>
          </a:xfrm>
        </p:spPr>
        <p:txBody>
          <a:bodyPr/>
          <a:lstStyle/>
          <a:p>
            <a:r>
              <a:rPr lang="ro-RO"/>
              <a:t>UiPath Studio – The User Interface</a:t>
            </a:r>
            <a:endParaRPr lang="en-US"/>
          </a:p>
        </p:txBody>
      </p:sp>
      <p:sp>
        <p:nvSpPr>
          <p:cNvPr id="6" name="TextBox 5">
            <a:extLst>
              <a:ext uri="{FF2B5EF4-FFF2-40B4-BE49-F238E27FC236}">
                <a16:creationId xmlns:a16="http://schemas.microsoft.com/office/drawing/2014/main" id="{AEB130FC-81A3-4819-B5CE-B8BC07C6BA4B}"/>
              </a:ext>
            </a:extLst>
          </p:cNvPr>
          <p:cNvSpPr txBox="1"/>
          <p:nvPr/>
        </p:nvSpPr>
        <p:spPr>
          <a:xfrm>
            <a:off x="1981200" y="1371600"/>
            <a:ext cx="7239000" cy="1815882"/>
          </a:xfrm>
          <a:prstGeom prst="rect">
            <a:avLst/>
          </a:prstGeom>
          <a:noFill/>
        </p:spPr>
        <p:txBody>
          <a:bodyPr wrap="square" rtlCol="0">
            <a:spAutoFit/>
          </a:bodyPr>
          <a:lstStyle/>
          <a:p>
            <a:r>
              <a:rPr lang="en-US" sz="1600" b="1"/>
              <a:t>The Activities panel</a:t>
            </a:r>
          </a:p>
          <a:p>
            <a:r>
              <a:rPr lang="en-US" sz="1600"/>
              <a:t>The Activities panel shows available activities that can be added to the current workflow. Use search box to find activities, navigate through them using navigation keys and press Enter to add an activity to the current opened file.</a:t>
            </a:r>
          </a:p>
          <a:p>
            <a:r>
              <a:rPr lang="en-US" sz="1600" b="1"/>
              <a:t>The Project panel</a:t>
            </a:r>
          </a:p>
          <a:p>
            <a:r>
              <a:rPr lang="en-US" sz="1600"/>
              <a:t>The Project panel enables you to view the contents of the current project, add folders, open the file location, manage dependencies, and adjust project settings.</a:t>
            </a:r>
          </a:p>
        </p:txBody>
      </p:sp>
      <p:pic>
        <p:nvPicPr>
          <p:cNvPr id="4" name="Picture 3" descr="Graphical user interface, application&#10;&#10;Description automatically generated">
            <a:extLst>
              <a:ext uri="{FF2B5EF4-FFF2-40B4-BE49-F238E27FC236}">
                <a16:creationId xmlns:a16="http://schemas.microsoft.com/office/drawing/2014/main" id="{A500DE2E-0666-4DCB-8313-51F4FE9DB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400" y="600305"/>
            <a:ext cx="2370025" cy="5913632"/>
          </a:xfrm>
          <a:prstGeom prst="rect">
            <a:avLst/>
          </a:prstGeom>
        </p:spPr>
      </p:pic>
      <p:pic>
        <p:nvPicPr>
          <p:cNvPr id="8" name="Picture 7" descr="Graphical user interface&#10;&#10;Description automatically generated">
            <a:extLst>
              <a:ext uri="{FF2B5EF4-FFF2-40B4-BE49-F238E27FC236}">
                <a16:creationId xmlns:a16="http://schemas.microsoft.com/office/drawing/2014/main" id="{722ECE32-F9CA-40B5-9912-092173E2DB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3280652"/>
            <a:ext cx="6096000" cy="3335070"/>
          </a:xfrm>
          <a:prstGeom prst="rect">
            <a:avLst/>
          </a:prstGeom>
        </p:spPr>
      </p:pic>
    </p:spTree>
    <p:extLst>
      <p:ext uri="{BB962C8B-B14F-4D97-AF65-F5344CB8AC3E}">
        <p14:creationId xmlns:p14="http://schemas.microsoft.com/office/powerpoint/2010/main" val="935666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36B6CFA-3F40-40FA-8345-70C5535C0FE0}"/>
              </a:ext>
            </a:extLst>
          </p:cNvPr>
          <p:cNvSpPr>
            <a:spLocks noGrp="1"/>
          </p:cNvSpPr>
          <p:nvPr>
            <p:ph type="title"/>
          </p:nvPr>
        </p:nvSpPr>
        <p:spPr>
          <a:xfrm>
            <a:off x="3657600" y="600305"/>
            <a:ext cx="9522866" cy="430887"/>
          </a:xfrm>
        </p:spPr>
        <p:txBody>
          <a:bodyPr/>
          <a:lstStyle/>
          <a:p>
            <a:r>
              <a:rPr lang="ro-RO"/>
              <a:t>UiPath Studio – The User Interface</a:t>
            </a:r>
            <a:endParaRPr lang="en-US"/>
          </a:p>
        </p:txBody>
      </p:sp>
      <p:sp>
        <p:nvSpPr>
          <p:cNvPr id="6" name="TextBox 5">
            <a:extLst>
              <a:ext uri="{FF2B5EF4-FFF2-40B4-BE49-F238E27FC236}">
                <a16:creationId xmlns:a16="http://schemas.microsoft.com/office/drawing/2014/main" id="{AEB130FC-81A3-4819-B5CE-B8BC07C6BA4B}"/>
              </a:ext>
            </a:extLst>
          </p:cNvPr>
          <p:cNvSpPr txBox="1"/>
          <p:nvPr/>
        </p:nvSpPr>
        <p:spPr>
          <a:xfrm>
            <a:off x="1981200" y="1371600"/>
            <a:ext cx="8991600" cy="830997"/>
          </a:xfrm>
          <a:prstGeom prst="rect">
            <a:avLst/>
          </a:prstGeom>
          <a:noFill/>
        </p:spPr>
        <p:txBody>
          <a:bodyPr wrap="square" rtlCol="0">
            <a:spAutoFit/>
          </a:bodyPr>
          <a:lstStyle/>
          <a:p>
            <a:r>
              <a:rPr lang="en-US" sz="1600" b="1"/>
              <a:t>The Output panel</a:t>
            </a:r>
          </a:p>
          <a:p>
            <a:r>
              <a:rPr lang="en-US" sz="1600"/>
              <a:t>The Output panel enables you to display the output of the Log Message or Write Line activities, among other things. Exceptions for packages are also displayed in this panel.</a:t>
            </a:r>
          </a:p>
        </p:txBody>
      </p:sp>
      <p:pic>
        <p:nvPicPr>
          <p:cNvPr id="10" name="Picture 9" descr="Graphical user interface, text, application, Word, email&#10;&#10;Description automatically generated">
            <a:extLst>
              <a:ext uri="{FF2B5EF4-FFF2-40B4-BE49-F238E27FC236}">
                <a16:creationId xmlns:a16="http://schemas.microsoft.com/office/drawing/2014/main" id="{4EF36C86-CF7E-46D8-9528-E576D7AB8B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2895600"/>
            <a:ext cx="7071610" cy="2824902"/>
          </a:xfrm>
          <a:prstGeom prst="rect">
            <a:avLst/>
          </a:prstGeom>
        </p:spPr>
      </p:pic>
    </p:spTree>
    <p:extLst>
      <p:ext uri="{BB962C8B-B14F-4D97-AF65-F5344CB8AC3E}">
        <p14:creationId xmlns:p14="http://schemas.microsoft.com/office/powerpoint/2010/main" val="4231216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2E0BB-23EA-4169-AFE1-3FDF6D94A667}"/>
              </a:ext>
            </a:extLst>
          </p:cNvPr>
          <p:cNvSpPr>
            <a:spLocks noGrp="1"/>
          </p:cNvSpPr>
          <p:nvPr>
            <p:ph type="title"/>
          </p:nvPr>
        </p:nvSpPr>
        <p:spPr>
          <a:xfrm>
            <a:off x="1334566" y="823466"/>
            <a:ext cx="9522866" cy="430887"/>
          </a:xfrm>
        </p:spPr>
        <p:txBody>
          <a:bodyPr/>
          <a:lstStyle/>
          <a:p>
            <a:r>
              <a:rPr lang="en-US"/>
              <a:t>Your first </a:t>
            </a:r>
            <a:r>
              <a:rPr lang="en-US">
                <a:solidFill>
                  <a:srgbClr val="FF0000"/>
                </a:solidFill>
              </a:rPr>
              <a:t>Robot</a:t>
            </a:r>
          </a:p>
        </p:txBody>
      </p:sp>
      <p:pic>
        <p:nvPicPr>
          <p:cNvPr id="4" name="Picture 3" descr="A picture containing indoor, zombie, object, table&#10;&#10;Description automatically generated">
            <a:extLst>
              <a:ext uri="{FF2B5EF4-FFF2-40B4-BE49-F238E27FC236}">
                <a16:creationId xmlns:a16="http://schemas.microsoft.com/office/drawing/2014/main" id="{D5C28A81-32D9-482A-85E8-46D960FAB5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588225"/>
            <a:ext cx="4419600" cy="4419600"/>
          </a:xfrm>
          <a:prstGeom prst="rect">
            <a:avLst/>
          </a:prstGeom>
        </p:spPr>
      </p:pic>
    </p:spTree>
    <p:extLst>
      <p:ext uri="{BB962C8B-B14F-4D97-AF65-F5344CB8AC3E}">
        <p14:creationId xmlns:p14="http://schemas.microsoft.com/office/powerpoint/2010/main" val="213116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3363E-EB4F-45AB-B1D5-6859F67DB3B1}"/>
              </a:ext>
            </a:extLst>
          </p:cNvPr>
          <p:cNvSpPr>
            <a:spLocks noGrp="1"/>
          </p:cNvSpPr>
          <p:nvPr>
            <p:ph type="title"/>
          </p:nvPr>
        </p:nvSpPr>
        <p:spPr>
          <a:xfrm>
            <a:off x="304800" y="287167"/>
            <a:ext cx="5638800" cy="1292662"/>
          </a:xfrm>
        </p:spPr>
        <p:txBody>
          <a:bodyPr/>
          <a:lstStyle/>
          <a:p>
            <a:pPr algn="ctr"/>
            <a:r>
              <a:rPr lang="en-US"/>
              <a:t>Print "Hello" by using Sequence activity </a:t>
            </a:r>
            <a:br>
              <a:rPr lang="en-US"/>
            </a:br>
            <a:endParaRPr lang="en-US"/>
          </a:p>
        </p:txBody>
      </p:sp>
      <p:sp>
        <p:nvSpPr>
          <p:cNvPr id="3" name="TextBox 2">
            <a:extLst>
              <a:ext uri="{FF2B5EF4-FFF2-40B4-BE49-F238E27FC236}">
                <a16:creationId xmlns:a16="http://schemas.microsoft.com/office/drawing/2014/main" id="{CDE0492E-22FC-4D74-96BB-7DBCCAE2DE7F}"/>
              </a:ext>
            </a:extLst>
          </p:cNvPr>
          <p:cNvSpPr txBox="1"/>
          <p:nvPr/>
        </p:nvSpPr>
        <p:spPr>
          <a:xfrm>
            <a:off x="381000" y="1676400"/>
            <a:ext cx="5334000" cy="4308872"/>
          </a:xfrm>
          <a:prstGeom prst="rect">
            <a:avLst/>
          </a:prstGeom>
          <a:noFill/>
        </p:spPr>
        <p:txBody>
          <a:bodyPr wrap="square" rtlCol="0">
            <a:spAutoFit/>
          </a:bodyPr>
          <a:lstStyle/>
          <a:p>
            <a:pPr marL="342900" indent="-342900">
              <a:buAutoNum type="arabicPeriod"/>
            </a:pPr>
            <a:r>
              <a:rPr lang="en-US" b="1">
                <a:solidFill>
                  <a:schemeClr val="tx2">
                    <a:lumMod val="60000"/>
                    <a:lumOff val="40000"/>
                  </a:schemeClr>
                </a:solidFill>
              </a:rPr>
              <a:t>Print "Hello" by using Sequence activity </a:t>
            </a:r>
          </a:p>
          <a:p>
            <a:endParaRPr lang="en-US" b="1">
              <a:solidFill>
                <a:schemeClr val="tx2">
                  <a:lumMod val="60000"/>
                  <a:lumOff val="40000"/>
                </a:schemeClr>
              </a:solidFill>
            </a:endParaRPr>
          </a:p>
          <a:p>
            <a:r>
              <a:rPr lang="en-US" sz="1400" b="1">
                <a:solidFill>
                  <a:schemeClr val="tx2">
                    <a:lumMod val="60000"/>
                    <a:lumOff val="40000"/>
                  </a:schemeClr>
                </a:solidFill>
              </a:rPr>
              <a:t>Objective</a:t>
            </a:r>
            <a:r>
              <a:rPr lang="en-US" sz="1400"/>
              <a:t>: To code a Robot in UiPath Studio to print "Hello" in a message box and write line by using </a:t>
            </a:r>
            <a:r>
              <a:rPr lang="en-US" sz="1400" b="1"/>
              <a:t>“Sequence” </a:t>
            </a:r>
            <a:r>
              <a:rPr lang="en-US" sz="1400"/>
              <a:t>activity. </a:t>
            </a:r>
          </a:p>
          <a:p>
            <a:endParaRPr lang="en-US" sz="1400"/>
          </a:p>
          <a:p>
            <a:r>
              <a:rPr lang="en-US" sz="1400" b="1">
                <a:solidFill>
                  <a:schemeClr val="tx2">
                    <a:lumMod val="60000"/>
                    <a:lumOff val="40000"/>
                  </a:schemeClr>
                </a:solidFill>
              </a:rPr>
              <a:t>Learning Outcomes </a:t>
            </a:r>
            <a:endParaRPr lang="en-US" sz="1400">
              <a:solidFill>
                <a:schemeClr val="tx2">
                  <a:lumMod val="60000"/>
                  <a:lumOff val="40000"/>
                </a:schemeClr>
              </a:solidFill>
            </a:endParaRPr>
          </a:p>
          <a:p>
            <a:r>
              <a:rPr lang="en-US" sz="1400"/>
              <a:t>After completion of this exercise you will get familiar with the following: </a:t>
            </a:r>
          </a:p>
          <a:p>
            <a:r>
              <a:rPr lang="en-US" sz="1400"/>
              <a:t>✓ </a:t>
            </a:r>
            <a:r>
              <a:rPr lang="en-US" sz="1400" b="1"/>
              <a:t>“Sequence” </a:t>
            </a:r>
            <a:r>
              <a:rPr lang="en-US" sz="1400"/>
              <a:t>and </a:t>
            </a:r>
            <a:r>
              <a:rPr lang="en-US" sz="1400" b="1"/>
              <a:t>“Assign” </a:t>
            </a:r>
            <a:r>
              <a:rPr lang="en-US" sz="1400"/>
              <a:t>activity. </a:t>
            </a:r>
          </a:p>
          <a:p>
            <a:r>
              <a:rPr lang="en-US" sz="1400"/>
              <a:t>✓ </a:t>
            </a:r>
            <a:r>
              <a:rPr lang="en-US" sz="1400" b="1"/>
              <a:t>“Comment” </a:t>
            </a:r>
            <a:r>
              <a:rPr lang="en-US" sz="1400"/>
              <a:t>and “</a:t>
            </a:r>
            <a:r>
              <a:rPr lang="en-US" sz="1400" b="1"/>
              <a:t>Annotation”. </a:t>
            </a:r>
            <a:endParaRPr lang="en-US" sz="1400"/>
          </a:p>
          <a:p>
            <a:r>
              <a:rPr lang="en-US" sz="1400"/>
              <a:t>✓ </a:t>
            </a:r>
            <a:r>
              <a:rPr lang="en-US" sz="1400" b="1"/>
              <a:t>“Message Box” </a:t>
            </a:r>
            <a:r>
              <a:rPr lang="en-US" sz="1400"/>
              <a:t>activity. </a:t>
            </a:r>
          </a:p>
          <a:p>
            <a:r>
              <a:rPr lang="en-US" sz="1400"/>
              <a:t>✓ </a:t>
            </a:r>
            <a:r>
              <a:rPr lang="en-US" sz="1400" b="1"/>
              <a:t>“Write Line” </a:t>
            </a:r>
            <a:r>
              <a:rPr lang="en-US" sz="1400"/>
              <a:t>activity. </a:t>
            </a:r>
          </a:p>
          <a:p>
            <a:endParaRPr lang="en-US" sz="1400"/>
          </a:p>
          <a:p>
            <a:r>
              <a:rPr lang="en-US" sz="1400" b="1">
                <a:solidFill>
                  <a:schemeClr val="tx2">
                    <a:lumMod val="60000"/>
                    <a:lumOff val="40000"/>
                  </a:schemeClr>
                </a:solidFill>
              </a:rPr>
              <a:t>Algorithm: </a:t>
            </a:r>
            <a:endParaRPr lang="en-US" sz="1400">
              <a:solidFill>
                <a:schemeClr val="tx2">
                  <a:lumMod val="60000"/>
                  <a:lumOff val="40000"/>
                </a:schemeClr>
              </a:solidFill>
            </a:endParaRPr>
          </a:p>
          <a:p>
            <a:r>
              <a:rPr lang="en-US" sz="1400" b="1"/>
              <a:t>Step 1: </a:t>
            </a:r>
            <a:r>
              <a:rPr lang="en-US" sz="1400"/>
              <a:t>START </a:t>
            </a:r>
          </a:p>
          <a:p>
            <a:r>
              <a:rPr lang="en-US" sz="1400" b="1"/>
              <a:t>Step 2</a:t>
            </a:r>
            <a:r>
              <a:rPr lang="en-US" sz="1400"/>
              <a:t>: Add Message Box activity and write " Hello" into Flow Chart Activity </a:t>
            </a:r>
          </a:p>
          <a:p>
            <a:r>
              <a:rPr lang="en-US" sz="1400" b="1"/>
              <a:t>Step 3</a:t>
            </a:r>
            <a:r>
              <a:rPr lang="en-US" sz="1400"/>
              <a:t>: Add Write Line activity and write "Hello" in Flow Chart Activity </a:t>
            </a:r>
          </a:p>
          <a:p>
            <a:r>
              <a:rPr lang="en-US" sz="1400" b="1"/>
              <a:t>Step 4</a:t>
            </a:r>
            <a:r>
              <a:rPr lang="en-US" sz="1400"/>
              <a:t>: STOP </a:t>
            </a:r>
          </a:p>
        </p:txBody>
      </p:sp>
    </p:spTree>
    <p:extLst>
      <p:ext uri="{BB962C8B-B14F-4D97-AF65-F5344CB8AC3E}">
        <p14:creationId xmlns:p14="http://schemas.microsoft.com/office/powerpoint/2010/main" val="1026225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98307-877C-4486-8A33-8909661FDA1F}"/>
              </a:ext>
            </a:extLst>
          </p:cNvPr>
          <p:cNvSpPr>
            <a:spLocks noGrp="1"/>
          </p:cNvSpPr>
          <p:nvPr>
            <p:ph type="title"/>
          </p:nvPr>
        </p:nvSpPr>
        <p:spPr>
          <a:xfrm>
            <a:off x="381000" y="609600"/>
            <a:ext cx="5410200" cy="4647426"/>
          </a:xfrm>
        </p:spPr>
        <p:txBody>
          <a:bodyPr/>
          <a:lstStyle/>
          <a:p>
            <a:r>
              <a:rPr lang="en-US" sz="1800" u="sng">
                <a:solidFill>
                  <a:schemeClr val="tx2">
                    <a:lumMod val="60000"/>
                    <a:lumOff val="40000"/>
                  </a:schemeClr>
                </a:solidFill>
                <a:latin typeface="+mn-lt"/>
              </a:rPr>
              <a:t>Step by Step process</a:t>
            </a:r>
            <a:r>
              <a:rPr lang="en-US" sz="1800" u="sng">
                <a:latin typeface="+mn-lt"/>
              </a:rPr>
              <a:t>: </a:t>
            </a:r>
            <a:br>
              <a:rPr lang="en-US" sz="1800" u="sng">
                <a:latin typeface="+mn-lt"/>
              </a:rPr>
            </a:br>
            <a:br>
              <a:rPr lang="en-US" sz="1800" u="sng">
                <a:latin typeface="+mn-lt"/>
              </a:rPr>
            </a:br>
            <a:br>
              <a:rPr lang="en-US" sz="1400" b="0">
                <a:latin typeface="+mn-lt"/>
              </a:rPr>
            </a:br>
            <a:r>
              <a:rPr lang="en-US" sz="1400">
                <a:solidFill>
                  <a:schemeClr val="tx2">
                    <a:lumMod val="60000"/>
                    <a:lumOff val="40000"/>
                  </a:schemeClr>
                </a:solidFill>
                <a:latin typeface="+mn-lt"/>
              </a:rPr>
              <a:t>Step 1</a:t>
            </a:r>
            <a:r>
              <a:rPr lang="en-US" sz="1400" b="0">
                <a:latin typeface="+mn-lt"/>
              </a:rPr>
              <a:t>: Open UiPath Studio. </a:t>
            </a:r>
            <a:br>
              <a:rPr lang="en-US" sz="1400" b="0">
                <a:latin typeface="+mn-lt"/>
              </a:rPr>
            </a:br>
            <a:r>
              <a:rPr lang="en-US" sz="1400">
                <a:solidFill>
                  <a:schemeClr val="tx2">
                    <a:lumMod val="60000"/>
                    <a:lumOff val="40000"/>
                  </a:schemeClr>
                </a:solidFill>
                <a:latin typeface="+mn-lt"/>
              </a:rPr>
              <a:t>Step 2</a:t>
            </a:r>
            <a:r>
              <a:rPr lang="en-US" sz="1400" b="0">
                <a:latin typeface="+mn-lt"/>
              </a:rPr>
              <a:t>: Create the process and name it. </a:t>
            </a:r>
            <a:br>
              <a:rPr lang="en-US" sz="1400" b="0">
                <a:latin typeface="+mn-lt"/>
              </a:rPr>
            </a:br>
            <a:r>
              <a:rPr lang="en-US" sz="1400">
                <a:solidFill>
                  <a:schemeClr val="tx2">
                    <a:lumMod val="60000"/>
                    <a:lumOff val="40000"/>
                  </a:schemeClr>
                </a:solidFill>
                <a:latin typeface="+mn-lt"/>
              </a:rPr>
              <a:t>Step 3</a:t>
            </a:r>
            <a:r>
              <a:rPr lang="en-US" sz="1400" b="0">
                <a:latin typeface="+mn-lt"/>
              </a:rPr>
              <a:t>: Drag the </a:t>
            </a:r>
            <a:r>
              <a:rPr lang="en-US" sz="1400">
                <a:latin typeface="+mn-lt"/>
              </a:rPr>
              <a:t>“Sequence” </a:t>
            </a:r>
            <a:r>
              <a:rPr lang="en-US" sz="1400" b="0">
                <a:latin typeface="+mn-lt"/>
              </a:rPr>
              <a:t>activity from the activity panel and drop it in the workflow. </a:t>
            </a:r>
            <a:br>
              <a:rPr lang="en-US" sz="1400" b="0">
                <a:latin typeface="+mn-lt"/>
              </a:rPr>
            </a:br>
            <a:r>
              <a:rPr lang="en-US" sz="1400">
                <a:solidFill>
                  <a:schemeClr val="tx2">
                    <a:lumMod val="60000"/>
                    <a:lumOff val="40000"/>
                  </a:schemeClr>
                </a:solidFill>
                <a:latin typeface="+mn-lt"/>
              </a:rPr>
              <a:t>Step 4</a:t>
            </a:r>
            <a:r>
              <a:rPr lang="en-US" sz="1400" b="0">
                <a:latin typeface="+mn-lt"/>
              </a:rPr>
              <a:t>: Name the </a:t>
            </a:r>
            <a:r>
              <a:rPr lang="en-US" sz="1400">
                <a:latin typeface="+mn-lt"/>
              </a:rPr>
              <a:t>“Sequence” </a:t>
            </a:r>
            <a:r>
              <a:rPr lang="en-US" sz="1400" b="0">
                <a:latin typeface="+mn-lt"/>
              </a:rPr>
              <a:t>activity as </a:t>
            </a:r>
            <a:r>
              <a:rPr lang="en-US" sz="1400">
                <a:latin typeface="+mn-lt"/>
              </a:rPr>
              <a:t>Sequence - ‘This code is an example of Sequence activity to display Hello using message box and write line activities’. </a:t>
            </a:r>
            <a:br>
              <a:rPr lang="en-US" sz="1400" b="0">
                <a:latin typeface="+mn-lt"/>
              </a:rPr>
            </a:br>
            <a:r>
              <a:rPr lang="en-US" sz="1400">
                <a:solidFill>
                  <a:schemeClr val="tx2">
                    <a:lumMod val="60000"/>
                    <a:lumOff val="40000"/>
                  </a:schemeClr>
                </a:solidFill>
                <a:latin typeface="+mn-lt"/>
              </a:rPr>
              <a:t>Step 5</a:t>
            </a:r>
            <a:r>
              <a:rPr lang="en-US" sz="1400" b="0">
                <a:latin typeface="+mn-lt"/>
              </a:rPr>
              <a:t>: Drag and Drop the “</a:t>
            </a:r>
            <a:r>
              <a:rPr lang="en-US" sz="1400">
                <a:latin typeface="+mn-lt"/>
              </a:rPr>
              <a:t>Comment” </a:t>
            </a:r>
            <a:r>
              <a:rPr lang="en-US" sz="1400" b="0">
                <a:latin typeface="+mn-lt"/>
              </a:rPr>
              <a:t>activity in the </a:t>
            </a:r>
            <a:r>
              <a:rPr lang="en-US" sz="1400">
                <a:latin typeface="+mn-lt"/>
              </a:rPr>
              <a:t>“Sequence” </a:t>
            </a:r>
            <a:r>
              <a:rPr lang="en-US" sz="1400" b="0">
                <a:latin typeface="+mn-lt"/>
              </a:rPr>
              <a:t>activity and write the comment </a:t>
            </a:r>
            <a:r>
              <a:rPr lang="en-US" sz="1400">
                <a:latin typeface="+mn-lt"/>
              </a:rPr>
              <a:t>‘// Write Hello using message box &amp; write line activities’. </a:t>
            </a:r>
            <a:br>
              <a:rPr lang="en-US" sz="1400" b="0">
                <a:latin typeface="+mn-lt"/>
              </a:rPr>
            </a:br>
            <a:r>
              <a:rPr lang="en-US" sz="1400">
                <a:solidFill>
                  <a:schemeClr val="tx2">
                    <a:lumMod val="60000"/>
                    <a:lumOff val="40000"/>
                  </a:schemeClr>
                </a:solidFill>
                <a:latin typeface="+mn-lt"/>
              </a:rPr>
              <a:t>Step 6</a:t>
            </a:r>
            <a:r>
              <a:rPr lang="en-US" sz="1400" b="0">
                <a:latin typeface="+mn-lt"/>
              </a:rPr>
              <a:t>: Drag and Drop the Message Box in </a:t>
            </a:r>
            <a:r>
              <a:rPr lang="en-US" sz="1400">
                <a:latin typeface="+mn-lt"/>
              </a:rPr>
              <a:t>“Sequence” </a:t>
            </a:r>
            <a:r>
              <a:rPr lang="en-US" sz="1400" b="0">
                <a:latin typeface="+mn-lt"/>
              </a:rPr>
              <a:t>activity and name it as </a:t>
            </a:r>
            <a:r>
              <a:rPr lang="en-US" sz="1400">
                <a:latin typeface="+mn-lt"/>
              </a:rPr>
              <a:t>Message Box – ‘To display Hello in a message box pop up’</a:t>
            </a:r>
            <a:r>
              <a:rPr lang="en-US" sz="1400" b="0">
                <a:latin typeface="+mn-lt"/>
              </a:rPr>
              <a:t>. </a:t>
            </a:r>
            <a:br>
              <a:rPr lang="en-US" sz="1400" b="0">
                <a:latin typeface="+mn-lt"/>
              </a:rPr>
            </a:br>
            <a:r>
              <a:rPr lang="en-US" sz="1400">
                <a:solidFill>
                  <a:schemeClr val="tx2">
                    <a:lumMod val="60000"/>
                    <a:lumOff val="40000"/>
                  </a:schemeClr>
                </a:solidFill>
                <a:latin typeface="+mn-lt"/>
              </a:rPr>
              <a:t>Step 7</a:t>
            </a:r>
            <a:r>
              <a:rPr lang="en-US" sz="1400" b="0">
                <a:latin typeface="+mn-lt"/>
              </a:rPr>
              <a:t>: In the </a:t>
            </a:r>
            <a:r>
              <a:rPr lang="en-US" sz="1400">
                <a:latin typeface="+mn-lt"/>
              </a:rPr>
              <a:t>Text </a:t>
            </a:r>
            <a:r>
              <a:rPr lang="en-US" sz="1400" b="0">
                <a:latin typeface="+mn-lt"/>
              </a:rPr>
              <a:t>property of “</a:t>
            </a:r>
            <a:r>
              <a:rPr lang="en-US" sz="1400">
                <a:latin typeface="+mn-lt"/>
              </a:rPr>
              <a:t>Message Box – ‘To display Hello in a message box pop up’</a:t>
            </a:r>
            <a:r>
              <a:rPr lang="en-US" sz="1400" b="0">
                <a:latin typeface="+mn-lt"/>
              </a:rPr>
              <a:t>” write </a:t>
            </a:r>
            <a:r>
              <a:rPr lang="en-US" sz="1400">
                <a:latin typeface="+mn-lt"/>
              </a:rPr>
              <a:t>“hello”</a:t>
            </a:r>
            <a:r>
              <a:rPr lang="en-US" sz="1400" b="0">
                <a:latin typeface="+mn-lt"/>
              </a:rPr>
              <a:t>. </a:t>
            </a:r>
            <a:br>
              <a:rPr lang="en-US" sz="1400" b="0">
                <a:latin typeface="+mn-lt"/>
              </a:rPr>
            </a:br>
            <a:r>
              <a:rPr lang="en-US" sz="1400">
                <a:solidFill>
                  <a:schemeClr val="tx2">
                    <a:lumMod val="60000"/>
                    <a:lumOff val="40000"/>
                  </a:schemeClr>
                </a:solidFill>
                <a:latin typeface="+mn-lt"/>
              </a:rPr>
              <a:t>Step 8</a:t>
            </a:r>
            <a:r>
              <a:rPr lang="en-US" sz="1400" b="0">
                <a:latin typeface="+mn-lt"/>
              </a:rPr>
              <a:t>: Drag and drop </a:t>
            </a:r>
            <a:r>
              <a:rPr lang="en-US" sz="1400">
                <a:latin typeface="+mn-lt"/>
              </a:rPr>
              <a:t>“Write line” </a:t>
            </a:r>
            <a:r>
              <a:rPr lang="en-US" sz="1400" b="0">
                <a:latin typeface="+mn-lt"/>
              </a:rPr>
              <a:t>activity and name it as </a:t>
            </a:r>
            <a:r>
              <a:rPr lang="en-US" sz="1400">
                <a:latin typeface="+mn-lt"/>
              </a:rPr>
              <a:t>Write Line – ‘To display Hello in the output panel’. </a:t>
            </a:r>
            <a:br>
              <a:rPr lang="en-US" sz="1400" b="0">
                <a:latin typeface="+mn-lt"/>
              </a:rPr>
            </a:br>
            <a:r>
              <a:rPr lang="en-US" sz="1400">
                <a:solidFill>
                  <a:schemeClr val="tx2">
                    <a:lumMod val="60000"/>
                    <a:lumOff val="40000"/>
                  </a:schemeClr>
                </a:solidFill>
                <a:latin typeface="+mn-lt"/>
              </a:rPr>
              <a:t>Step 9</a:t>
            </a:r>
            <a:r>
              <a:rPr lang="en-US" sz="1400">
                <a:latin typeface="+mn-lt"/>
              </a:rPr>
              <a:t>: </a:t>
            </a:r>
            <a:r>
              <a:rPr lang="en-US" sz="1400" b="0">
                <a:latin typeface="+mn-lt"/>
              </a:rPr>
              <a:t>In the </a:t>
            </a:r>
            <a:r>
              <a:rPr lang="en-US" sz="1400">
                <a:latin typeface="+mn-lt"/>
              </a:rPr>
              <a:t>Text </a:t>
            </a:r>
            <a:r>
              <a:rPr lang="en-US" sz="1400" b="0">
                <a:latin typeface="+mn-lt"/>
              </a:rPr>
              <a:t>property of “</a:t>
            </a:r>
            <a:r>
              <a:rPr lang="en-US" sz="1400">
                <a:latin typeface="+mn-lt"/>
              </a:rPr>
              <a:t>Write line – ‘To display Hello in the output panel’</a:t>
            </a:r>
            <a:r>
              <a:rPr lang="en-US" sz="1400" b="0">
                <a:latin typeface="+mn-lt"/>
              </a:rPr>
              <a:t>” write </a:t>
            </a:r>
            <a:r>
              <a:rPr lang="en-US" sz="1400">
                <a:latin typeface="+mn-lt"/>
              </a:rPr>
              <a:t>“hello”</a:t>
            </a:r>
            <a:r>
              <a:rPr lang="en-US" sz="1400" b="0">
                <a:latin typeface="+mn-lt"/>
              </a:rPr>
              <a:t>. </a:t>
            </a:r>
            <a:endParaRPr lang="en-US" sz="1600">
              <a:latin typeface="+mn-lt"/>
            </a:endParaRPr>
          </a:p>
        </p:txBody>
      </p:sp>
    </p:spTree>
    <p:extLst>
      <p:ext uri="{BB962C8B-B14F-4D97-AF65-F5344CB8AC3E}">
        <p14:creationId xmlns:p14="http://schemas.microsoft.com/office/powerpoint/2010/main" val="3773616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C381B-C427-458E-AFD9-08B1FC853A12}"/>
              </a:ext>
            </a:extLst>
          </p:cNvPr>
          <p:cNvSpPr>
            <a:spLocks noGrp="1"/>
          </p:cNvSpPr>
          <p:nvPr>
            <p:ph type="title"/>
          </p:nvPr>
        </p:nvSpPr>
        <p:spPr>
          <a:xfrm>
            <a:off x="304800" y="381000"/>
            <a:ext cx="5562600" cy="861774"/>
          </a:xfrm>
        </p:spPr>
        <p:txBody>
          <a:bodyPr/>
          <a:lstStyle/>
          <a:p>
            <a:pPr algn="ctr"/>
            <a:r>
              <a:rPr lang="en-US" b="0"/>
              <a:t>Print "Hello" by using Flowchart activity </a:t>
            </a:r>
            <a:endParaRPr lang="en-US"/>
          </a:p>
        </p:txBody>
      </p:sp>
      <p:sp>
        <p:nvSpPr>
          <p:cNvPr id="4" name="TextBox 3">
            <a:extLst>
              <a:ext uri="{FF2B5EF4-FFF2-40B4-BE49-F238E27FC236}">
                <a16:creationId xmlns:a16="http://schemas.microsoft.com/office/drawing/2014/main" id="{6693CAEB-756D-476A-9111-9674B559D1D8}"/>
              </a:ext>
            </a:extLst>
          </p:cNvPr>
          <p:cNvSpPr txBox="1"/>
          <p:nvPr/>
        </p:nvSpPr>
        <p:spPr>
          <a:xfrm>
            <a:off x="190500" y="1676400"/>
            <a:ext cx="5791200" cy="3877985"/>
          </a:xfrm>
          <a:prstGeom prst="rect">
            <a:avLst/>
          </a:prstGeom>
          <a:noFill/>
        </p:spPr>
        <p:txBody>
          <a:bodyPr wrap="square" rtlCol="0">
            <a:spAutoFit/>
          </a:bodyPr>
          <a:lstStyle/>
          <a:p>
            <a:r>
              <a:rPr lang="en-US" b="1">
                <a:solidFill>
                  <a:schemeClr val="tx2">
                    <a:lumMod val="60000"/>
                    <a:lumOff val="40000"/>
                  </a:schemeClr>
                </a:solidFill>
              </a:rPr>
              <a:t>2. Print “Hello” by using Flowchart activity</a:t>
            </a:r>
          </a:p>
          <a:p>
            <a:endParaRPr lang="en-US" b="1">
              <a:solidFill>
                <a:schemeClr val="tx2">
                  <a:lumMod val="60000"/>
                  <a:lumOff val="40000"/>
                </a:schemeClr>
              </a:solidFill>
            </a:endParaRPr>
          </a:p>
          <a:p>
            <a:r>
              <a:rPr lang="en-US" sz="1400" b="1">
                <a:solidFill>
                  <a:schemeClr val="tx2">
                    <a:lumMod val="60000"/>
                    <a:lumOff val="40000"/>
                  </a:schemeClr>
                </a:solidFill>
              </a:rPr>
              <a:t>Objective</a:t>
            </a:r>
            <a:r>
              <a:rPr lang="en-US" sz="1400"/>
              <a:t>: To code a Robot using UiPath Studio Print "Hello" display "Hello" in a message box and write line by using </a:t>
            </a:r>
            <a:r>
              <a:rPr lang="en-US" sz="1400" b="1"/>
              <a:t>“Flowchart” </a:t>
            </a:r>
            <a:r>
              <a:rPr lang="en-US" sz="1400"/>
              <a:t>activity. </a:t>
            </a:r>
          </a:p>
          <a:p>
            <a:endParaRPr lang="en-US" sz="1400"/>
          </a:p>
          <a:p>
            <a:r>
              <a:rPr lang="en-US" sz="1400" b="1">
                <a:solidFill>
                  <a:schemeClr val="tx2">
                    <a:lumMod val="60000"/>
                    <a:lumOff val="40000"/>
                  </a:schemeClr>
                </a:solidFill>
              </a:rPr>
              <a:t>Learning Outcomes </a:t>
            </a:r>
            <a:endParaRPr lang="en-US" sz="1400">
              <a:solidFill>
                <a:schemeClr val="tx2">
                  <a:lumMod val="60000"/>
                  <a:lumOff val="40000"/>
                </a:schemeClr>
              </a:solidFill>
            </a:endParaRPr>
          </a:p>
          <a:p>
            <a:r>
              <a:rPr lang="en-US" sz="1400"/>
              <a:t>After completion of this exercise, you will get familiar with the following: </a:t>
            </a:r>
          </a:p>
          <a:p>
            <a:r>
              <a:rPr lang="en-US" sz="1400"/>
              <a:t>✓ </a:t>
            </a:r>
            <a:r>
              <a:rPr lang="en-US" sz="1400" b="1"/>
              <a:t>“Flowchart” </a:t>
            </a:r>
            <a:r>
              <a:rPr lang="en-US" sz="1400"/>
              <a:t>activity. </a:t>
            </a:r>
          </a:p>
          <a:p>
            <a:r>
              <a:rPr lang="en-US" sz="1400"/>
              <a:t>✓ </a:t>
            </a:r>
            <a:r>
              <a:rPr lang="en-US" sz="1400" b="1"/>
              <a:t>“Comment” </a:t>
            </a:r>
            <a:r>
              <a:rPr lang="en-US" sz="1400"/>
              <a:t>and “</a:t>
            </a:r>
            <a:r>
              <a:rPr lang="en-US" sz="1400" b="1"/>
              <a:t>Annotation”. </a:t>
            </a:r>
            <a:endParaRPr lang="en-US" sz="1400"/>
          </a:p>
          <a:p>
            <a:r>
              <a:rPr lang="en-US" sz="1400"/>
              <a:t>✓ </a:t>
            </a:r>
            <a:r>
              <a:rPr lang="en-US" sz="1400" b="1"/>
              <a:t>“Message Box” </a:t>
            </a:r>
            <a:r>
              <a:rPr lang="en-US" sz="1400"/>
              <a:t>activity. </a:t>
            </a:r>
          </a:p>
          <a:p>
            <a:r>
              <a:rPr lang="en-US" sz="1400"/>
              <a:t>✓ </a:t>
            </a:r>
            <a:r>
              <a:rPr lang="en-US" sz="1400" b="1"/>
              <a:t>“Write Line” </a:t>
            </a:r>
            <a:r>
              <a:rPr lang="en-US" sz="1400"/>
              <a:t>activity. </a:t>
            </a:r>
          </a:p>
          <a:p>
            <a:endParaRPr lang="en-US" sz="1400"/>
          </a:p>
          <a:p>
            <a:r>
              <a:rPr lang="en-US" sz="1400" b="1">
                <a:solidFill>
                  <a:schemeClr val="tx2">
                    <a:lumMod val="60000"/>
                    <a:lumOff val="40000"/>
                  </a:schemeClr>
                </a:solidFill>
              </a:rPr>
              <a:t>Algorithm</a:t>
            </a:r>
            <a:r>
              <a:rPr lang="en-US" sz="1400" b="1"/>
              <a:t>: </a:t>
            </a:r>
            <a:endParaRPr lang="en-US" sz="1400"/>
          </a:p>
          <a:p>
            <a:r>
              <a:rPr lang="en-US" sz="1400" b="1"/>
              <a:t>Step 1: </a:t>
            </a:r>
            <a:r>
              <a:rPr lang="en-US" sz="1400"/>
              <a:t>START </a:t>
            </a:r>
          </a:p>
          <a:p>
            <a:r>
              <a:rPr lang="en-US" sz="1400" b="1"/>
              <a:t>Step 2</a:t>
            </a:r>
            <a:r>
              <a:rPr lang="en-US" sz="1400"/>
              <a:t>: Add Message Box activity and write " Hello" in </a:t>
            </a:r>
            <a:r>
              <a:rPr lang="en-US" sz="1400" b="1"/>
              <a:t>“Sequence” </a:t>
            </a:r>
            <a:r>
              <a:rPr lang="en-US" sz="1400"/>
              <a:t>activity </a:t>
            </a:r>
          </a:p>
          <a:p>
            <a:r>
              <a:rPr lang="en-US" sz="1400" b="1"/>
              <a:t>Step 3</a:t>
            </a:r>
            <a:r>
              <a:rPr lang="en-US" sz="1400"/>
              <a:t>: Add Write Line activity and write "Hello" in </a:t>
            </a:r>
            <a:r>
              <a:rPr lang="en-US" sz="1400" b="1"/>
              <a:t>“Sequence” </a:t>
            </a:r>
            <a:r>
              <a:rPr lang="en-US" sz="1400"/>
              <a:t>activity </a:t>
            </a:r>
          </a:p>
          <a:p>
            <a:r>
              <a:rPr lang="en-US" sz="1400" b="1"/>
              <a:t>Step 4</a:t>
            </a:r>
            <a:r>
              <a:rPr lang="en-US" sz="1400"/>
              <a:t>: STOP </a:t>
            </a:r>
          </a:p>
        </p:txBody>
      </p:sp>
    </p:spTree>
    <p:extLst>
      <p:ext uri="{BB962C8B-B14F-4D97-AF65-F5344CB8AC3E}">
        <p14:creationId xmlns:p14="http://schemas.microsoft.com/office/powerpoint/2010/main" val="4181009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38BCB-5A3F-425D-B619-BE08771B5CAB}"/>
              </a:ext>
            </a:extLst>
          </p:cNvPr>
          <p:cNvSpPr>
            <a:spLocks noGrp="1"/>
          </p:cNvSpPr>
          <p:nvPr>
            <p:ph type="title"/>
          </p:nvPr>
        </p:nvSpPr>
        <p:spPr>
          <a:xfrm>
            <a:off x="228600" y="304800"/>
            <a:ext cx="5638800" cy="4524315"/>
          </a:xfrm>
        </p:spPr>
        <p:txBody>
          <a:bodyPr/>
          <a:lstStyle/>
          <a:p>
            <a:r>
              <a:rPr lang="en-US" sz="1400" u="sng">
                <a:solidFill>
                  <a:schemeClr val="tx2">
                    <a:lumMod val="60000"/>
                    <a:lumOff val="40000"/>
                  </a:schemeClr>
                </a:solidFill>
                <a:latin typeface="+mn-lt"/>
              </a:rPr>
              <a:t>Step by Step process: </a:t>
            </a:r>
            <a:br>
              <a:rPr lang="en-US" sz="1400">
                <a:solidFill>
                  <a:schemeClr val="tx2">
                    <a:lumMod val="60000"/>
                    <a:lumOff val="40000"/>
                  </a:schemeClr>
                </a:solidFill>
                <a:latin typeface="+mn-lt"/>
              </a:rPr>
            </a:br>
            <a:br>
              <a:rPr lang="en-US" sz="1400">
                <a:solidFill>
                  <a:schemeClr val="tx2">
                    <a:lumMod val="60000"/>
                    <a:lumOff val="40000"/>
                  </a:schemeClr>
                </a:solidFill>
                <a:latin typeface="+mn-lt"/>
              </a:rPr>
            </a:br>
            <a:br>
              <a:rPr lang="en-US" sz="1400" b="0">
                <a:latin typeface="+mn-lt"/>
              </a:rPr>
            </a:br>
            <a:r>
              <a:rPr lang="en-US" sz="1400">
                <a:solidFill>
                  <a:schemeClr val="tx2">
                    <a:lumMod val="60000"/>
                    <a:lumOff val="40000"/>
                  </a:schemeClr>
                </a:solidFill>
                <a:latin typeface="+mn-lt"/>
              </a:rPr>
              <a:t>Step 1</a:t>
            </a:r>
            <a:r>
              <a:rPr lang="en-US" sz="1400" b="0">
                <a:latin typeface="+mn-lt"/>
              </a:rPr>
              <a:t>: Open UiPath Studio. </a:t>
            </a:r>
            <a:br>
              <a:rPr lang="en-US" sz="1400" b="0">
                <a:latin typeface="+mn-lt"/>
              </a:rPr>
            </a:br>
            <a:r>
              <a:rPr lang="en-US" sz="1400">
                <a:solidFill>
                  <a:schemeClr val="tx2">
                    <a:lumMod val="60000"/>
                    <a:lumOff val="40000"/>
                  </a:schemeClr>
                </a:solidFill>
                <a:latin typeface="+mn-lt"/>
              </a:rPr>
              <a:t>Step 2</a:t>
            </a:r>
            <a:r>
              <a:rPr lang="en-US" sz="1400" b="0">
                <a:latin typeface="+mn-lt"/>
              </a:rPr>
              <a:t>: Create the process and name it. </a:t>
            </a:r>
            <a:br>
              <a:rPr lang="en-US" sz="1400" b="0">
                <a:latin typeface="+mn-lt"/>
              </a:rPr>
            </a:br>
            <a:r>
              <a:rPr lang="en-US" sz="1400">
                <a:solidFill>
                  <a:schemeClr val="tx2">
                    <a:lumMod val="60000"/>
                    <a:lumOff val="40000"/>
                  </a:schemeClr>
                </a:solidFill>
                <a:latin typeface="+mn-lt"/>
              </a:rPr>
              <a:t>Step 3</a:t>
            </a:r>
            <a:r>
              <a:rPr lang="en-US" sz="1400" b="0">
                <a:latin typeface="+mn-lt"/>
              </a:rPr>
              <a:t>: Drag the </a:t>
            </a:r>
            <a:r>
              <a:rPr lang="en-US" sz="1400">
                <a:latin typeface="+mn-lt"/>
              </a:rPr>
              <a:t>“Flowchart” </a:t>
            </a:r>
            <a:r>
              <a:rPr lang="en-US" sz="1400" b="0">
                <a:latin typeface="+mn-lt"/>
              </a:rPr>
              <a:t>activity from the activity panel and drop it in the workflow. </a:t>
            </a:r>
            <a:br>
              <a:rPr lang="en-US" sz="1400" b="0">
                <a:latin typeface="+mn-lt"/>
              </a:rPr>
            </a:br>
            <a:r>
              <a:rPr lang="en-US" sz="1400">
                <a:solidFill>
                  <a:schemeClr val="tx2">
                    <a:lumMod val="60000"/>
                    <a:lumOff val="40000"/>
                  </a:schemeClr>
                </a:solidFill>
                <a:latin typeface="+mn-lt"/>
              </a:rPr>
              <a:t>Step 4</a:t>
            </a:r>
            <a:r>
              <a:rPr lang="en-US" sz="1400" b="0">
                <a:latin typeface="+mn-lt"/>
              </a:rPr>
              <a:t>: Name the </a:t>
            </a:r>
            <a:r>
              <a:rPr lang="en-US" sz="1400">
                <a:latin typeface="+mn-lt"/>
              </a:rPr>
              <a:t>“Flowchart” </a:t>
            </a:r>
            <a:r>
              <a:rPr lang="en-US" sz="1400" b="0">
                <a:latin typeface="+mn-lt"/>
              </a:rPr>
              <a:t>activity as </a:t>
            </a:r>
            <a:r>
              <a:rPr lang="en-US" sz="1400">
                <a:latin typeface="+mn-lt"/>
              </a:rPr>
              <a:t>Flowchart - ‘This code is an example of Flowchart activity to display Hello using message box and write line activities’. </a:t>
            </a:r>
            <a:br>
              <a:rPr lang="en-US" sz="1400" b="0">
                <a:latin typeface="+mn-lt"/>
              </a:rPr>
            </a:br>
            <a:r>
              <a:rPr lang="en-US" sz="1400">
                <a:solidFill>
                  <a:schemeClr val="tx2">
                    <a:lumMod val="60000"/>
                    <a:lumOff val="40000"/>
                  </a:schemeClr>
                </a:solidFill>
                <a:latin typeface="+mn-lt"/>
              </a:rPr>
              <a:t>Step 5</a:t>
            </a:r>
            <a:r>
              <a:rPr lang="en-US" sz="1400" b="0">
                <a:latin typeface="+mn-lt"/>
              </a:rPr>
              <a:t>: Drag and Drop the “</a:t>
            </a:r>
            <a:r>
              <a:rPr lang="en-US" sz="1400">
                <a:latin typeface="+mn-lt"/>
              </a:rPr>
              <a:t>Comment” </a:t>
            </a:r>
            <a:r>
              <a:rPr lang="en-US" sz="1400" b="0">
                <a:latin typeface="+mn-lt"/>
              </a:rPr>
              <a:t>activity in the </a:t>
            </a:r>
            <a:r>
              <a:rPr lang="en-US" sz="1400">
                <a:latin typeface="+mn-lt"/>
              </a:rPr>
              <a:t>“Flowchart” </a:t>
            </a:r>
            <a:r>
              <a:rPr lang="en-US" sz="1400" b="0">
                <a:latin typeface="+mn-lt"/>
              </a:rPr>
              <a:t>activity connect it with the </a:t>
            </a:r>
            <a:r>
              <a:rPr lang="en-US" sz="1400">
                <a:latin typeface="+mn-lt"/>
              </a:rPr>
              <a:t>Start node </a:t>
            </a:r>
            <a:r>
              <a:rPr lang="en-US" sz="1400" b="0">
                <a:latin typeface="+mn-lt"/>
              </a:rPr>
              <a:t>and write the comment </a:t>
            </a:r>
            <a:r>
              <a:rPr lang="en-US" sz="1400">
                <a:latin typeface="+mn-lt"/>
              </a:rPr>
              <a:t>‘// Write Hello using message box &amp; write line activities’. </a:t>
            </a:r>
            <a:br>
              <a:rPr lang="en-US" sz="1400" b="0">
                <a:latin typeface="+mn-lt"/>
              </a:rPr>
            </a:br>
            <a:r>
              <a:rPr lang="en-US" sz="1400">
                <a:solidFill>
                  <a:schemeClr val="tx2">
                    <a:lumMod val="60000"/>
                    <a:lumOff val="40000"/>
                  </a:schemeClr>
                </a:solidFill>
                <a:latin typeface="+mn-lt"/>
              </a:rPr>
              <a:t>Step 6</a:t>
            </a:r>
            <a:r>
              <a:rPr lang="en-US" sz="1400" b="0">
                <a:latin typeface="+mn-lt"/>
              </a:rPr>
              <a:t>: Drag and Drop the Message Box in “</a:t>
            </a:r>
            <a:r>
              <a:rPr lang="en-US" sz="1400">
                <a:latin typeface="+mn-lt"/>
              </a:rPr>
              <a:t>Flowchart” </a:t>
            </a:r>
            <a:r>
              <a:rPr lang="en-US" sz="1400" b="0">
                <a:latin typeface="+mn-lt"/>
              </a:rPr>
              <a:t>activity connect it with </a:t>
            </a:r>
            <a:r>
              <a:rPr lang="en-US" sz="1400">
                <a:latin typeface="+mn-lt"/>
              </a:rPr>
              <a:t>“Comment” </a:t>
            </a:r>
            <a:r>
              <a:rPr lang="en-US" sz="1400" b="0">
                <a:latin typeface="+mn-lt"/>
              </a:rPr>
              <a:t>activity and name it as </a:t>
            </a:r>
            <a:r>
              <a:rPr lang="en-US" sz="1400">
                <a:latin typeface="+mn-lt"/>
              </a:rPr>
              <a:t>Message Box – ‘To display Hello in a message box pop up’</a:t>
            </a:r>
            <a:r>
              <a:rPr lang="en-US" sz="1400" b="0">
                <a:latin typeface="+mn-lt"/>
              </a:rPr>
              <a:t>. </a:t>
            </a:r>
            <a:br>
              <a:rPr lang="en-US" sz="1400" b="0">
                <a:latin typeface="+mn-lt"/>
              </a:rPr>
            </a:br>
            <a:r>
              <a:rPr lang="en-US" sz="1400">
                <a:solidFill>
                  <a:schemeClr val="tx2">
                    <a:lumMod val="60000"/>
                    <a:lumOff val="40000"/>
                  </a:schemeClr>
                </a:solidFill>
                <a:latin typeface="+mn-lt"/>
              </a:rPr>
              <a:t>Step 7</a:t>
            </a:r>
            <a:r>
              <a:rPr lang="en-US" sz="1400" b="0">
                <a:latin typeface="+mn-lt"/>
              </a:rPr>
              <a:t>: In the </a:t>
            </a:r>
            <a:r>
              <a:rPr lang="en-US" sz="1400">
                <a:latin typeface="+mn-lt"/>
              </a:rPr>
              <a:t>Text </a:t>
            </a:r>
            <a:r>
              <a:rPr lang="en-US" sz="1400" b="0">
                <a:latin typeface="+mn-lt"/>
              </a:rPr>
              <a:t>property of “</a:t>
            </a:r>
            <a:r>
              <a:rPr lang="en-US" sz="1400">
                <a:latin typeface="+mn-lt"/>
              </a:rPr>
              <a:t>Message Box – ‘To display Hello in a message box pop up’</a:t>
            </a:r>
            <a:r>
              <a:rPr lang="en-US" sz="1400" b="0">
                <a:latin typeface="+mn-lt"/>
              </a:rPr>
              <a:t>” write </a:t>
            </a:r>
            <a:r>
              <a:rPr lang="en-US" sz="1400">
                <a:latin typeface="+mn-lt"/>
              </a:rPr>
              <a:t>“hello”</a:t>
            </a:r>
            <a:r>
              <a:rPr lang="en-US" sz="1400" b="0">
                <a:latin typeface="+mn-lt"/>
              </a:rPr>
              <a:t>. </a:t>
            </a:r>
            <a:br>
              <a:rPr lang="en-US" sz="1400" b="0">
                <a:latin typeface="+mn-lt"/>
              </a:rPr>
            </a:br>
            <a:r>
              <a:rPr lang="en-US" sz="1400">
                <a:solidFill>
                  <a:schemeClr val="tx2">
                    <a:lumMod val="60000"/>
                    <a:lumOff val="40000"/>
                  </a:schemeClr>
                </a:solidFill>
                <a:latin typeface="+mn-lt"/>
              </a:rPr>
              <a:t>Step 8</a:t>
            </a:r>
            <a:r>
              <a:rPr lang="en-US" sz="1400" b="0">
                <a:latin typeface="+mn-lt"/>
              </a:rPr>
              <a:t>: Drag and drop </a:t>
            </a:r>
            <a:r>
              <a:rPr lang="en-US" sz="1400">
                <a:latin typeface="+mn-lt"/>
              </a:rPr>
              <a:t>“Write line” </a:t>
            </a:r>
            <a:r>
              <a:rPr lang="en-US" sz="1400" b="0">
                <a:latin typeface="+mn-lt"/>
              </a:rPr>
              <a:t>activity connect it with “</a:t>
            </a:r>
            <a:r>
              <a:rPr lang="en-US" sz="1400">
                <a:latin typeface="+mn-lt"/>
              </a:rPr>
              <a:t>Message Box – ‘To display Hello in a message box pop up’ </a:t>
            </a:r>
            <a:r>
              <a:rPr lang="en-US" sz="1400" b="0">
                <a:latin typeface="+mn-lt"/>
              </a:rPr>
              <a:t>and name it as </a:t>
            </a:r>
            <a:r>
              <a:rPr lang="en-US" sz="1400">
                <a:latin typeface="+mn-lt"/>
              </a:rPr>
              <a:t>Write Line – ‘To display Hello in the output panel’. </a:t>
            </a:r>
          </a:p>
        </p:txBody>
      </p:sp>
    </p:spTree>
    <p:extLst>
      <p:ext uri="{BB962C8B-B14F-4D97-AF65-F5344CB8AC3E}">
        <p14:creationId xmlns:p14="http://schemas.microsoft.com/office/powerpoint/2010/main" val="3340619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CDF1C-0730-4764-898C-160FB751C35B}"/>
              </a:ext>
            </a:extLst>
          </p:cNvPr>
          <p:cNvSpPr>
            <a:spLocks noGrp="1"/>
          </p:cNvSpPr>
          <p:nvPr>
            <p:ph type="title"/>
          </p:nvPr>
        </p:nvSpPr>
        <p:spPr>
          <a:xfrm>
            <a:off x="1143000" y="228600"/>
            <a:ext cx="9522866" cy="430887"/>
          </a:xfrm>
        </p:spPr>
        <p:txBody>
          <a:bodyPr/>
          <a:lstStyle/>
          <a:p>
            <a:r>
              <a:rPr lang="en-US"/>
              <a:t>UiPath Components</a:t>
            </a:r>
          </a:p>
        </p:txBody>
      </p:sp>
      <p:sp>
        <p:nvSpPr>
          <p:cNvPr id="3" name="TextBox 2">
            <a:extLst>
              <a:ext uri="{FF2B5EF4-FFF2-40B4-BE49-F238E27FC236}">
                <a16:creationId xmlns:a16="http://schemas.microsoft.com/office/drawing/2014/main" id="{3FC5260A-CF49-4BC7-BCD3-199545AE3D53}"/>
              </a:ext>
            </a:extLst>
          </p:cNvPr>
          <p:cNvSpPr txBox="1"/>
          <p:nvPr/>
        </p:nvSpPr>
        <p:spPr>
          <a:xfrm>
            <a:off x="381000" y="1066800"/>
            <a:ext cx="5486400" cy="2862322"/>
          </a:xfrm>
          <a:prstGeom prst="rect">
            <a:avLst/>
          </a:prstGeom>
          <a:noFill/>
        </p:spPr>
        <p:txBody>
          <a:bodyPr wrap="square" rtlCol="0">
            <a:spAutoFit/>
          </a:bodyPr>
          <a:lstStyle/>
          <a:p>
            <a:pPr marL="285750" indent="-285750">
              <a:buFont typeface="Arial" panose="020B0604020202020204" pitchFamily="34" charset="0"/>
              <a:buChar char="•"/>
            </a:pPr>
            <a:r>
              <a:rPr lang="en-US">
                <a:solidFill>
                  <a:srgbClr val="FF0000"/>
                </a:solidFill>
              </a:rPr>
              <a:t>UiPath Studio</a:t>
            </a:r>
            <a:r>
              <a:rPr lang="en-US"/>
              <a:t>: IDE where the robots are built (based on .NET Framework)</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solidFill>
                  <a:srgbClr val="FF0000"/>
                </a:solidFill>
              </a:rPr>
              <a:t>UiPath Assistant</a:t>
            </a:r>
            <a:r>
              <a:rPr lang="en-US"/>
              <a:t>: desktop app from where the business users start the attended bots</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solidFill>
                  <a:srgbClr val="FF0000"/>
                </a:solidFill>
              </a:rPr>
              <a:t>UiPath Orchestrator</a:t>
            </a:r>
            <a:r>
              <a:rPr lang="en-US"/>
              <a:t>: robots management cloud platform (attended &amp; unattended</a:t>
            </a:r>
            <a:r>
              <a:rPr lang="ro-RO"/>
              <a:t> bots</a:t>
            </a:r>
            <a:r>
              <a:rPr lang="en-US"/>
              <a:t>)</a:t>
            </a:r>
          </a:p>
        </p:txBody>
      </p:sp>
    </p:spTree>
    <p:extLst>
      <p:ext uri="{BB962C8B-B14F-4D97-AF65-F5344CB8AC3E}">
        <p14:creationId xmlns:p14="http://schemas.microsoft.com/office/powerpoint/2010/main" val="3736714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4F57C-E70E-4F06-BE81-913E4E905F60}"/>
              </a:ext>
            </a:extLst>
          </p:cNvPr>
          <p:cNvSpPr>
            <a:spLocks noGrp="1"/>
          </p:cNvSpPr>
          <p:nvPr>
            <p:ph type="title"/>
          </p:nvPr>
        </p:nvSpPr>
        <p:spPr>
          <a:xfrm>
            <a:off x="990600" y="152400"/>
            <a:ext cx="9522866" cy="430887"/>
          </a:xfrm>
        </p:spPr>
        <p:txBody>
          <a:bodyPr/>
          <a:lstStyle/>
          <a:p>
            <a:r>
              <a:rPr lang="en-US"/>
              <a:t>Addition of two numbers </a:t>
            </a:r>
          </a:p>
        </p:txBody>
      </p:sp>
      <p:sp>
        <p:nvSpPr>
          <p:cNvPr id="4" name="TextBox 3">
            <a:extLst>
              <a:ext uri="{FF2B5EF4-FFF2-40B4-BE49-F238E27FC236}">
                <a16:creationId xmlns:a16="http://schemas.microsoft.com/office/drawing/2014/main" id="{AEC05CC3-26E3-45AA-915F-FA7D42CA1F2D}"/>
              </a:ext>
            </a:extLst>
          </p:cNvPr>
          <p:cNvSpPr txBox="1"/>
          <p:nvPr/>
        </p:nvSpPr>
        <p:spPr>
          <a:xfrm>
            <a:off x="228600" y="838200"/>
            <a:ext cx="5791200" cy="4185761"/>
          </a:xfrm>
          <a:prstGeom prst="rect">
            <a:avLst/>
          </a:prstGeom>
          <a:noFill/>
        </p:spPr>
        <p:txBody>
          <a:bodyPr wrap="square" rtlCol="0">
            <a:spAutoFit/>
          </a:bodyPr>
          <a:lstStyle/>
          <a:p>
            <a:r>
              <a:rPr lang="en-US" sz="1400" b="1">
                <a:solidFill>
                  <a:schemeClr val="tx2">
                    <a:lumMod val="60000"/>
                    <a:lumOff val="40000"/>
                  </a:schemeClr>
                </a:solidFill>
              </a:rPr>
              <a:t>Objective</a:t>
            </a:r>
            <a:r>
              <a:rPr lang="en-US" sz="1400">
                <a:solidFill>
                  <a:schemeClr val="tx2">
                    <a:lumMod val="60000"/>
                    <a:lumOff val="40000"/>
                  </a:schemeClr>
                </a:solidFill>
              </a:rPr>
              <a:t>:</a:t>
            </a:r>
          </a:p>
          <a:p>
            <a:r>
              <a:rPr lang="en-US" sz="1400"/>
              <a:t>Code a Robot in UiPath Studio to display the sum of two numbers by taking them as input and display the output in a message box, until one of the input is 0. </a:t>
            </a:r>
          </a:p>
          <a:p>
            <a:r>
              <a:rPr lang="en-US" sz="1400" b="1">
                <a:solidFill>
                  <a:schemeClr val="tx2">
                    <a:lumMod val="60000"/>
                    <a:lumOff val="40000"/>
                  </a:schemeClr>
                </a:solidFill>
              </a:rPr>
              <a:t>Learning Outcomes </a:t>
            </a:r>
            <a:endParaRPr lang="en-US" sz="1400">
              <a:solidFill>
                <a:schemeClr val="tx2">
                  <a:lumMod val="60000"/>
                  <a:lumOff val="40000"/>
                </a:schemeClr>
              </a:solidFill>
            </a:endParaRPr>
          </a:p>
          <a:p>
            <a:r>
              <a:rPr lang="en-US" sz="1400"/>
              <a:t>After completion of this exercise you will get familiar with the following: </a:t>
            </a:r>
          </a:p>
          <a:p>
            <a:r>
              <a:rPr lang="en-US" sz="1400"/>
              <a:t>✓ </a:t>
            </a:r>
            <a:r>
              <a:rPr lang="en-US" sz="1400" b="1"/>
              <a:t>“Sequence” </a:t>
            </a:r>
            <a:r>
              <a:rPr lang="en-US" sz="1400"/>
              <a:t>and </a:t>
            </a:r>
            <a:r>
              <a:rPr lang="en-US" sz="1400" b="1"/>
              <a:t>“Assign” </a:t>
            </a:r>
            <a:r>
              <a:rPr lang="en-US" sz="1400"/>
              <a:t>activity. </a:t>
            </a:r>
          </a:p>
          <a:p>
            <a:r>
              <a:rPr lang="en-US" sz="1400"/>
              <a:t>✓ </a:t>
            </a:r>
            <a:r>
              <a:rPr lang="en-US" sz="1400" b="1"/>
              <a:t>“Comment” </a:t>
            </a:r>
            <a:r>
              <a:rPr lang="en-US" sz="1400"/>
              <a:t>and “</a:t>
            </a:r>
            <a:r>
              <a:rPr lang="en-US" sz="1400" b="1"/>
              <a:t>Annotation”. </a:t>
            </a:r>
            <a:endParaRPr lang="en-US" sz="1400"/>
          </a:p>
          <a:p>
            <a:r>
              <a:rPr lang="en-US" sz="1400"/>
              <a:t>✓ </a:t>
            </a:r>
            <a:r>
              <a:rPr lang="en-US" sz="1400" b="1"/>
              <a:t>“Do While” </a:t>
            </a:r>
            <a:r>
              <a:rPr lang="en-US" sz="1400"/>
              <a:t>activity and` how to set conditions. </a:t>
            </a:r>
          </a:p>
          <a:p>
            <a:r>
              <a:rPr lang="en-US" sz="1400"/>
              <a:t>✓ </a:t>
            </a:r>
            <a:r>
              <a:rPr lang="en-US" sz="1400" b="1"/>
              <a:t>“Input Dialog</a:t>
            </a:r>
            <a:r>
              <a:rPr lang="en-US" sz="1400"/>
              <a:t>” activity and how to set </a:t>
            </a:r>
            <a:r>
              <a:rPr lang="en-US" sz="1400" b="1"/>
              <a:t>variables </a:t>
            </a:r>
            <a:r>
              <a:rPr lang="en-US" sz="1400"/>
              <a:t>in a code using </a:t>
            </a:r>
            <a:r>
              <a:rPr lang="en-US" sz="1400" b="1"/>
              <a:t>“Variable</a:t>
            </a:r>
            <a:r>
              <a:rPr lang="en-US" sz="1400"/>
              <a:t>” panel. </a:t>
            </a:r>
          </a:p>
          <a:p>
            <a:r>
              <a:rPr lang="en-US" sz="1400"/>
              <a:t>✓ Display output in </a:t>
            </a:r>
            <a:r>
              <a:rPr lang="en-US" sz="1400" b="1"/>
              <a:t>“Message Box</a:t>
            </a:r>
            <a:r>
              <a:rPr lang="en-US" sz="1400"/>
              <a:t>”. </a:t>
            </a:r>
          </a:p>
          <a:p>
            <a:endParaRPr lang="en-US" sz="1400"/>
          </a:p>
          <a:p>
            <a:r>
              <a:rPr lang="en-US" sz="1400" b="1">
                <a:solidFill>
                  <a:schemeClr val="tx2">
                    <a:lumMod val="60000"/>
                    <a:lumOff val="40000"/>
                  </a:schemeClr>
                </a:solidFill>
              </a:rPr>
              <a:t>Algorithm: </a:t>
            </a:r>
            <a:endParaRPr lang="en-US" sz="1400">
              <a:solidFill>
                <a:schemeClr val="tx2">
                  <a:lumMod val="60000"/>
                  <a:lumOff val="40000"/>
                </a:schemeClr>
              </a:solidFill>
            </a:endParaRPr>
          </a:p>
          <a:p>
            <a:r>
              <a:rPr lang="en-US" sz="1400" b="1"/>
              <a:t>Step 1: </a:t>
            </a:r>
            <a:r>
              <a:rPr lang="en-US" sz="1400"/>
              <a:t>START </a:t>
            </a:r>
          </a:p>
          <a:p>
            <a:r>
              <a:rPr lang="en-US" sz="1400" b="1"/>
              <a:t>Step 2</a:t>
            </a:r>
            <a:r>
              <a:rPr lang="en-US" sz="1400"/>
              <a:t>: Declare a variable '</a:t>
            </a:r>
            <a:r>
              <a:rPr lang="en-US" sz="1400" err="1"/>
              <a:t>FirstNumber</a:t>
            </a:r>
            <a:r>
              <a:rPr lang="en-US" sz="1400"/>
              <a:t>' , 'Sum' , '</a:t>
            </a:r>
            <a:r>
              <a:rPr lang="en-US" sz="1400" err="1"/>
              <a:t>SecondNumber</a:t>
            </a:r>
            <a:r>
              <a:rPr lang="en-US" sz="1400"/>
              <a:t>' </a:t>
            </a:r>
          </a:p>
          <a:p>
            <a:r>
              <a:rPr lang="en-US" sz="1400" b="1"/>
              <a:t>Step 3</a:t>
            </a:r>
            <a:r>
              <a:rPr lang="en-US" sz="1400"/>
              <a:t>: Sum = </a:t>
            </a:r>
            <a:r>
              <a:rPr lang="en-US" sz="1400" err="1"/>
              <a:t>FirstNumber</a:t>
            </a:r>
            <a:r>
              <a:rPr lang="en-US" sz="1400"/>
              <a:t> + </a:t>
            </a:r>
            <a:r>
              <a:rPr lang="en-US" sz="1400" err="1"/>
              <a:t>SecondNumber</a:t>
            </a:r>
            <a:r>
              <a:rPr lang="en-US" sz="1400"/>
              <a:t> </a:t>
            </a:r>
          </a:p>
          <a:p>
            <a:r>
              <a:rPr lang="en-US" sz="1400" b="1"/>
              <a:t>Step 4</a:t>
            </a:r>
            <a:r>
              <a:rPr lang="en-US" sz="1400"/>
              <a:t>: Do While </a:t>
            </a:r>
            <a:r>
              <a:rPr lang="en-US" sz="1400" err="1"/>
              <a:t>FirstNumber</a:t>
            </a:r>
            <a:r>
              <a:rPr lang="en-US" sz="1400"/>
              <a:t> &lt; &gt; 0 AND </a:t>
            </a:r>
            <a:r>
              <a:rPr lang="en-US" sz="1400" err="1"/>
              <a:t>SecondNumber</a:t>
            </a:r>
            <a:r>
              <a:rPr lang="en-US" sz="1400"/>
              <a:t> &lt; &gt;0 </a:t>
            </a:r>
          </a:p>
          <a:p>
            <a:r>
              <a:rPr lang="en-US" sz="1400" b="1"/>
              <a:t>Step 5</a:t>
            </a:r>
            <a:r>
              <a:rPr lang="en-US" sz="1400"/>
              <a:t>: STOP </a:t>
            </a:r>
            <a:endParaRPr lang="en-US"/>
          </a:p>
        </p:txBody>
      </p:sp>
    </p:spTree>
    <p:extLst>
      <p:ext uri="{BB962C8B-B14F-4D97-AF65-F5344CB8AC3E}">
        <p14:creationId xmlns:p14="http://schemas.microsoft.com/office/powerpoint/2010/main" val="1573037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38BCB-5A3F-425D-B619-BE08771B5CAB}"/>
              </a:ext>
            </a:extLst>
          </p:cNvPr>
          <p:cNvSpPr>
            <a:spLocks noGrp="1"/>
          </p:cNvSpPr>
          <p:nvPr>
            <p:ph type="title"/>
          </p:nvPr>
        </p:nvSpPr>
        <p:spPr>
          <a:xfrm>
            <a:off x="228600" y="304800"/>
            <a:ext cx="5638800" cy="4616648"/>
          </a:xfrm>
        </p:spPr>
        <p:txBody>
          <a:bodyPr/>
          <a:lstStyle/>
          <a:p>
            <a:r>
              <a:rPr lang="en-US" sz="1800" u="sng">
                <a:solidFill>
                  <a:schemeClr val="tx2">
                    <a:lumMod val="60000"/>
                    <a:lumOff val="40000"/>
                  </a:schemeClr>
                </a:solidFill>
              </a:rPr>
              <a:t>Step by Step process: </a:t>
            </a:r>
            <a:br>
              <a:rPr lang="en-US" sz="1600">
                <a:solidFill>
                  <a:schemeClr val="tx2">
                    <a:lumMod val="60000"/>
                    <a:lumOff val="40000"/>
                  </a:schemeClr>
                </a:solidFill>
              </a:rPr>
            </a:br>
            <a:br>
              <a:rPr lang="en-US" sz="1600" b="0"/>
            </a:br>
            <a:r>
              <a:rPr lang="en-US" sz="1400">
                <a:solidFill>
                  <a:schemeClr val="tx2">
                    <a:lumMod val="60000"/>
                    <a:lumOff val="40000"/>
                  </a:schemeClr>
                </a:solidFill>
              </a:rPr>
              <a:t>Step 1: </a:t>
            </a:r>
            <a:r>
              <a:rPr lang="en-US" sz="1400" b="0"/>
              <a:t>Open UiPath Studio</a:t>
            </a:r>
            <a:r>
              <a:rPr lang="en-US" sz="1400"/>
              <a:t>.</a:t>
            </a:r>
            <a:br>
              <a:rPr lang="en-US" sz="1400"/>
            </a:br>
            <a:r>
              <a:rPr lang="en-US" sz="1400">
                <a:solidFill>
                  <a:schemeClr val="tx2">
                    <a:lumMod val="60000"/>
                    <a:lumOff val="40000"/>
                  </a:schemeClr>
                </a:solidFill>
              </a:rPr>
              <a:t>Step 2: </a:t>
            </a:r>
            <a:r>
              <a:rPr lang="en-US" sz="1400" b="0"/>
              <a:t>Create the process and name it.</a:t>
            </a:r>
            <a:br>
              <a:rPr lang="en-US" sz="1400" b="0"/>
            </a:br>
            <a:r>
              <a:rPr lang="en-US" sz="1400">
                <a:solidFill>
                  <a:schemeClr val="tx2">
                    <a:lumMod val="60000"/>
                    <a:lumOff val="40000"/>
                  </a:schemeClr>
                </a:solidFill>
              </a:rPr>
              <a:t>Step 3: </a:t>
            </a:r>
            <a:r>
              <a:rPr lang="en-US" sz="1400" b="0"/>
              <a:t>Drag the “Sequence” activity from the activity panel and drop it in the workflow.</a:t>
            </a:r>
            <a:br>
              <a:rPr lang="en-US" sz="1400" b="0"/>
            </a:br>
            <a:r>
              <a:rPr lang="en-US" sz="1400">
                <a:solidFill>
                  <a:schemeClr val="tx2">
                    <a:lumMod val="60000"/>
                    <a:lumOff val="40000"/>
                  </a:schemeClr>
                </a:solidFill>
              </a:rPr>
              <a:t>Step 4: </a:t>
            </a:r>
            <a:r>
              <a:rPr lang="en-US" sz="1400" b="0"/>
              <a:t>Name the “Sequence” activity as Sequence – 'This is a code to display the sum of two numbers until one of the input entered is 0'.</a:t>
            </a:r>
            <a:br>
              <a:rPr lang="en-US" sz="1400" b="0"/>
            </a:br>
            <a:r>
              <a:rPr lang="en-US" sz="1400">
                <a:solidFill>
                  <a:schemeClr val="tx2">
                    <a:lumMod val="60000"/>
                    <a:lumOff val="40000"/>
                  </a:schemeClr>
                </a:solidFill>
              </a:rPr>
              <a:t>Step 5: </a:t>
            </a:r>
            <a:r>
              <a:rPr lang="en-US" sz="1400" b="0"/>
              <a:t>Add a “Comment” activity from the activity panel and write ‘// Code to display the sum of two number by taking them as input from user and display the output until one of the input is 0'.</a:t>
            </a:r>
            <a:br>
              <a:rPr lang="en-US" sz="1400"/>
            </a:br>
            <a:r>
              <a:rPr lang="en-US" sz="1400">
                <a:solidFill>
                  <a:schemeClr val="tx2">
                    <a:lumMod val="60000"/>
                    <a:lumOff val="40000"/>
                  </a:schemeClr>
                </a:solidFill>
              </a:rPr>
              <a:t>Step 6</a:t>
            </a:r>
            <a:r>
              <a:rPr lang="en-US" sz="1400" b="0">
                <a:solidFill>
                  <a:schemeClr val="tx2">
                    <a:lumMod val="60000"/>
                    <a:lumOff val="40000"/>
                  </a:schemeClr>
                </a:solidFill>
              </a:rPr>
              <a:t>: </a:t>
            </a:r>
            <a:r>
              <a:rPr lang="en-US" sz="1400" b="0"/>
              <a:t>Drag and drop the “Do While” activity from the activity panel and name it as Do While – 'Addition of numbers until one of the input value is not 0'.</a:t>
            </a:r>
            <a:br>
              <a:rPr lang="en-US" sz="1400" b="0">
                <a:solidFill>
                  <a:schemeClr val="tx2">
                    <a:lumMod val="60000"/>
                    <a:lumOff val="40000"/>
                  </a:schemeClr>
                </a:solidFill>
              </a:rPr>
            </a:br>
            <a:r>
              <a:rPr lang="en-US" sz="1400">
                <a:solidFill>
                  <a:schemeClr val="tx2">
                    <a:lumMod val="60000"/>
                    <a:lumOff val="40000"/>
                  </a:schemeClr>
                </a:solidFill>
              </a:rPr>
              <a:t>Step 7: </a:t>
            </a:r>
            <a:r>
              <a:rPr lang="en-US" sz="1400" b="0"/>
              <a:t>Right-click on “Do While” activity, select Annotation &gt; Add Annotation 'To take input from user and display the sum of numbers. This code will execute until one of the input is 0'.</a:t>
            </a:r>
            <a:br>
              <a:rPr lang="en-US" sz="1400" b="0"/>
            </a:br>
            <a:r>
              <a:rPr lang="en-US" sz="1400">
                <a:solidFill>
                  <a:schemeClr val="tx2">
                    <a:lumMod val="60000"/>
                    <a:lumOff val="40000"/>
                  </a:schemeClr>
                </a:solidFill>
              </a:rPr>
              <a:t>Step 8: </a:t>
            </a:r>
            <a:r>
              <a:rPr lang="en-US" sz="1400" b="0"/>
              <a:t>In the body section of “Do While” activity drag and drop the “Sequence” activity.</a:t>
            </a:r>
            <a:br>
              <a:rPr lang="en-US" sz="1400" b="0"/>
            </a:br>
            <a:r>
              <a:rPr lang="en-US" sz="1400">
                <a:solidFill>
                  <a:schemeClr val="tx2">
                    <a:lumMod val="60000"/>
                    <a:lumOff val="40000"/>
                  </a:schemeClr>
                </a:solidFill>
              </a:rPr>
              <a:t>Step 9: </a:t>
            </a:r>
            <a:r>
              <a:rPr lang="en-US" sz="1400" b="0"/>
              <a:t>Change the “Sequence” activity name Sequence – ‘To add two numbers and display the output in a message box’.</a:t>
            </a:r>
            <a:endParaRPr lang="en-US" sz="1600" b="0"/>
          </a:p>
        </p:txBody>
      </p:sp>
    </p:spTree>
    <p:extLst>
      <p:ext uri="{BB962C8B-B14F-4D97-AF65-F5344CB8AC3E}">
        <p14:creationId xmlns:p14="http://schemas.microsoft.com/office/powerpoint/2010/main" val="2766623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38BCB-5A3F-425D-B619-BE08771B5CAB}"/>
              </a:ext>
            </a:extLst>
          </p:cNvPr>
          <p:cNvSpPr>
            <a:spLocks noGrp="1"/>
          </p:cNvSpPr>
          <p:nvPr>
            <p:ph type="title"/>
          </p:nvPr>
        </p:nvSpPr>
        <p:spPr>
          <a:xfrm>
            <a:off x="228600" y="304800"/>
            <a:ext cx="5638800" cy="4647426"/>
          </a:xfrm>
        </p:spPr>
        <p:txBody>
          <a:bodyPr/>
          <a:lstStyle/>
          <a:p>
            <a:r>
              <a:rPr lang="en-US" sz="1800" u="sng">
                <a:solidFill>
                  <a:schemeClr val="tx2">
                    <a:lumMod val="60000"/>
                    <a:lumOff val="40000"/>
                  </a:schemeClr>
                </a:solidFill>
              </a:rPr>
              <a:t>Step by Step process: </a:t>
            </a:r>
            <a:br>
              <a:rPr lang="en-US" sz="1600">
                <a:solidFill>
                  <a:schemeClr val="tx2">
                    <a:lumMod val="60000"/>
                    <a:lumOff val="40000"/>
                  </a:schemeClr>
                </a:solidFill>
              </a:rPr>
            </a:br>
            <a:br>
              <a:rPr lang="en-US" sz="1600" b="0"/>
            </a:br>
            <a:r>
              <a:rPr lang="en-US" sz="1400">
                <a:solidFill>
                  <a:schemeClr val="tx2">
                    <a:lumMod val="60000"/>
                    <a:lumOff val="40000"/>
                  </a:schemeClr>
                </a:solidFill>
              </a:rPr>
              <a:t>Step 10: </a:t>
            </a:r>
            <a:r>
              <a:rPr lang="en-US" sz="1400" b="0"/>
              <a:t>Create three variables from the “Variables” panel in the “Sequence” activity as under:</a:t>
            </a:r>
            <a:br>
              <a:rPr lang="en-US" sz="1400" b="0"/>
            </a:br>
            <a:br>
              <a:rPr lang="en-US" sz="1400"/>
            </a:br>
            <a:br>
              <a:rPr lang="en-US" sz="1400"/>
            </a:br>
            <a:br>
              <a:rPr lang="en-US" sz="1400"/>
            </a:br>
            <a:br>
              <a:rPr lang="en-US" sz="1400"/>
            </a:br>
            <a:br>
              <a:rPr lang="en-US" sz="1400"/>
            </a:br>
            <a:br>
              <a:rPr lang="en-US" sz="1400"/>
            </a:br>
            <a:br>
              <a:rPr lang="en-US" sz="1400"/>
            </a:br>
            <a:r>
              <a:rPr lang="en-US" sz="1400">
                <a:solidFill>
                  <a:schemeClr val="tx2">
                    <a:lumMod val="60000"/>
                    <a:lumOff val="40000"/>
                  </a:schemeClr>
                </a:solidFill>
              </a:rPr>
              <a:t>Step 11: </a:t>
            </a:r>
            <a:r>
              <a:rPr lang="en-US" sz="1400" b="0"/>
              <a:t>Drag and drop the “Input Dialog” activity inside the “Sequence” activity and name it as Input Dialog – 'First input by user'.</a:t>
            </a:r>
            <a:br>
              <a:rPr lang="en-US" sz="1400" b="0"/>
            </a:br>
            <a:r>
              <a:rPr lang="en-US" sz="1400">
                <a:solidFill>
                  <a:schemeClr val="tx2">
                    <a:lumMod val="60000"/>
                    <a:lumOff val="40000"/>
                  </a:schemeClr>
                </a:solidFill>
              </a:rPr>
              <a:t>Step 12: </a:t>
            </a:r>
            <a:r>
              <a:rPr lang="en-US" sz="1400" b="0"/>
              <a:t>In the “Input Dialog” property, write the following values in Input Dialog properties panel:</a:t>
            </a:r>
            <a:br>
              <a:rPr lang="en-US" sz="1400" b="0"/>
            </a:br>
            <a:br>
              <a:rPr lang="en-US" sz="1400"/>
            </a:br>
            <a:br>
              <a:rPr lang="en-US" sz="1400"/>
            </a:br>
            <a:br>
              <a:rPr lang="en-US" sz="1400"/>
            </a:br>
            <a:r>
              <a:rPr lang="en-US" sz="1400">
                <a:solidFill>
                  <a:schemeClr val="tx2">
                    <a:lumMod val="60000"/>
                    <a:lumOff val="40000"/>
                  </a:schemeClr>
                </a:solidFill>
              </a:rPr>
              <a:t>Step 13</a:t>
            </a:r>
            <a:r>
              <a:rPr lang="en-US" sz="1400"/>
              <a:t>: </a:t>
            </a:r>
            <a:r>
              <a:rPr lang="en-US" sz="1400" b="0"/>
              <a:t>Drag and drop “Input Dialog” activity inside the “Sequence” activity and name it as Input Dialog – 'Second input by user'.</a:t>
            </a:r>
            <a:br>
              <a:rPr lang="en-US" sz="1400" b="0"/>
            </a:br>
            <a:endParaRPr lang="en-US" sz="1600" b="0"/>
          </a:p>
        </p:txBody>
      </p:sp>
      <p:pic>
        <p:nvPicPr>
          <p:cNvPr id="3" name="Picture 2">
            <a:extLst>
              <a:ext uri="{FF2B5EF4-FFF2-40B4-BE49-F238E27FC236}">
                <a16:creationId xmlns:a16="http://schemas.microsoft.com/office/drawing/2014/main" id="{CB61699C-6776-45CD-939F-5A6C0388DF08}"/>
              </a:ext>
            </a:extLst>
          </p:cNvPr>
          <p:cNvPicPr>
            <a:picLocks noChangeAspect="1"/>
          </p:cNvPicPr>
          <p:nvPr/>
        </p:nvPicPr>
        <p:blipFill>
          <a:blip r:embed="rId3"/>
          <a:stretch>
            <a:fillRect/>
          </a:stretch>
        </p:blipFill>
        <p:spPr>
          <a:xfrm>
            <a:off x="762000" y="1295400"/>
            <a:ext cx="4733925" cy="1304925"/>
          </a:xfrm>
          <a:prstGeom prst="rect">
            <a:avLst/>
          </a:prstGeom>
        </p:spPr>
      </p:pic>
      <p:pic>
        <p:nvPicPr>
          <p:cNvPr id="4" name="Picture 3">
            <a:extLst>
              <a:ext uri="{FF2B5EF4-FFF2-40B4-BE49-F238E27FC236}">
                <a16:creationId xmlns:a16="http://schemas.microsoft.com/office/drawing/2014/main" id="{A0B36D6F-4297-4ADF-B0EA-FFC4142306DF}"/>
              </a:ext>
            </a:extLst>
          </p:cNvPr>
          <p:cNvPicPr>
            <a:picLocks noChangeAspect="1"/>
          </p:cNvPicPr>
          <p:nvPr/>
        </p:nvPicPr>
        <p:blipFill>
          <a:blip r:embed="rId4"/>
          <a:stretch>
            <a:fillRect/>
          </a:stretch>
        </p:blipFill>
        <p:spPr>
          <a:xfrm>
            <a:off x="1066800" y="3622060"/>
            <a:ext cx="3495675" cy="523875"/>
          </a:xfrm>
          <a:prstGeom prst="rect">
            <a:avLst/>
          </a:prstGeom>
        </p:spPr>
      </p:pic>
    </p:spTree>
    <p:extLst>
      <p:ext uri="{BB962C8B-B14F-4D97-AF65-F5344CB8AC3E}">
        <p14:creationId xmlns:p14="http://schemas.microsoft.com/office/powerpoint/2010/main" val="3971442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38BCB-5A3F-425D-B619-BE08771B5CAB}"/>
              </a:ext>
            </a:extLst>
          </p:cNvPr>
          <p:cNvSpPr>
            <a:spLocks noGrp="1"/>
          </p:cNvSpPr>
          <p:nvPr>
            <p:ph type="title"/>
          </p:nvPr>
        </p:nvSpPr>
        <p:spPr>
          <a:xfrm>
            <a:off x="228600" y="304800"/>
            <a:ext cx="5638800" cy="4093428"/>
          </a:xfrm>
        </p:spPr>
        <p:txBody>
          <a:bodyPr/>
          <a:lstStyle/>
          <a:p>
            <a:r>
              <a:rPr lang="en-US" sz="1600" u="sng">
                <a:solidFill>
                  <a:schemeClr val="tx2">
                    <a:lumMod val="60000"/>
                    <a:lumOff val="40000"/>
                  </a:schemeClr>
                </a:solidFill>
                <a:latin typeface="+mj-lt"/>
              </a:rPr>
              <a:t>Step by Step process: </a:t>
            </a:r>
            <a:br>
              <a:rPr lang="en-US" sz="1400" u="sng">
                <a:solidFill>
                  <a:schemeClr val="tx2">
                    <a:lumMod val="60000"/>
                    <a:lumOff val="40000"/>
                  </a:schemeClr>
                </a:solidFill>
                <a:latin typeface="+mj-lt"/>
              </a:rPr>
            </a:br>
            <a:br>
              <a:rPr lang="en-US" sz="1400">
                <a:solidFill>
                  <a:schemeClr val="tx2">
                    <a:lumMod val="60000"/>
                    <a:lumOff val="40000"/>
                  </a:schemeClr>
                </a:solidFill>
                <a:latin typeface="+mj-lt"/>
              </a:rPr>
            </a:br>
            <a:br>
              <a:rPr lang="en-US" sz="1400" b="0">
                <a:latin typeface="+mj-lt"/>
              </a:rPr>
            </a:br>
            <a:r>
              <a:rPr lang="en-US" sz="1400">
                <a:solidFill>
                  <a:schemeClr val="tx2">
                    <a:lumMod val="60000"/>
                    <a:lumOff val="40000"/>
                  </a:schemeClr>
                </a:solidFill>
                <a:latin typeface="+mj-lt"/>
              </a:rPr>
              <a:t>Step 14: </a:t>
            </a:r>
            <a:r>
              <a:rPr lang="en-US" sz="1400" b="0">
                <a:latin typeface="+mj-lt"/>
              </a:rPr>
              <a:t>In the “Input Dialog” property, write the following values in “Input Dialog” properties panel:</a:t>
            </a:r>
            <a:br>
              <a:rPr lang="en-US" sz="1400" b="0">
                <a:latin typeface="+mj-lt"/>
              </a:rPr>
            </a:br>
            <a:br>
              <a:rPr lang="en-US" sz="1400" b="0">
                <a:latin typeface="+mj-lt"/>
              </a:rPr>
            </a:br>
            <a:br>
              <a:rPr lang="en-US" sz="1400">
                <a:latin typeface="+mj-lt"/>
              </a:rPr>
            </a:br>
            <a:br>
              <a:rPr lang="en-US" sz="1400">
                <a:latin typeface="+mj-lt"/>
              </a:rPr>
            </a:br>
            <a:br>
              <a:rPr lang="en-US" sz="1400">
                <a:latin typeface="+mj-lt"/>
              </a:rPr>
            </a:br>
            <a:r>
              <a:rPr lang="en-US" sz="1400">
                <a:solidFill>
                  <a:schemeClr val="tx2">
                    <a:lumMod val="60000"/>
                    <a:lumOff val="40000"/>
                  </a:schemeClr>
                </a:solidFill>
                <a:latin typeface="+mj-lt"/>
              </a:rPr>
              <a:t>Step 15. </a:t>
            </a:r>
            <a:r>
              <a:rPr lang="en-US" sz="1400" b="0">
                <a:latin typeface="+mj-lt"/>
              </a:rPr>
              <a:t>Drag and drop the “Assign” activity below the “Input Dialog” activity.</a:t>
            </a:r>
            <a:br>
              <a:rPr lang="en-US" sz="1400" b="0">
                <a:latin typeface="+mj-lt"/>
              </a:rPr>
            </a:br>
            <a:r>
              <a:rPr lang="en-US" sz="1400">
                <a:solidFill>
                  <a:schemeClr val="tx2">
                    <a:lumMod val="60000"/>
                    <a:lumOff val="40000"/>
                  </a:schemeClr>
                </a:solidFill>
                <a:latin typeface="+mj-lt"/>
              </a:rPr>
              <a:t>Step 16: </a:t>
            </a:r>
            <a:r>
              <a:rPr lang="en-US" sz="1400" b="0">
                <a:latin typeface="+mj-lt"/>
              </a:rPr>
              <a:t>Change the “Assign” activity and name it as Assign – ‘Addition of numbers entered by user and assign the value to the variable Sum’.</a:t>
            </a:r>
            <a:br>
              <a:rPr lang="en-US" sz="1400" b="0">
                <a:latin typeface="+mj-lt"/>
              </a:rPr>
            </a:br>
            <a:r>
              <a:rPr lang="en-US" sz="1400">
                <a:solidFill>
                  <a:schemeClr val="tx2">
                    <a:lumMod val="60000"/>
                    <a:lumOff val="40000"/>
                  </a:schemeClr>
                </a:solidFill>
                <a:latin typeface="+mj-lt"/>
              </a:rPr>
              <a:t>Step 17</a:t>
            </a:r>
            <a:r>
              <a:rPr lang="en-US" sz="1400">
                <a:latin typeface="+mj-lt"/>
              </a:rPr>
              <a:t>: </a:t>
            </a:r>
            <a:r>
              <a:rPr lang="en-US" sz="1400" b="0">
                <a:latin typeface="+mj-lt"/>
              </a:rPr>
              <a:t>Declare the ’Sum’ variable in the To section and ‘</a:t>
            </a:r>
            <a:r>
              <a:rPr lang="en-US" sz="1400" b="0" err="1">
                <a:latin typeface="+mj-lt"/>
              </a:rPr>
              <a:t>FirstNumber</a:t>
            </a:r>
            <a:r>
              <a:rPr lang="en-US" sz="1400" b="0">
                <a:latin typeface="+mj-lt"/>
              </a:rPr>
              <a:t> + </a:t>
            </a:r>
            <a:r>
              <a:rPr lang="en-US" sz="1400" b="0" err="1">
                <a:latin typeface="+mj-lt"/>
              </a:rPr>
              <a:t>SecondNumber</a:t>
            </a:r>
            <a:r>
              <a:rPr lang="en-US" sz="1400" b="0">
                <a:latin typeface="+mj-lt"/>
              </a:rPr>
              <a:t>’ in the Value section of Property.</a:t>
            </a:r>
            <a:br>
              <a:rPr lang="en-US" sz="1400" b="0">
                <a:latin typeface="+mj-lt"/>
              </a:rPr>
            </a:br>
            <a:r>
              <a:rPr lang="en-US" sz="1400">
                <a:solidFill>
                  <a:schemeClr val="tx2">
                    <a:lumMod val="60000"/>
                    <a:lumOff val="40000"/>
                  </a:schemeClr>
                </a:solidFill>
                <a:latin typeface="+mj-lt"/>
              </a:rPr>
              <a:t>Step 18</a:t>
            </a:r>
            <a:r>
              <a:rPr lang="en-US" sz="1400">
                <a:latin typeface="+mj-lt"/>
              </a:rPr>
              <a:t>: </a:t>
            </a:r>
            <a:r>
              <a:rPr lang="en-US" sz="1400" b="0">
                <a:latin typeface="+mj-lt"/>
              </a:rPr>
              <a:t>Drag and drop the “Message Box” activity from the activity panel and name it as Message Box – ‘Display the output’ and inside the text field write “Sum of numbers entered is :- "+</a:t>
            </a:r>
            <a:r>
              <a:rPr lang="en-US" sz="1400" b="0" err="1">
                <a:latin typeface="+mj-lt"/>
              </a:rPr>
              <a:t>Sum.ToString</a:t>
            </a:r>
            <a:br>
              <a:rPr lang="en-US" sz="1400" b="0">
                <a:latin typeface="+mj-lt"/>
              </a:rPr>
            </a:br>
            <a:r>
              <a:rPr lang="en-US" sz="1400">
                <a:solidFill>
                  <a:schemeClr val="tx2">
                    <a:lumMod val="60000"/>
                    <a:lumOff val="40000"/>
                  </a:schemeClr>
                </a:solidFill>
                <a:latin typeface="+mj-lt"/>
              </a:rPr>
              <a:t>Step 19</a:t>
            </a:r>
            <a:r>
              <a:rPr lang="en-US" sz="1400">
                <a:latin typeface="+mj-lt"/>
              </a:rPr>
              <a:t>: </a:t>
            </a:r>
            <a:r>
              <a:rPr lang="en-US" sz="1400" b="0">
                <a:latin typeface="+mj-lt"/>
              </a:rPr>
              <a:t>Inside the “Do While” activity, write the condition “</a:t>
            </a:r>
            <a:r>
              <a:rPr lang="en-US" sz="1400" b="0" err="1">
                <a:latin typeface="+mj-lt"/>
              </a:rPr>
              <a:t>FirstNumber</a:t>
            </a:r>
            <a:r>
              <a:rPr lang="en-US" sz="1400" b="0">
                <a:latin typeface="+mj-lt"/>
              </a:rPr>
              <a:t> &lt;&gt;0 AND </a:t>
            </a:r>
            <a:r>
              <a:rPr lang="en-US" sz="1400" b="0" err="1">
                <a:latin typeface="+mj-lt"/>
              </a:rPr>
              <a:t>SecondNumber</a:t>
            </a:r>
            <a:r>
              <a:rPr lang="en-US" sz="1400" b="0">
                <a:latin typeface="+mj-lt"/>
              </a:rPr>
              <a:t> &lt;&gt;0”.</a:t>
            </a:r>
          </a:p>
        </p:txBody>
      </p:sp>
      <p:pic>
        <p:nvPicPr>
          <p:cNvPr id="5" name="Picture 4">
            <a:extLst>
              <a:ext uri="{FF2B5EF4-FFF2-40B4-BE49-F238E27FC236}">
                <a16:creationId xmlns:a16="http://schemas.microsoft.com/office/drawing/2014/main" id="{1ED5DB69-9F97-49E9-80BD-4CC558C57796}"/>
              </a:ext>
            </a:extLst>
          </p:cNvPr>
          <p:cNvPicPr>
            <a:picLocks noChangeAspect="1"/>
          </p:cNvPicPr>
          <p:nvPr/>
        </p:nvPicPr>
        <p:blipFill>
          <a:blip r:embed="rId3"/>
          <a:stretch>
            <a:fillRect/>
          </a:stretch>
        </p:blipFill>
        <p:spPr>
          <a:xfrm>
            <a:off x="1081087" y="1524000"/>
            <a:ext cx="3933825" cy="542925"/>
          </a:xfrm>
          <a:prstGeom prst="rect">
            <a:avLst/>
          </a:prstGeom>
        </p:spPr>
      </p:pic>
    </p:spTree>
    <p:extLst>
      <p:ext uri="{BB962C8B-B14F-4D97-AF65-F5344CB8AC3E}">
        <p14:creationId xmlns:p14="http://schemas.microsoft.com/office/powerpoint/2010/main" val="268113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3363E-EB4F-45AB-B1D5-6859F67DB3B1}"/>
              </a:ext>
            </a:extLst>
          </p:cNvPr>
          <p:cNvSpPr>
            <a:spLocks noGrp="1"/>
          </p:cNvSpPr>
          <p:nvPr>
            <p:ph type="title"/>
          </p:nvPr>
        </p:nvSpPr>
        <p:spPr>
          <a:xfrm>
            <a:off x="293802" y="76200"/>
            <a:ext cx="5638800" cy="861774"/>
          </a:xfrm>
        </p:spPr>
        <p:txBody>
          <a:bodyPr/>
          <a:lstStyle/>
          <a:p>
            <a:pPr algn="ctr"/>
            <a:r>
              <a:rPr lang="en-US"/>
              <a:t>Displaying a Sun Sign</a:t>
            </a:r>
            <a:br>
              <a:rPr lang="en-US"/>
            </a:br>
            <a:endParaRPr lang="en-US"/>
          </a:p>
        </p:txBody>
      </p:sp>
      <p:sp>
        <p:nvSpPr>
          <p:cNvPr id="3" name="TextBox 2">
            <a:extLst>
              <a:ext uri="{FF2B5EF4-FFF2-40B4-BE49-F238E27FC236}">
                <a16:creationId xmlns:a16="http://schemas.microsoft.com/office/drawing/2014/main" id="{CDE0492E-22FC-4D74-96BB-7DBCCAE2DE7F}"/>
              </a:ext>
            </a:extLst>
          </p:cNvPr>
          <p:cNvSpPr txBox="1"/>
          <p:nvPr/>
        </p:nvSpPr>
        <p:spPr>
          <a:xfrm>
            <a:off x="293802" y="452883"/>
            <a:ext cx="5802198" cy="5693866"/>
          </a:xfrm>
          <a:prstGeom prst="rect">
            <a:avLst/>
          </a:prstGeom>
          <a:noFill/>
        </p:spPr>
        <p:txBody>
          <a:bodyPr wrap="square" rtlCol="0">
            <a:spAutoFit/>
          </a:bodyPr>
          <a:lstStyle/>
          <a:p>
            <a:r>
              <a:rPr lang="en-US" sz="1400" b="1">
                <a:solidFill>
                  <a:schemeClr val="tx2">
                    <a:lumMod val="60000"/>
                    <a:lumOff val="40000"/>
                  </a:schemeClr>
                </a:solidFill>
              </a:rPr>
              <a:t>Objective: </a:t>
            </a:r>
          </a:p>
          <a:p>
            <a:pPr algn="just"/>
            <a:r>
              <a:rPr lang="en-US" sz="1400"/>
              <a:t>Code a Robot in UiPath Studio to display the sun sign of an individual by entering the Date of birth of an individual and produce the output in the message box.</a:t>
            </a:r>
          </a:p>
          <a:p>
            <a:pPr algn="just"/>
            <a:r>
              <a:rPr lang="en-US" sz="1400" b="1">
                <a:solidFill>
                  <a:schemeClr val="tx2">
                    <a:lumMod val="60000"/>
                    <a:lumOff val="40000"/>
                  </a:schemeClr>
                </a:solidFill>
              </a:rPr>
              <a:t>Learning Outcomes</a:t>
            </a:r>
          </a:p>
          <a:p>
            <a:pPr algn="just"/>
            <a:r>
              <a:rPr lang="en-US" sz="1400"/>
              <a:t>After completion of this exercise you will get familiar with the following:</a:t>
            </a:r>
          </a:p>
          <a:p>
            <a:pPr algn="just"/>
            <a:r>
              <a:rPr lang="en-US" sz="1400"/>
              <a:t>✓ “Sequence” and “Assign” activity.</a:t>
            </a:r>
          </a:p>
          <a:p>
            <a:pPr algn="just"/>
            <a:r>
              <a:rPr lang="en-US" sz="1400"/>
              <a:t>✓ “Comment” and “Annotation”.</a:t>
            </a:r>
          </a:p>
          <a:p>
            <a:pPr algn="just"/>
            <a:r>
              <a:rPr lang="en-US" sz="1400"/>
              <a:t>✓ “Open Browser” and “Maximize Window” activity.</a:t>
            </a:r>
          </a:p>
          <a:p>
            <a:pPr algn="just"/>
            <a:r>
              <a:rPr lang="en-US" sz="1400"/>
              <a:t>✓ “If” activity and how to set conditions.</a:t>
            </a:r>
          </a:p>
          <a:p>
            <a:pPr algn="just"/>
            <a:r>
              <a:rPr lang="en-US" sz="1400"/>
              <a:t>✓ “Input Dialog”, “Type Into”, and “Click” activity and how to set variables in a code using “Variable” panel.</a:t>
            </a:r>
          </a:p>
          <a:p>
            <a:pPr algn="just"/>
            <a:r>
              <a:rPr lang="en-US" sz="1400"/>
              <a:t>✓ Display output in “Message Box”.</a:t>
            </a:r>
          </a:p>
          <a:p>
            <a:pPr algn="just"/>
            <a:r>
              <a:rPr lang="en-US" sz="1400" b="1">
                <a:solidFill>
                  <a:schemeClr val="tx2">
                    <a:lumMod val="60000"/>
                    <a:lumOff val="40000"/>
                  </a:schemeClr>
                </a:solidFill>
              </a:rPr>
              <a:t>Algorithm:</a:t>
            </a:r>
          </a:p>
          <a:p>
            <a:pPr algn="just"/>
            <a:r>
              <a:rPr lang="en-US" sz="1400"/>
              <a:t>Step 1: START</a:t>
            </a:r>
          </a:p>
          <a:p>
            <a:pPr algn="just"/>
            <a:r>
              <a:rPr lang="en-US" sz="1400"/>
              <a:t>Step 2: Open the URL using Open Browser Activity</a:t>
            </a:r>
          </a:p>
          <a:p>
            <a:pPr algn="just"/>
            <a:r>
              <a:rPr lang="en-US" sz="1400"/>
              <a:t>Step 3: Declare the variables as 'Dates' , 'Months' , 'Years' , '</a:t>
            </a:r>
            <a:r>
              <a:rPr lang="en-US" sz="1400" err="1"/>
              <a:t>SunSign</a:t>
            </a:r>
            <a:r>
              <a:rPr lang="en-US" sz="1400"/>
              <a:t>' ,'</a:t>
            </a:r>
            <a:r>
              <a:rPr lang="en-US" sz="1400" err="1"/>
              <a:t>ElementExist</a:t>
            </a:r>
            <a:r>
              <a:rPr lang="en-US" sz="1400"/>
              <a:t>'</a:t>
            </a:r>
          </a:p>
          <a:p>
            <a:pPr algn="just"/>
            <a:r>
              <a:rPr lang="en-US" sz="1400"/>
              <a:t>Step 4: Use </a:t>
            </a:r>
            <a:r>
              <a:rPr lang="en-US" sz="1400" err="1"/>
              <a:t>ElementExist</a:t>
            </a:r>
            <a:r>
              <a:rPr lang="en-US" sz="1400"/>
              <a:t> variable to check text boxes are available in the browser</a:t>
            </a:r>
          </a:p>
          <a:p>
            <a:pPr algn="just"/>
            <a:r>
              <a:rPr lang="en-US" sz="1400"/>
              <a:t>Step 5: Add If-Else block activity and add </a:t>
            </a:r>
            <a:r>
              <a:rPr lang="en-US" sz="1400" err="1"/>
              <a:t>ElementExist</a:t>
            </a:r>
            <a:r>
              <a:rPr lang="en-US" sz="1400"/>
              <a:t> in the condition text box</a:t>
            </a:r>
          </a:p>
          <a:p>
            <a:pPr algn="just"/>
            <a:r>
              <a:rPr lang="en-US" sz="1400"/>
              <a:t>Step 6: In the If block use variables 'Dates' , 'Months' , 'Years' to store them</a:t>
            </a:r>
          </a:p>
          <a:p>
            <a:pPr algn="just"/>
            <a:r>
              <a:rPr lang="en-US" sz="1400"/>
              <a:t>Step 7: In the Else block write "Sun sign couldn't be generated, Page not Found"</a:t>
            </a:r>
          </a:p>
          <a:p>
            <a:pPr algn="just"/>
            <a:r>
              <a:rPr lang="en-US" sz="1400"/>
              <a:t>Step 8: STOP</a:t>
            </a:r>
            <a:endParaRPr lang="en-US" sz="1100"/>
          </a:p>
        </p:txBody>
      </p:sp>
    </p:spTree>
    <p:extLst>
      <p:ext uri="{BB962C8B-B14F-4D97-AF65-F5344CB8AC3E}">
        <p14:creationId xmlns:p14="http://schemas.microsoft.com/office/powerpoint/2010/main" val="240329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38BCB-5A3F-425D-B619-BE08771B5CAB}"/>
              </a:ext>
            </a:extLst>
          </p:cNvPr>
          <p:cNvSpPr>
            <a:spLocks noGrp="1"/>
          </p:cNvSpPr>
          <p:nvPr>
            <p:ph type="title"/>
          </p:nvPr>
        </p:nvSpPr>
        <p:spPr>
          <a:xfrm>
            <a:off x="228600" y="304800"/>
            <a:ext cx="5638800" cy="5201424"/>
          </a:xfrm>
        </p:spPr>
        <p:txBody>
          <a:bodyPr/>
          <a:lstStyle/>
          <a:p>
            <a:r>
              <a:rPr lang="en-US" sz="1400" u="sng">
                <a:solidFill>
                  <a:schemeClr val="tx2">
                    <a:lumMod val="60000"/>
                    <a:lumOff val="40000"/>
                  </a:schemeClr>
                </a:solidFill>
                <a:latin typeface="+mj-lt"/>
              </a:rPr>
              <a:t>Step by Step process: </a:t>
            </a:r>
            <a:br>
              <a:rPr lang="en-US" sz="1400" u="sng">
                <a:solidFill>
                  <a:schemeClr val="tx2">
                    <a:lumMod val="60000"/>
                    <a:lumOff val="40000"/>
                  </a:schemeClr>
                </a:solidFill>
                <a:latin typeface="+mj-lt"/>
              </a:rPr>
            </a:br>
            <a:br>
              <a:rPr lang="en-US" sz="1400">
                <a:solidFill>
                  <a:schemeClr val="tx2">
                    <a:lumMod val="60000"/>
                    <a:lumOff val="40000"/>
                  </a:schemeClr>
                </a:solidFill>
                <a:latin typeface="+mj-lt"/>
              </a:rPr>
            </a:br>
            <a:r>
              <a:rPr lang="en-US" sz="1400">
                <a:solidFill>
                  <a:schemeClr val="tx2">
                    <a:lumMod val="60000"/>
                    <a:lumOff val="40000"/>
                  </a:schemeClr>
                </a:solidFill>
                <a:latin typeface="+mj-lt"/>
              </a:rPr>
              <a:t>Step 1: </a:t>
            </a:r>
            <a:r>
              <a:rPr lang="en-US" sz="1400" b="0">
                <a:latin typeface="+mj-lt"/>
              </a:rPr>
              <a:t>Open UiPath Studio.</a:t>
            </a:r>
            <a:br>
              <a:rPr lang="en-US" sz="1400" b="0">
                <a:latin typeface="+mj-lt"/>
              </a:rPr>
            </a:br>
            <a:r>
              <a:rPr lang="en-US" sz="1400">
                <a:solidFill>
                  <a:schemeClr val="tx2">
                    <a:lumMod val="60000"/>
                    <a:lumOff val="40000"/>
                  </a:schemeClr>
                </a:solidFill>
                <a:latin typeface="+mj-lt"/>
              </a:rPr>
              <a:t>Step 2: </a:t>
            </a:r>
            <a:r>
              <a:rPr lang="en-US" sz="1400" b="0">
                <a:latin typeface="+mj-lt"/>
              </a:rPr>
              <a:t>Create the process and name it.</a:t>
            </a:r>
            <a:br>
              <a:rPr lang="en-US" sz="1400" b="0">
                <a:latin typeface="+mj-lt"/>
              </a:rPr>
            </a:br>
            <a:r>
              <a:rPr lang="en-US" sz="1400">
                <a:solidFill>
                  <a:schemeClr val="tx2">
                    <a:lumMod val="60000"/>
                    <a:lumOff val="40000"/>
                  </a:schemeClr>
                </a:solidFill>
                <a:latin typeface="+mj-lt"/>
              </a:rPr>
              <a:t>Step 3</a:t>
            </a:r>
            <a:r>
              <a:rPr lang="en-US" sz="1400" b="0">
                <a:latin typeface="+mj-lt"/>
              </a:rPr>
              <a:t>: Drag the “Sequence” activity from the activity panel and drop it in the workflow.</a:t>
            </a:r>
            <a:br>
              <a:rPr lang="en-US" sz="1400" b="0">
                <a:latin typeface="+mj-lt"/>
              </a:rPr>
            </a:br>
            <a:r>
              <a:rPr lang="en-US" sz="1400">
                <a:solidFill>
                  <a:schemeClr val="tx2">
                    <a:lumMod val="60000"/>
                    <a:lumOff val="40000"/>
                  </a:schemeClr>
                </a:solidFill>
                <a:latin typeface="+mj-lt"/>
              </a:rPr>
              <a:t>Step 4</a:t>
            </a:r>
            <a:r>
              <a:rPr lang="en-US" sz="1400" b="0">
                <a:latin typeface="+mj-lt"/>
              </a:rPr>
              <a:t>: Name the “Sequence” activity as Sequence – ‘This code is for identifying the Sun Sign of an individual by entering Date of Birth.’</a:t>
            </a:r>
            <a:br>
              <a:rPr lang="en-US" sz="1400" b="0">
                <a:latin typeface="+mj-lt"/>
              </a:rPr>
            </a:br>
            <a:r>
              <a:rPr lang="en-US" sz="1400" b="0">
                <a:latin typeface="+mj-lt"/>
              </a:rPr>
              <a:t>Add a “Comment” activity from the activity panel and write ‘// To generate Sun Sign of an individual by getting the date of birth as an input.’</a:t>
            </a:r>
            <a:br>
              <a:rPr lang="en-US" sz="1400" b="0">
                <a:latin typeface="+mj-lt"/>
              </a:rPr>
            </a:br>
            <a:r>
              <a:rPr lang="en-US" sz="1400">
                <a:solidFill>
                  <a:schemeClr val="tx2">
                    <a:lumMod val="60000"/>
                    <a:lumOff val="40000"/>
                  </a:schemeClr>
                </a:solidFill>
                <a:latin typeface="+mj-lt"/>
              </a:rPr>
              <a:t>Step 5</a:t>
            </a:r>
            <a:r>
              <a:rPr lang="en-US" sz="1400" b="0">
                <a:latin typeface="+mj-lt"/>
              </a:rPr>
              <a:t>: Drag and drop the “Open Browser” activity from the activity panel and name it as Open Browser – ‘Opens a specific browser using specified URL’ and inside the URL text field write:</a:t>
            </a:r>
            <a:br>
              <a:rPr lang="en-US" sz="1400" b="0">
                <a:latin typeface="+mj-lt"/>
              </a:rPr>
            </a:br>
            <a:r>
              <a:rPr lang="en-US" sz="1400" b="0">
                <a:latin typeface="+mj-lt"/>
              </a:rPr>
              <a:t>"</a:t>
            </a:r>
            <a:r>
              <a:rPr lang="en-US" sz="1400">
                <a:latin typeface="+mj-lt"/>
              </a:rPr>
              <a:t>https://astrologyfutureeye.com/</a:t>
            </a:r>
            <a:r>
              <a:rPr lang="en-US" sz="1400" err="1">
                <a:latin typeface="+mj-lt"/>
              </a:rPr>
              <a:t>astro</a:t>
            </a:r>
            <a:r>
              <a:rPr lang="en-US" sz="1400">
                <a:latin typeface="+mj-lt"/>
              </a:rPr>
              <a:t>-calculators/sun-sign-calculator</a:t>
            </a:r>
            <a:r>
              <a:rPr lang="en-US" sz="1400" b="0">
                <a:latin typeface="+mj-lt"/>
              </a:rPr>
              <a:t>"</a:t>
            </a:r>
            <a:br>
              <a:rPr lang="en-US" sz="1400" b="0">
                <a:latin typeface="+mj-lt"/>
              </a:rPr>
            </a:br>
            <a:r>
              <a:rPr lang="en-US" sz="1400">
                <a:solidFill>
                  <a:schemeClr val="tx2">
                    <a:lumMod val="60000"/>
                    <a:lumOff val="40000"/>
                  </a:schemeClr>
                </a:solidFill>
                <a:latin typeface="+mj-lt"/>
              </a:rPr>
              <a:t>Step 6</a:t>
            </a:r>
            <a:r>
              <a:rPr lang="en-US" sz="1400" b="0">
                <a:latin typeface="+mj-lt"/>
              </a:rPr>
              <a:t>: Change the name of “Do” sequence from the “Open Browser” activity as Do – ‘Get date of birth as input from user, entering it in the browser text boxes and display the sun sign.’</a:t>
            </a:r>
            <a:br>
              <a:rPr lang="en-US" sz="1400" b="0">
                <a:latin typeface="+mj-lt"/>
              </a:rPr>
            </a:br>
            <a:r>
              <a:rPr lang="en-US" sz="1400">
                <a:solidFill>
                  <a:schemeClr val="tx2">
                    <a:lumMod val="60000"/>
                    <a:lumOff val="40000"/>
                  </a:schemeClr>
                </a:solidFill>
                <a:latin typeface="+mj-lt"/>
              </a:rPr>
              <a:t>Step 7</a:t>
            </a:r>
            <a:r>
              <a:rPr lang="en-US" sz="1400" b="0">
                <a:latin typeface="+mj-lt"/>
              </a:rPr>
              <a:t>: Drag the “Maximize Window” activity from the activity panel and drop it in the workflow.</a:t>
            </a:r>
            <a:br>
              <a:rPr lang="en-US" sz="1400" b="0">
                <a:latin typeface="+mj-lt"/>
              </a:rPr>
            </a:br>
            <a:r>
              <a:rPr lang="en-US" sz="1400">
                <a:solidFill>
                  <a:schemeClr val="tx2">
                    <a:lumMod val="60000"/>
                    <a:lumOff val="40000"/>
                  </a:schemeClr>
                </a:solidFill>
                <a:latin typeface="+mj-lt"/>
              </a:rPr>
              <a:t>Step 8</a:t>
            </a:r>
            <a:r>
              <a:rPr lang="en-US" sz="1400" b="0">
                <a:latin typeface="+mj-lt"/>
              </a:rPr>
              <a:t>: Name the “Maximize Window” activity as Maximize Window – ‘To maximize the browser window.’</a:t>
            </a:r>
            <a:br>
              <a:rPr lang="en-US" sz="1400" b="0">
                <a:latin typeface="+mj-lt"/>
              </a:rPr>
            </a:br>
            <a:r>
              <a:rPr lang="en-US" sz="1400">
                <a:solidFill>
                  <a:schemeClr val="tx2">
                    <a:lumMod val="60000"/>
                    <a:lumOff val="40000"/>
                  </a:schemeClr>
                </a:solidFill>
                <a:latin typeface="+mj-lt"/>
              </a:rPr>
              <a:t>Step 9</a:t>
            </a:r>
            <a:r>
              <a:rPr lang="en-US" sz="1400" b="0">
                <a:latin typeface="+mj-lt"/>
              </a:rPr>
              <a:t>: Drag and Drop “Input Dialog” activity and name it as Input Dialog – ‘Date of birth entered by user’ and write the values as under:</a:t>
            </a:r>
            <a:br>
              <a:rPr lang="en-US" sz="1400" b="0">
                <a:latin typeface="+mj-lt"/>
              </a:rPr>
            </a:br>
            <a:endParaRPr lang="en-US" sz="1400" b="0">
              <a:latin typeface="+mj-lt"/>
            </a:endParaRPr>
          </a:p>
        </p:txBody>
      </p:sp>
      <p:pic>
        <p:nvPicPr>
          <p:cNvPr id="3" name="Picture 2">
            <a:extLst>
              <a:ext uri="{FF2B5EF4-FFF2-40B4-BE49-F238E27FC236}">
                <a16:creationId xmlns:a16="http://schemas.microsoft.com/office/drawing/2014/main" id="{22C549C1-F74F-48BB-97B5-CDBA314E997E}"/>
              </a:ext>
            </a:extLst>
          </p:cNvPr>
          <p:cNvPicPr>
            <a:picLocks noChangeAspect="1"/>
          </p:cNvPicPr>
          <p:nvPr/>
        </p:nvPicPr>
        <p:blipFill>
          <a:blip r:embed="rId3"/>
          <a:stretch>
            <a:fillRect/>
          </a:stretch>
        </p:blipFill>
        <p:spPr>
          <a:xfrm>
            <a:off x="1352550" y="5310961"/>
            <a:ext cx="3390900" cy="390525"/>
          </a:xfrm>
          <a:prstGeom prst="rect">
            <a:avLst/>
          </a:prstGeom>
        </p:spPr>
      </p:pic>
    </p:spTree>
    <p:extLst>
      <p:ext uri="{BB962C8B-B14F-4D97-AF65-F5344CB8AC3E}">
        <p14:creationId xmlns:p14="http://schemas.microsoft.com/office/powerpoint/2010/main" val="2338576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38BCB-5A3F-425D-B619-BE08771B5CAB}"/>
              </a:ext>
            </a:extLst>
          </p:cNvPr>
          <p:cNvSpPr>
            <a:spLocks noGrp="1"/>
          </p:cNvSpPr>
          <p:nvPr>
            <p:ph type="title"/>
          </p:nvPr>
        </p:nvSpPr>
        <p:spPr>
          <a:xfrm>
            <a:off x="228600" y="304800"/>
            <a:ext cx="5638800" cy="4955203"/>
          </a:xfrm>
        </p:spPr>
        <p:txBody>
          <a:bodyPr/>
          <a:lstStyle/>
          <a:p>
            <a:r>
              <a:rPr lang="en-US" sz="1400" u="sng">
                <a:solidFill>
                  <a:schemeClr val="tx2">
                    <a:lumMod val="60000"/>
                    <a:lumOff val="40000"/>
                  </a:schemeClr>
                </a:solidFill>
                <a:latin typeface="+mj-lt"/>
              </a:rPr>
              <a:t>Step by Step process: </a:t>
            </a:r>
            <a:br>
              <a:rPr lang="en-US" sz="1400" u="sng">
                <a:solidFill>
                  <a:schemeClr val="tx2">
                    <a:lumMod val="60000"/>
                    <a:lumOff val="40000"/>
                  </a:schemeClr>
                </a:solidFill>
                <a:latin typeface="+mj-lt"/>
              </a:rPr>
            </a:br>
            <a:br>
              <a:rPr lang="en-US" sz="1400">
                <a:solidFill>
                  <a:schemeClr val="tx2">
                    <a:lumMod val="60000"/>
                    <a:lumOff val="40000"/>
                  </a:schemeClr>
                </a:solidFill>
                <a:latin typeface="+mj-lt"/>
              </a:rPr>
            </a:br>
            <a:r>
              <a:rPr lang="en-US" sz="1400">
                <a:solidFill>
                  <a:schemeClr val="tx2">
                    <a:lumMod val="60000"/>
                    <a:lumOff val="40000"/>
                  </a:schemeClr>
                </a:solidFill>
                <a:latin typeface="+mj-lt"/>
              </a:rPr>
              <a:t>Step 10: </a:t>
            </a:r>
            <a:r>
              <a:rPr lang="en-US" sz="1400" b="0">
                <a:latin typeface="+mj-lt"/>
              </a:rPr>
              <a:t>Create a variable through “Variables” panel for the “Input Dialog” activity as under:</a:t>
            </a:r>
            <a:br>
              <a:rPr lang="en-US" sz="1400" b="0">
                <a:latin typeface="+mj-lt"/>
              </a:rPr>
            </a:br>
            <a:br>
              <a:rPr lang="en-US" sz="1400" b="0">
                <a:latin typeface="+mj-lt"/>
              </a:rPr>
            </a:br>
            <a:br>
              <a:rPr lang="en-US" sz="1400" b="0">
                <a:latin typeface="+mj-lt"/>
              </a:rPr>
            </a:br>
            <a:br>
              <a:rPr lang="en-US" sz="1400" b="0">
                <a:latin typeface="+mj-lt"/>
              </a:rPr>
            </a:br>
            <a:br>
              <a:rPr lang="en-US" sz="1400" b="0">
                <a:latin typeface="+mj-lt"/>
              </a:rPr>
            </a:br>
            <a:r>
              <a:rPr lang="en-US" sz="1400">
                <a:solidFill>
                  <a:schemeClr val="tx2">
                    <a:lumMod val="60000"/>
                    <a:lumOff val="40000"/>
                  </a:schemeClr>
                </a:solidFill>
                <a:latin typeface="+mj-lt"/>
              </a:rPr>
              <a:t>Step 11: </a:t>
            </a:r>
            <a:r>
              <a:rPr lang="en-US" sz="1400" b="0">
                <a:latin typeface="+mj-lt"/>
              </a:rPr>
              <a:t>Declare the variable Dates in the “Output” Property of “Input Dialog” activity.</a:t>
            </a:r>
            <a:br>
              <a:rPr lang="en-US" sz="1400" b="0">
                <a:latin typeface="+mj-lt"/>
              </a:rPr>
            </a:br>
            <a:r>
              <a:rPr lang="en-US" sz="1400">
                <a:solidFill>
                  <a:schemeClr val="tx2">
                    <a:lumMod val="60000"/>
                    <a:lumOff val="40000"/>
                  </a:schemeClr>
                </a:solidFill>
                <a:latin typeface="+mj-lt"/>
              </a:rPr>
              <a:t>Step 12</a:t>
            </a:r>
            <a:r>
              <a:rPr lang="en-US" sz="1400" b="0">
                <a:latin typeface="+mj-lt"/>
              </a:rPr>
              <a:t>: Drag and Drop “Input Dialog” activity and name it as Input Dialog – ‘Month entered by user’ and write the values as under:</a:t>
            </a:r>
            <a:br>
              <a:rPr lang="en-US" sz="1400" b="0">
                <a:latin typeface="+mj-lt"/>
              </a:rPr>
            </a:br>
            <a:br>
              <a:rPr lang="en-US" sz="1400" b="0">
                <a:latin typeface="+mj-lt"/>
              </a:rPr>
            </a:br>
            <a:br>
              <a:rPr lang="en-US" sz="1400" b="0">
                <a:latin typeface="+mj-lt"/>
              </a:rPr>
            </a:br>
            <a:br>
              <a:rPr lang="en-US" sz="1400" b="0">
                <a:latin typeface="+mj-lt"/>
              </a:rPr>
            </a:br>
            <a:r>
              <a:rPr lang="en-US" sz="1400">
                <a:solidFill>
                  <a:schemeClr val="tx2">
                    <a:lumMod val="60000"/>
                    <a:lumOff val="40000"/>
                  </a:schemeClr>
                </a:solidFill>
                <a:latin typeface="+mj-lt"/>
              </a:rPr>
              <a:t>Step 13</a:t>
            </a:r>
            <a:r>
              <a:rPr lang="en-US" sz="1400" b="0">
                <a:latin typeface="+mj-lt"/>
              </a:rPr>
              <a:t>: Create a variable through “Variables” panel for the “Input Dialog” activity as under:</a:t>
            </a:r>
            <a:br>
              <a:rPr lang="en-US" sz="1400" b="0">
                <a:latin typeface="+mj-lt"/>
              </a:rPr>
            </a:br>
            <a:br>
              <a:rPr lang="en-US" sz="1400" b="0">
                <a:latin typeface="+mj-lt"/>
              </a:rPr>
            </a:br>
            <a:br>
              <a:rPr lang="en-US" sz="1400" b="0">
                <a:latin typeface="+mj-lt"/>
              </a:rPr>
            </a:br>
            <a:br>
              <a:rPr lang="en-US" sz="1400" b="0">
                <a:latin typeface="+mj-lt"/>
              </a:rPr>
            </a:br>
            <a:r>
              <a:rPr lang="en-US" sz="1400">
                <a:solidFill>
                  <a:schemeClr val="tx2">
                    <a:lumMod val="60000"/>
                    <a:lumOff val="40000"/>
                  </a:schemeClr>
                </a:solidFill>
                <a:latin typeface="+mj-lt"/>
              </a:rPr>
              <a:t>Step 14</a:t>
            </a:r>
            <a:r>
              <a:rPr lang="en-US" sz="1400" b="0">
                <a:latin typeface="+mj-lt"/>
              </a:rPr>
              <a:t>: Declare the variable Months in the “Output” Property of “Input Dialog” activity.</a:t>
            </a:r>
            <a:br>
              <a:rPr lang="en-US" sz="1400" b="0">
                <a:latin typeface="+mj-lt"/>
              </a:rPr>
            </a:br>
            <a:endParaRPr lang="en-US" sz="1400" b="0">
              <a:latin typeface="+mj-lt"/>
            </a:endParaRPr>
          </a:p>
        </p:txBody>
      </p:sp>
      <p:pic>
        <p:nvPicPr>
          <p:cNvPr id="4" name="Picture 3">
            <a:extLst>
              <a:ext uri="{FF2B5EF4-FFF2-40B4-BE49-F238E27FC236}">
                <a16:creationId xmlns:a16="http://schemas.microsoft.com/office/drawing/2014/main" id="{2FDE22A8-8AF3-4409-A38C-CCC1619E4427}"/>
              </a:ext>
            </a:extLst>
          </p:cNvPr>
          <p:cNvPicPr>
            <a:picLocks noChangeAspect="1"/>
          </p:cNvPicPr>
          <p:nvPr/>
        </p:nvPicPr>
        <p:blipFill>
          <a:blip r:embed="rId3"/>
          <a:stretch>
            <a:fillRect/>
          </a:stretch>
        </p:blipFill>
        <p:spPr>
          <a:xfrm>
            <a:off x="762000" y="1219200"/>
            <a:ext cx="4743450" cy="828675"/>
          </a:xfrm>
          <a:prstGeom prst="rect">
            <a:avLst/>
          </a:prstGeom>
        </p:spPr>
      </p:pic>
      <p:pic>
        <p:nvPicPr>
          <p:cNvPr id="5" name="Picture 4">
            <a:extLst>
              <a:ext uri="{FF2B5EF4-FFF2-40B4-BE49-F238E27FC236}">
                <a16:creationId xmlns:a16="http://schemas.microsoft.com/office/drawing/2014/main" id="{5DE8F30D-8998-44A8-B7C5-1BEDF39F2642}"/>
              </a:ext>
            </a:extLst>
          </p:cNvPr>
          <p:cNvPicPr>
            <a:picLocks noChangeAspect="1"/>
          </p:cNvPicPr>
          <p:nvPr/>
        </p:nvPicPr>
        <p:blipFill>
          <a:blip r:embed="rId4"/>
          <a:stretch>
            <a:fillRect/>
          </a:stretch>
        </p:blipFill>
        <p:spPr>
          <a:xfrm>
            <a:off x="1414462" y="2978772"/>
            <a:ext cx="3438525" cy="390525"/>
          </a:xfrm>
          <a:prstGeom prst="rect">
            <a:avLst/>
          </a:prstGeom>
        </p:spPr>
      </p:pic>
      <p:pic>
        <p:nvPicPr>
          <p:cNvPr id="6" name="Picture 5">
            <a:extLst>
              <a:ext uri="{FF2B5EF4-FFF2-40B4-BE49-F238E27FC236}">
                <a16:creationId xmlns:a16="http://schemas.microsoft.com/office/drawing/2014/main" id="{96956644-3AB2-4D73-AC7F-7FAF7BE4FBB6}"/>
              </a:ext>
            </a:extLst>
          </p:cNvPr>
          <p:cNvPicPr>
            <a:picLocks noChangeAspect="1"/>
          </p:cNvPicPr>
          <p:nvPr/>
        </p:nvPicPr>
        <p:blipFill>
          <a:blip r:embed="rId5"/>
          <a:stretch>
            <a:fillRect/>
          </a:stretch>
        </p:blipFill>
        <p:spPr>
          <a:xfrm>
            <a:off x="647700" y="3886200"/>
            <a:ext cx="4800600" cy="647700"/>
          </a:xfrm>
          <a:prstGeom prst="rect">
            <a:avLst/>
          </a:prstGeom>
        </p:spPr>
      </p:pic>
    </p:spTree>
    <p:extLst>
      <p:ext uri="{BB962C8B-B14F-4D97-AF65-F5344CB8AC3E}">
        <p14:creationId xmlns:p14="http://schemas.microsoft.com/office/powerpoint/2010/main" val="9169683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38BCB-5A3F-425D-B619-BE08771B5CAB}"/>
              </a:ext>
            </a:extLst>
          </p:cNvPr>
          <p:cNvSpPr>
            <a:spLocks noGrp="1"/>
          </p:cNvSpPr>
          <p:nvPr>
            <p:ph type="title"/>
          </p:nvPr>
        </p:nvSpPr>
        <p:spPr>
          <a:xfrm>
            <a:off x="228600" y="304800"/>
            <a:ext cx="5638800" cy="5170646"/>
          </a:xfrm>
        </p:spPr>
        <p:txBody>
          <a:bodyPr/>
          <a:lstStyle/>
          <a:p>
            <a:r>
              <a:rPr lang="en-US" sz="1400" u="sng">
                <a:solidFill>
                  <a:schemeClr val="tx2">
                    <a:lumMod val="60000"/>
                    <a:lumOff val="40000"/>
                  </a:schemeClr>
                </a:solidFill>
                <a:latin typeface="+mj-lt"/>
              </a:rPr>
              <a:t>Step by Step process: </a:t>
            </a:r>
            <a:br>
              <a:rPr lang="en-US" sz="1400" u="sng">
                <a:solidFill>
                  <a:schemeClr val="tx2">
                    <a:lumMod val="60000"/>
                    <a:lumOff val="40000"/>
                  </a:schemeClr>
                </a:solidFill>
                <a:latin typeface="+mj-lt"/>
              </a:rPr>
            </a:br>
            <a:br>
              <a:rPr lang="en-US" sz="1400">
                <a:solidFill>
                  <a:schemeClr val="tx2">
                    <a:lumMod val="60000"/>
                    <a:lumOff val="40000"/>
                  </a:schemeClr>
                </a:solidFill>
                <a:latin typeface="+mj-lt"/>
              </a:rPr>
            </a:br>
            <a:r>
              <a:rPr lang="en-US" sz="1400">
                <a:solidFill>
                  <a:schemeClr val="tx2">
                    <a:lumMod val="60000"/>
                    <a:lumOff val="40000"/>
                  </a:schemeClr>
                </a:solidFill>
                <a:latin typeface="+mj-lt"/>
              </a:rPr>
              <a:t>Step 15: </a:t>
            </a:r>
            <a:r>
              <a:rPr lang="en-US" sz="1400" b="0">
                <a:latin typeface="+mj-lt"/>
              </a:rPr>
              <a:t>Drag and Drop “Input Dialog” activity and name it as Input Dialog – ‘Year entered by user’ and write the values as under:</a:t>
            </a:r>
            <a:br>
              <a:rPr lang="en-US" sz="1400" b="0">
                <a:latin typeface="+mj-lt"/>
              </a:rPr>
            </a:br>
            <a:br>
              <a:rPr lang="en-US" sz="1400" b="0">
                <a:latin typeface="+mj-lt"/>
              </a:rPr>
            </a:br>
            <a:br>
              <a:rPr lang="en-US" sz="1400" b="0">
                <a:latin typeface="+mj-lt"/>
              </a:rPr>
            </a:br>
            <a:br>
              <a:rPr lang="en-US" sz="1400" b="0">
                <a:latin typeface="+mj-lt"/>
              </a:rPr>
            </a:br>
            <a:r>
              <a:rPr lang="en-US" sz="1400">
                <a:solidFill>
                  <a:schemeClr val="tx2">
                    <a:lumMod val="60000"/>
                    <a:lumOff val="40000"/>
                  </a:schemeClr>
                </a:solidFill>
                <a:latin typeface="+mj-lt"/>
              </a:rPr>
              <a:t>Step 16: </a:t>
            </a:r>
            <a:r>
              <a:rPr lang="en-US" sz="1400" b="0">
                <a:latin typeface="+mj-lt"/>
              </a:rPr>
              <a:t>Create a variable through “Variables” panel for the “Input Dialog” activity as under:</a:t>
            </a:r>
            <a:br>
              <a:rPr lang="en-US" sz="1400" b="0">
                <a:latin typeface="+mj-lt"/>
              </a:rPr>
            </a:br>
            <a:br>
              <a:rPr lang="en-US" sz="1400" b="0">
                <a:latin typeface="+mj-lt"/>
              </a:rPr>
            </a:br>
            <a:br>
              <a:rPr lang="en-US" sz="1400" b="0">
                <a:latin typeface="+mj-lt"/>
              </a:rPr>
            </a:br>
            <a:br>
              <a:rPr lang="en-US" sz="1400" b="0">
                <a:latin typeface="+mj-lt"/>
              </a:rPr>
            </a:br>
            <a:br>
              <a:rPr lang="en-US" sz="1400" b="0">
                <a:latin typeface="+mj-lt"/>
              </a:rPr>
            </a:br>
            <a:r>
              <a:rPr lang="en-US" sz="1400">
                <a:solidFill>
                  <a:schemeClr val="tx2">
                    <a:lumMod val="60000"/>
                    <a:lumOff val="40000"/>
                  </a:schemeClr>
                </a:solidFill>
                <a:latin typeface="+mj-lt"/>
              </a:rPr>
              <a:t>Step 17</a:t>
            </a:r>
            <a:r>
              <a:rPr lang="en-US" sz="1400" b="0">
                <a:latin typeface="+mj-lt"/>
              </a:rPr>
              <a:t>: Declare the variable Years in the “Output” Property of “Input Dialog” activity.</a:t>
            </a:r>
            <a:br>
              <a:rPr lang="en-US" sz="1400" b="0">
                <a:latin typeface="+mj-lt"/>
              </a:rPr>
            </a:br>
            <a:r>
              <a:rPr lang="en-US" sz="1400">
                <a:solidFill>
                  <a:schemeClr val="tx2">
                    <a:lumMod val="60000"/>
                    <a:lumOff val="40000"/>
                  </a:schemeClr>
                </a:solidFill>
                <a:latin typeface="+mj-lt"/>
              </a:rPr>
              <a:t>Step 18</a:t>
            </a:r>
            <a:r>
              <a:rPr lang="en-US" sz="1400" b="0">
                <a:latin typeface="+mj-lt"/>
              </a:rPr>
              <a:t>: Drag the “Element Exists” activity from the activity panel and drop it in the workflow.</a:t>
            </a:r>
            <a:br>
              <a:rPr lang="en-US" sz="1400" b="0">
                <a:latin typeface="+mj-lt"/>
              </a:rPr>
            </a:br>
            <a:r>
              <a:rPr lang="en-US" sz="1400">
                <a:solidFill>
                  <a:schemeClr val="tx2">
                    <a:lumMod val="60000"/>
                    <a:lumOff val="40000"/>
                  </a:schemeClr>
                </a:solidFill>
                <a:latin typeface="+mj-lt"/>
              </a:rPr>
              <a:t>Step 19</a:t>
            </a:r>
            <a:r>
              <a:rPr lang="en-US" sz="1400" b="0">
                <a:latin typeface="+mj-lt"/>
              </a:rPr>
              <a:t>: Name the “Element Exists” activity as Element Exists – ‘To check if the sun sign finder block exists in the website.’</a:t>
            </a:r>
            <a:br>
              <a:rPr lang="en-US" sz="1400" b="0">
                <a:latin typeface="+mj-lt"/>
              </a:rPr>
            </a:br>
            <a:r>
              <a:rPr lang="en-US" sz="1400">
                <a:solidFill>
                  <a:schemeClr val="tx2">
                    <a:lumMod val="60000"/>
                    <a:lumOff val="40000"/>
                  </a:schemeClr>
                </a:solidFill>
                <a:latin typeface="+mj-lt"/>
              </a:rPr>
              <a:t>Step 20</a:t>
            </a:r>
            <a:r>
              <a:rPr lang="en-US" sz="1400" b="0">
                <a:latin typeface="+mj-lt"/>
              </a:rPr>
              <a:t>: Create a variable through “Variables” panel for the “Element Exists” activity as under:</a:t>
            </a:r>
            <a:br>
              <a:rPr lang="en-US" sz="1400" b="0">
                <a:latin typeface="+mj-lt"/>
              </a:rPr>
            </a:br>
            <a:br>
              <a:rPr lang="en-US" sz="1400" b="0">
                <a:latin typeface="+mj-lt"/>
              </a:rPr>
            </a:br>
            <a:br>
              <a:rPr lang="en-US" sz="1400" b="0">
                <a:latin typeface="+mj-lt"/>
              </a:rPr>
            </a:br>
            <a:endParaRPr lang="en-US" sz="1400" b="0">
              <a:latin typeface="+mj-lt"/>
            </a:endParaRPr>
          </a:p>
        </p:txBody>
      </p:sp>
      <p:pic>
        <p:nvPicPr>
          <p:cNvPr id="3" name="Picture 2">
            <a:extLst>
              <a:ext uri="{FF2B5EF4-FFF2-40B4-BE49-F238E27FC236}">
                <a16:creationId xmlns:a16="http://schemas.microsoft.com/office/drawing/2014/main" id="{875364DC-F81B-468A-986E-ABBD50B545F5}"/>
              </a:ext>
            </a:extLst>
          </p:cNvPr>
          <p:cNvPicPr>
            <a:picLocks noChangeAspect="1"/>
          </p:cNvPicPr>
          <p:nvPr/>
        </p:nvPicPr>
        <p:blipFill>
          <a:blip r:embed="rId3"/>
          <a:stretch>
            <a:fillRect/>
          </a:stretch>
        </p:blipFill>
        <p:spPr>
          <a:xfrm>
            <a:off x="1219200" y="1270311"/>
            <a:ext cx="3419475" cy="371475"/>
          </a:xfrm>
          <a:prstGeom prst="rect">
            <a:avLst/>
          </a:prstGeom>
        </p:spPr>
      </p:pic>
      <p:pic>
        <p:nvPicPr>
          <p:cNvPr id="7" name="Picture 6">
            <a:extLst>
              <a:ext uri="{FF2B5EF4-FFF2-40B4-BE49-F238E27FC236}">
                <a16:creationId xmlns:a16="http://schemas.microsoft.com/office/drawing/2014/main" id="{A8452624-487D-45A0-BEE9-9F2A1B250C6B}"/>
              </a:ext>
            </a:extLst>
          </p:cNvPr>
          <p:cNvPicPr>
            <a:picLocks noChangeAspect="1"/>
          </p:cNvPicPr>
          <p:nvPr/>
        </p:nvPicPr>
        <p:blipFill>
          <a:blip r:embed="rId4"/>
          <a:stretch>
            <a:fillRect/>
          </a:stretch>
        </p:blipFill>
        <p:spPr>
          <a:xfrm>
            <a:off x="838200" y="2228359"/>
            <a:ext cx="4800600" cy="714375"/>
          </a:xfrm>
          <a:prstGeom prst="rect">
            <a:avLst/>
          </a:prstGeom>
        </p:spPr>
      </p:pic>
      <p:pic>
        <p:nvPicPr>
          <p:cNvPr id="8" name="Picture 7">
            <a:extLst>
              <a:ext uri="{FF2B5EF4-FFF2-40B4-BE49-F238E27FC236}">
                <a16:creationId xmlns:a16="http://schemas.microsoft.com/office/drawing/2014/main" id="{1162A729-B51A-4C39-B311-460D932D67BF}"/>
              </a:ext>
            </a:extLst>
          </p:cNvPr>
          <p:cNvPicPr>
            <a:picLocks noChangeAspect="1"/>
          </p:cNvPicPr>
          <p:nvPr/>
        </p:nvPicPr>
        <p:blipFill>
          <a:blip r:embed="rId5"/>
          <a:stretch>
            <a:fillRect/>
          </a:stretch>
        </p:blipFill>
        <p:spPr>
          <a:xfrm>
            <a:off x="604837" y="4911483"/>
            <a:ext cx="4886325" cy="857250"/>
          </a:xfrm>
          <a:prstGeom prst="rect">
            <a:avLst/>
          </a:prstGeom>
        </p:spPr>
      </p:pic>
    </p:spTree>
    <p:extLst>
      <p:ext uri="{BB962C8B-B14F-4D97-AF65-F5344CB8AC3E}">
        <p14:creationId xmlns:p14="http://schemas.microsoft.com/office/powerpoint/2010/main" val="1337117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38BCB-5A3F-425D-B619-BE08771B5CAB}"/>
              </a:ext>
            </a:extLst>
          </p:cNvPr>
          <p:cNvSpPr>
            <a:spLocks noGrp="1"/>
          </p:cNvSpPr>
          <p:nvPr>
            <p:ph type="title"/>
          </p:nvPr>
        </p:nvSpPr>
        <p:spPr>
          <a:xfrm>
            <a:off x="228600" y="304800"/>
            <a:ext cx="5638800" cy="5170646"/>
          </a:xfrm>
        </p:spPr>
        <p:txBody>
          <a:bodyPr/>
          <a:lstStyle/>
          <a:p>
            <a:r>
              <a:rPr lang="en-US" sz="1400" u="sng">
                <a:solidFill>
                  <a:schemeClr val="tx2">
                    <a:lumMod val="60000"/>
                    <a:lumOff val="40000"/>
                  </a:schemeClr>
                </a:solidFill>
                <a:latin typeface="+mj-lt"/>
              </a:rPr>
              <a:t>Step by Step process: </a:t>
            </a:r>
            <a:br>
              <a:rPr lang="en-US" sz="1400" u="sng">
                <a:solidFill>
                  <a:schemeClr val="tx2">
                    <a:lumMod val="60000"/>
                    <a:lumOff val="40000"/>
                  </a:schemeClr>
                </a:solidFill>
                <a:latin typeface="+mj-lt"/>
              </a:rPr>
            </a:br>
            <a:br>
              <a:rPr lang="en-US" sz="1400">
                <a:solidFill>
                  <a:schemeClr val="tx2">
                    <a:lumMod val="60000"/>
                    <a:lumOff val="40000"/>
                  </a:schemeClr>
                </a:solidFill>
                <a:latin typeface="+mj-lt"/>
              </a:rPr>
            </a:br>
            <a:r>
              <a:rPr lang="en-US" sz="1400">
                <a:solidFill>
                  <a:schemeClr val="tx2">
                    <a:lumMod val="60000"/>
                    <a:lumOff val="40000"/>
                  </a:schemeClr>
                </a:solidFill>
                <a:latin typeface="+mj-lt"/>
              </a:rPr>
              <a:t>Step 21: </a:t>
            </a:r>
            <a:r>
              <a:rPr lang="en-US" sz="1400" b="0">
                <a:latin typeface="+mj-lt"/>
              </a:rPr>
              <a:t>Declare the variable </a:t>
            </a:r>
            <a:r>
              <a:rPr lang="en-US" sz="1400" b="0" err="1">
                <a:latin typeface="+mj-lt"/>
              </a:rPr>
              <a:t>ElementExist</a:t>
            </a:r>
            <a:r>
              <a:rPr lang="en-US" sz="1400" b="0">
                <a:latin typeface="+mj-lt"/>
              </a:rPr>
              <a:t> in the “Output” Property of “Element Exists” activity.</a:t>
            </a:r>
            <a:br>
              <a:rPr lang="en-US" sz="1400" b="0">
                <a:latin typeface="+mj-lt"/>
              </a:rPr>
            </a:br>
            <a:r>
              <a:rPr lang="en-US" sz="1400">
                <a:solidFill>
                  <a:schemeClr val="tx2">
                    <a:lumMod val="60000"/>
                    <a:lumOff val="40000"/>
                  </a:schemeClr>
                </a:solidFill>
                <a:latin typeface="+mj-lt"/>
              </a:rPr>
              <a:t>Step 22: </a:t>
            </a:r>
            <a:r>
              <a:rPr lang="en-US" sz="1400" b="0">
                <a:latin typeface="+mj-lt"/>
              </a:rPr>
              <a:t>Drag the “IF” activity from the activity panel and drop it in the workflow.</a:t>
            </a:r>
            <a:br>
              <a:rPr lang="en-US" sz="1400" b="0">
                <a:latin typeface="+mj-lt"/>
              </a:rPr>
            </a:br>
            <a:r>
              <a:rPr lang="en-US" sz="1400">
                <a:solidFill>
                  <a:schemeClr val="tx2">
                    <a:lumMod val="60000"/>
                    <a:lumOff val="40000"/>
                  </a:schemeClr>
                </a:solidFill>
                <a:latin typeface="+mj-lt"/>
              </a:rPr>
              <a:t>Step 23</a:t>
            </a:r>
            <a:r>
              <a:rPr lang="en-US" sz="1400" b="0">
                <a:latin typeface="+mj-lt"/>
              </a:rPr>
              <a:t>: Name the “IF” activity as IF – ‘Condition to check if the Sun sign finder exists or no. If exists then the code will continue, and if not then display an error message.’</a:t>
            </a:r>
            <a:br>
              <a:rPr lang="en-US" sz="1400" b="0">
                <a:latin typeface="+mj-lt"/>
              </a:rPr>
            </a:br>
            <a:r>
              <a:rPr lang="en-US" sz="1400">
                <a:solidFill>
                  <a:schemeClr val="tx2">
                    <a:lumMod val="60000"/>
                    <a:lumOff val="40000"/>
                  </a:schemeClr>
                </a:solidFill>
                <a:latin typeface="+mj-lt"/>
              </a:rPr>
              <a:t>Step 24</a:t>
            </a:r>
            <a:r>
              <a:rPr lang="en-US" sz="1400" b="0">
                <a:latin typeface="+mj-lt"/>
              </a:rPr>
              <a:t>: Use the </a:t>
            </a:r>
            <a:r>
              <a:rPr lang="en-US" sz="1400" b="0" err="1">
                <a:latin typeface="+mj-lt"/>
              </a:rPr>
              <a:t>ElementExist</a:t>
            </a:r>
            <a:r>
              <a:rPr lang="en-US" sz="1400" b="0">
                <a:latin typeface="+mj-lt"/>
              </a:rPr>
              <a:t> Variable in the condition box of “IF” activity.</a:t>
            </a:r>
            <a:br>
              <a:rPr lang="en-US" sz="1400" b="0">
                <a:latin typeface="+mj-lt"/>
              </a:rPr>
            </a:br>
            <a:r>
              <a:rPr lang="en-US" sz="1400">
                <a:solidFill>
                  <a:schemeClr val="tx2">
                    <a:lumMod val="60000"/>
                    <a:lumOff val="40000"/>
                  </a:schemeClr>
                </a:solidFill>
                <a:latin typeface="+mj-lt"/>
              </a:rPr>
              <a:t>Step 25</a:t>
            </a:r>
            <a:r>
              <a:rPr lang="en-US" sz="1400" b="0">
                <a:latin typeface="+mj-lt"/>
              </a:rPr>
              <a:t>: Drag the “Sequence” activity from the activity panel and drop it in the “Then” workflow.</a:t>
            </a:r>
            <a:br>
              <a:rPr lang="en-US" sz="1400" b="0">
                <a:latin typeface="+mj-lt"/>
              </a:rPr>
            </a:br>
            <a:r>
              <a:rPr lang="en-US" sz="1400">
                <a:solidFill>
                  <a:schemeClr val="tx2">
                    <a:lumMod val="60000"/>
                    <a:lumOff val="40000"/>
                  </a:schemeClr>
                </a:solidFill>
                <a:latin typeface="+mj-lt"/>
              </a:rPr>
              <a:t>Step 26</a:t>
            </a:r>
            <a:r>
              <a:rPr lang="en-US" sz="1400" b="0">
                <a:latin typeface="+mj-lt"/>
              </a:rPr>
              <a:t>: Name the “Sequence” activity as Sequence – ‘Enter Date of Birth (Date, Month, Year).’</a:t>
            </a:r>
            <a:br>
              <a:rPr lang="en-US" sz="1400" b="0">
                <a:latin typeface="+mj-lt"/>
              </a:rPr>
            </a:br>
            <a:r>
              <a:rPr lang="en-US" sz="1400">
                <a:solidFill>
                  <a:schemeClr val="tx2">
                    <a:lumMod val="60000"/>
                    <a:lumOff val="40000"/>
                  </a:schemeClr>
                </a:solidFill>
                <a:latin typeface="+mj-lt"/>
              </a:rPr>
              <a:t>Step 27</a:t>
            </a:r>
            <a:r>
              <a:rPr lang="en-US" sz="1400" b="0">
                <a:latin typeface="+mj-lt"/>
              </a:rPr>
              <a:t>: Drag the “Sequence” activity from the activity panel and drop it in the workflow.</a:t>
            </a:r>
            <a:br>
              <a:rPr lang="en-US" sz="1400" b="0">
                <a:latin typeface="+mj-lt"/>
              </a:rPr>
            </a:br>
            <a:r>
              <a:rPr lang="en-US" sz="1400">
                <a:solidFill>
                  <a:schemeClr val="tx2">
                    <a:lumMod val="60000"/>
                    <a:lumOff val="40000"/>
                  </a:schemeClr>
                </a:solidFill>
                <a:latin typeface="+mj-lt"/>
              </a:rPr>
              <a:t>Step 28</a:t>
            </a:r>
            <a:r>
              <a:rPr lang="en-US" sz="1400" b="0">
                <a:latin typeface="+mj-lt"/>
              </a:rPr>
              <a:t>: Name the “Sequence” activity as Sequence – ‘Date.’</a:t>
            </a:r>
            <a:br>
              <a:rPr lang="en-US" sz="1400" b="0">
                <a:latin typeface="+mj-lt"/>
              </a:rPr>
            </a:br>
            <a:r>
              <a:rPr lang="en-US" sz="1400">
                <a:solidFill>
                  <a:schemeClr val="tx2">
                    <a:lumMod val="60000"/>
                    <a:lumOff val="40000"/>
                  </a:schemeClr>
                </a:solidFill>
                <a:latin typeface="+mj-lt"/>
              </a:rPr>
              <a:t>Step 29</a:t>
            </a:r>
            <a:r>
              <a:rPr lang="en-US" sz="1400" b="0">
                <a:latin typeface="+mj-lt"/>
              </a:rPr>
              <a:t>: Right-click on “Sequence” activity select Annotation &gt; Add Annotation ‘Entering and selecting the Date by identifying if in the dropdown menu.’</a:t>
            </a:r>
            <a:br>
              <a:rPr lang="en-US" sz="1400" b="0">
                <a:latin typeface="+mj-lt"/>
              </a:rPr>
            </a:br>
            <a:r>
              <a:rPr lang="en-US" sz="1400">
                <a:solidFill>
                  <a:schemeClr val="tx2">
                    <a:lumMod val="60000"/>
                    <a:lumOff val="40000"/>
                  </a:schemeClr>
                </a:solidFill>
                <a:latin typeface="+mj-lt"/>
              </a:rPr>
              <a:t>Step 30</a:t>
            </a:r>
            <a:r>
              <a:rPr lang="en-US" sz="1400" b="0">
                <a:latin typeface="+mj-lt"/>
              </a:rPr>
              <a:t>: Drag the “Click” activity from the activity panel and drop it in the “Sequence” activity.</a:t>
            </a:r>
            <a:br>
              <a:rPr lang="en-US" sz="1400" b="0">
                <a:latin typeface="+mj-lt"/>
              </a:rPr>
            </a:br>
            <a:br>
              <a:rPr lang="en-US" sz="1400" b="0">
                <a:latin typeface="+mj-lt"/>
              </a:rPr>
            </a:br>
            <a:endParaRPr lang="en-US" sz="1400" b="0">
              <a:latin typeface="+mj-lt"/>
            </a:endParaRPr>
          </a:p>
        </p:txBody>
      </p:sp>
    </p:spTree>
    <p:extLst>
      <p:ext uri="{BB962C8B-B14F-4D97-AF65-F5344CB8AC3E}">
        <p14:creationId xmlns:p14="http://schemas.microsoft.com/office/powerpoint/2010/main" val="458904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38BCB-5A3F-425D-B619-BE08771B5CAB}"/>
              </a:ext>
            </a:extLst>
          </p:cNvPr>
          <p:cNvSpPr>
            <a:spLocks noGrp="1"/>
          </p:cNvSpPr>
          <p:nvPr>
            <p:ph type="title"/>
          </p:nvPr>
        </p:nvSpPr>
        <p:spPr>
          <a:xfrm>
            <a:off x="228600" y="304800"/>
            <a:ext cx="5638800" cy="4955203"/>
          </a:xfrm>
        </p:spPr>
        <p:txBody>
          <a:bodyPr/>
          <a:lstStyle/>
          <a:p>
            <a:r>
              <a:rPr lang="en-US" sz="1400" u="sng">
                <a:solidFill>
                  <a:schemeClr val="tx2">
                    <a:lumMod val="60000"/>
                    <a:lumOff val="40000"/>
                  </a:schemeClr>
                </a:solidFill>
                <a:latin typeface="+mj-lt"/>
              </a:rPr>
              <a:t>Step by Step process: </a:t>
            </a:r>
            <a:br>
              <a:rPr lang="en-US" sz="1400" u="sng">
                <a:solidFill>
                  <a:schemeClr val="tx2">
                    <a:lumMod val="60000"/>
                    <a:lumOff val="40000"/>
                  </a:schemeClr>
                </a:solidFill>
                <a:latin typeface="+mj-lt"/>
              </a:rPr>
            </a:br>
            <a:br>
              <a:rPr lang="en-US" sz="1400">
                <a:solidFill>
                  <a:schemeClr val="tx2">
                    <a:lumMod val="60000"/>
                    <a:lumOff val="40000"/>
                  </a:schemeClr>
                </a:solidFill>
                <a:latin typeface="+mj-lt"/>
              </a:rPr>
            </a:br>
            <a:r>
              <a:rPr lang="en-US" sz="1400">
                <a:solidFill>
                  <a:schemeClr val="tx2">
                    <a:lumMod val="60000"/>
                    <a:lumOff val="40000"/>
                  </a:schemeClr>
                </a:solidFill>
                <a:latin typeface="+mj-lt"/>
              </a:rPr>
              <a:t>Step 31: </a:t>
            </a:r>
            <a:r>
              <a:rPr lang="en-US" sz="1400" b="0">
                <a:latin typeface="+mj-lt"/>
              </a:rPr>
              <a:t>Name the “Click” activity as Click - 'To click and select the date from the date block.’</a:t>
            </a:r>
            <a:br>
              <a:rPr lang="en-US" sz="1400" b="0">
                <a:latin typeface="+mj-lt"/>
              </a:rPr>
            </a:br>
            <a:r>
              <a:rPr lang="en-US" sz="1400">
                <a:solidFill>
                  <a:schemeClr val="tx2">
                    <a:lumMod val="60000"/>
                    <a:lumOff val="40000"/>
                  </a:schemeClr>
                </a:solidFill>
                <a:latin typeface="+mj-lt"/>
              </a:rPr>
              <a:t>Step 32: </a:t>
            </a:r>
            <a:r>
              <a:rPr lang="en-US" sz="1400" b="0">
                <a:latin typeface="+mj-lt"/>
              </a:rPr>
              <a:t>Drag the “Send Hotkey” activity from the activity panel and drop it in the “Sequence” activity.</a:t>
            </a:r>
            <a:br>
              <a:rPr lang="en-US" sz="1400" b="0">
                <a:latin typeface="+mj-lt"/>
              </a:rPr>
            </a:br>
            <a:r>
              <a:rPr lang="en-US" sz="1400">
                <a:solidFill>
                  <a:schemeClr val="tx2">
                    <a:lumMod val="60000"/>
                    <a:lumOff val="40000"/>
                  </a:schemeClr>
                </a:solidFill>
                <a:latin typeface="+mj-lt"/>
              </a:rPr>
              <a:t>Step 33</a:t>
            </a:r>
            <a:r>
              <a:rPr lang="en-US" sz="1400" b="0">
                <a:latin typeface="+mj-lt"/>
              </a:rPr>
              <a:t>: Name the “Send Hotkey” activity as Click - 'To make the dropdown date visible.’</a:t>
            </a:r>
            <a:br>
              <a:rPr lang="en-US" sz="1400" b="0">
                <a:latin typeface="+mj-lt"/>
              </a:rPr>
            </a:br>
            <a:r>
              <a:rPr lang="en-US" sz="1400">
                <a:solidFill>
                  <a:schemeClr val="tx2">
                    <a:lumMod val="60000"/>
                    <a:lumOff val="40000"/>
                  </a:schemeClr>
                </a:solidFill>
                <a:latin typeface="+mj-lt"/>
              </a:rPr>
              <a:t>Step 34</a:t>
            </a:r>
            <a:r>
              <a:rPr lang="en-US" sz="1400" b="0">
                <a:latin typeface="+mj-lt"/>
              </a:rPr>
              <a:t>: In the “Send Hotkey” activity select the “enter” key from the “Key” dropdown menu.</a:t>
            </a:r>
            <a:br>
              <a:rPr lang="en-US" sz="1400" b="0">
                <a:latin typeface="+mj-lt"/>
              </a:rPr>
            </a:br>
            <a:r>
              <a:rPr lang="en-US" sz="1400">
                <a:solidFill>
                  <a:schemeClr val="tx2">
                    <a:lumMod val="60000"/>
                    <a:lumOff val="40000"/>
                  </a:schemeClr>
                </a:solidFill>
                <a:latin typeface="+mj-lt"/>
              </a:rPr>
              <a:t>Step 35</a:t>
            </a:r>
            <a:r>
              <a:rPr lang="en-US" sz="1400" b="0">
                <a:latin typeface="+mj-lt"/>
              </a:rPr>
              <a:t>: Drag the “Type Into” activity from the activity panel and drop it in the “Sequence” activity.</a:t>
            </a:r>
            <a:br>
              <a:rPr lang="en-US" sz="1400" b="0">
                <a:latin typeface="+mj-lt"/>
              </a:rPr>
            </a:br>
            <a:r>
              <a:rPr lang="en-US" sz="1400">
                <a:solidFill>
                  <a:schemeClr val="tx2">
                    <a:lumMod val="60000"/>
                    <a:lumOff val="40000"/>
                  </a:schemeClr>
                </a:solidFill>
                <a:latin typeface="+mj-lt"/>
              </a:rPr>
              <a:t>Step 36</a:t>
            </a:r>
            <a:r>
              <a:rPr lang="en-US" sz="1400" b="0">
                <a:latin typeface="+mj-lt"/>
              </a:rPr>
              <a:t>: Name the “Type Into” activity as Type into - 'To select the date box.’</a:t>
            </a:r>
            <a:br>
              <a:rPr lang="en-US" sz="1400" b="0">
                <a:latin typeface="+mj-lt"/>
              </a:rPr>
            </a:br>
            <a:r>
              <a:rPr lang="en-US" sz="1400">
                <a:solidFill>
                  <a:schemeClr val="tx2">
                    <a:lumMod val="60000"/>
                    <a:lumOff val="40000"/>
                  </a:schemeClr>
                </a:solidFill>
                <a:latin typeface="+mj-lt"/>
              </a:rPr>
              <a:t>Step 37</a:t>
            </a:r>
            <a:r>
              <a:rPr lang="en-US" sz="1400" b="0">
                <a:latin typeface="+mj-lt"/>
              </a:rPr>
              <a:t>: Declare the variable “Dates” in the “Input” Property of “Type Into” activity.</a:t>
            </a:r>
            <a:br>
              <a:rPr lang="en-US" sz="1400" b="0">
                <a:latin typeface="+mj-lt"/>
              </a:rPr>
            </a:br>
            <a:r>
              <a:rPr lang="en-US" sz="1400">
                <a:solidFill>
                  <a:schemeClr val="tx2">
                    <a:lumMod val="60000"/>
                    <a:lumOff val="40000"/>
                  </a:schemeClr>
                </a:solidFill>
                <a:latin typeface="+mj-lt"/>
              </a:rPr>
              <a:t>Step 38</a:t>
            </a:r>
            <a:r>
              <a:rPr lang="en-US" sz="1400" b="0">
                <a:latin typeface="+mj-lt"/>
              </a:rPr>
              <a:t>: Drag the “Sequence” activity from the activity panel and drop it in the Sequence – ‘Enter Date of Birth (Date, Month, Year)’ workflow.</a:t>
            </a:r>
            <a:br>
              <a:rPr lang="en-US" sz="1400" b="0">
                <a:latin typeface="+mj-lt"/>
              </a:rPr>
            </a:br>
            <a:r>
              <a:rPr lang="en-US" sz="1400">
                <a:solidFill>
                  <a:schemeClr val="tx2">
                    <a:lumMod val="60000"/>
                    <a:lumOff val="40000"/>
                  </a:schemeClr>
                </a:solidFill>
                <a:latin typeface="+mj-lt"/>
              </a:rPr>
              <a:t>Step 39</a:t>
            </a:r>
            <a:r>
              <a:rPr lang="en-US" sz="1400" b="0">
                <a:latin typeface="+mj-lt"/>
              </a:rPr>
              <a:t>: Name the “Sequence” activity as Sequence – ‘Month.’</a:t>
            </a:r>
            <a:br>
              <a:rPr lang="en-US" sz="1400" b="0">
                <a:latin typeface="+mj-lt"/>
              </a:rPr>
            </a:br>
            <a:r>
              <a:rPr lang="en-US" sz="1400">
                <a:solidFill>
                  <a:schemeClr val="tx2">
                    <a:lumMod val="60000"/>
                    <a:lumOff val="40000"/>
                  </a:schemeClr>
                </a:solidFill>
                <a:latin typeface="+mj-lt"/>
              </a:rPr>
              <a:t>Step 40</a:t>
            </a:r>
            <a:r>
              <a:rPr lang="en-US" sz="1400" b="0">
                <a:latin typeface="+mj-lt"/>
              </a:rPr>
              <a:t>: Right-click on “Sequence” activity select Annotation &gt; Add Annotation ‘Entering and selecting the month by identifying it from the dropdown menu.’</a:t>
            </a:r>
            <a:br>
              <a:rPr lang="en-US" sz="1400" b="0">
                <a:latin typeface="+mj-lt"/>
              </a:rPr>
            </a:br>
            <a:br>
              <a:rPr lang="en-US" sz="1400" b="0">
                <a:latin typeface="+mj-lt"/>
              </a:rPr>
            </a:br>
            <a:endParaRPr lang="en-US" sz="1400" b="0">
              <a:latin typeface="+mj-lt"/>
            </a:endParaRPr>
          </a:p>
        </p:txBody>
      </p:sp>
    </p:spTree>
    <p:extLst>
      <p:ext uri="{BB962C8B-B14F-4D97-AF65-F5344CB8AC3E}">
        <p14:creationId xmlns:p14="http://schemas.microsoft.com/office/powerpoint/2010/main" val="2972221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17656-490F-4D94-8DBB-FAC8DC33A2AE}"/>
              </a:ext>
            </a:extLst>
          </p:cNvPr>
          <p:cNvSpPr>
            <a:spLocks noGrp="1"/>
          </p:cNvSpPr>
          <p:nvPr>
            <p:ph type="title"/>
          </p:nvPr>
        </p:nvSpPr>
        <p:spPr>
          <a:xfrm>
            <a:off x="4114800" y="538936"/>
            <a:ext cx="9522866" cy="430887"/>
          </a:xfrm>
        </p:spPr>
        <p:txBody>
          <a:bodyPr/>
          <a:lstStyle/>
          <a:p>
            <a:r>
              <a:rPr lang="en-US"/>
              <a:t>UiPath Software Installation</a:t>
            </a:r>
          </a:p>
        </p:txBody>
      </p:sp>
      <p:sp>
        <p:nvSpPr>
          <p:cNvPr id="5" name="TextBox 4">
            <a:extLst>
              <a:ext uri="{FF2B5EF4-FFF2-40B4-BE49-F238E27FC236}">
                <a16:creationId xmlns:a16="http://schemas.microsoft.com/office/drawing/2014/main" id="{439AFFA8-F975-4214-BB64-E78AEB4DC32A}"/>
              </a:ext>
            </a:extLst>
          </p:cNvPr>
          <p:cNvSpPr txBox="1"/>
          <p:nvPr/>
        </p:nvSpPr>
        <p:spPr>
          <a:xfrm>
            <a:off x="2057400" y="1547963"/>
            <a:ext cx="9753600" cy="1754326"/>
          </a:xfrm>
          <a:prstGeom prst="rect">
            <a:avLst/>
          </a:prstGeom>
          <a:noFill/>
        </p:spPr>
        <p:txBody>
          <a:bodyPr wrap="square" rtlCol="0">
            <a:spAutoFit/>
          </a:bodyPr>
          <a:lstStyle/>
          <a:p>
            <a:r>
              <a:rPr lang="en-US" dirty="0"/>
              <a:t>Requirements:</a:t>
            </a:r>
          </a:p>
          <a:p>
            <a:pPr marL="285750" indent="-285750">
              <a:buFont typeface="Arial" panose="020B0604020202020204" pitchFamily="34" charset="0"/>
              <a:buChar char="•"/>
            </a:pPr>
            <a:r>
              <a:rPr lang="en-US" dirty="0">
                <a:solidFill>
                  <a:srgbClr val="FF0000"/>
                </a:solidFill>
              </a:rPr>
              <a:t>Windows OS</a:t>
            </a:r>
          </a:p>
          <a:p>
            <a:pPr marL="285750" indent="-285750">
              <a:buFont typeface="Arial" panose="020B0604020202020204" pitchFamily="34" charset="0"/>
              <a:buChar char="•"/>
            </a:pPr>
            <a:endParaRPr lang="en-US" dirty="0">
              <a:solidFill>
                <a:srgbClr val="FF0000"/>
              </a:solidFill>
            </a:endParaRPr>
          </a:p>
          <a:p>
            <a:pPr marL="285750" indent="-285750">
              <a:buFont typeface="Arial" panose="020B0604020202020204" pitchFamily="34" charset="0"/>
              <a:buChar char="•"/>
            </a:pPr>
            <a:endParaRPr lang="en-US" dirty="0"/>
          </a:p>
          <a:p>
            <a:r>
              <a:rPr lang="en-US" dirty="0"/>
              <a:t>Download link: </a:t>
            </a:r>
            <a:r>
              <a:rPr lang="en-US" dirty="0">
                <a:hlinkClick r:id="rId2"/>
              </a:rPr>
              <a:t>https://cloud.uipath.com/portal_/register</a:t>
            </a:r>
            <a:endParaRPr lang="en-US" dirty="0"/>
          </a:p>
          <a:p>
            <a:r>
              <a:rPr lang="en-US" dirty="0"/>
              <a:t>sign up -&gt; UiPath Cloud Platform -&gt; Resource center -&gt; Community edition (Stable – v. 2022.4)</a:t>
            </a:r>
          </a:p>
        </p:txBody>
      </p:sp>
    </p:spTree>
    <p:extLst>
      <p:ext uri="{BB962C8B-B14F-4D97-AF65-F5344CB8AC3E}">
        <p14:creationId xmlns:p14="http://schemas.microsoft.com/office/powerpoint/2010/main" val="27393470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38BCB-5A3F-425D-B619-BE08771B5CAB}"/>
              </a:ext>
            </a:extLst>
          </p:cNvPr>
          <p:cNvSpPr>
            <a:spLocks noGrp="1"/>
          </p:cNvSpPr>
          <p:nvPr>
            <p:ph type="title"/>
          </p:nvPr>
        </p:nvSpPr>
        <p:spPr>
          <a:xfrm>
            <a:off x="228600" y="304800"/>
            <a:ext cx="5638800" cy="4955203"/>
          </a:xfrm>
        </p:spPr>
        <p:txBody>
          <a:bodyPr/>
          <a:lstStyle/>
          <a:p>
            <a:r>
              <a:rPr lang="en-US" sz="1400" u="sng">
                <a:solidFill>
                  <a:schemeClr val="tx2">
                    <a:lumMod val="60000"/>
                    <a:lumOff val="40000"/>
                  </a:schemeClr>
                </a:solidFill>
                <a:latin typeface="+mj-lt"/>
              </a:rPr>
              <a:t>Step by Step process: </a:t>
            </a:r>
            <a:br>
              <a:rPr lang="en-US" sz="1400" u="sng">
                <a:solidFill>
                  <a:schemeClr val="tx2">
                    <a:lumMod val="60000"/>
                    <a:lumOff val="40000"/>
                  </a:schemeClr>
                </a:solidFill>
                <a:latin typeface="+mj-lt"/>
              </a:rPr>
            </a:br>
            <a:br>
              <a:rPr lang="en-US" sz="1400">
                <a:solidFill>
                  <a:schemeClr val="tx2">
                    <a:lumMod val="60000"/>
                    <a:lumOff val="40000"/>
                  </a:schemeClr>
                </a:solidFill>
                <a:latin typeface="+mj-lt"/>
              </a:rPr>
            </a:br>
            <a:r>
              <a:rPr lang="en-US" sz="1400">
                <a:solidFill>
                  <a:schemeClr val="tx2">
                    <a:lumMod val="60000"/>
                    <a:lumOff val="40000"/>
                  </a:schemeClr>
                </a:solidFill>
                <a:latin typeface="+mj-lt"/>
              </a:rPr>
              <a:t>Step 41: </a:t>
            </a:r>
            <a:r>
              <a:rPr lang="en-US" sz="1400" b="0">
                <a:latin typeface="+mj-lt"/>
              </a:rPr>
              <a:t>Drag the “Click” activity from the activity panel and drop it in the “Sequence” activity.</a:t>
            </a:r>
            <a:br>
              <a:rPr lang="en-US" sz="1400" b="0">
                <a:latin typeface="+mj-lt"/>
              </a:rPr>
            </a:br>
            <a:r>
              <a:rPr lang="en-US" sz="1400">
                <a:solidFill>
                  <a:schemeClr val="tx2">
                    <a:lumMod val="60000"/>
                    <a:lumOff val="40000"/>
                  </a:schemeClr>
                </a:solidFill>
                <a:latin typeface="+mj-lt"/>
              </a:rPr>
              <a:t>Step 42: </a:t>
            </a:r>
            <a:r>
              <a:rPr lang="en-US" sz="1400" b="0">
                <a:latin typeface="+mj-lt"/>
              </a:rPr>
              <a:t>Name the “Click” activity as Click - 'To Click and select the month from the month block.’</a:t>
            </a:r>
            <a:br>
              <a:rPr lang="en-US" sz="1400" b="0">
                <a:latin typeface="+mj-lt"/>
              </a:rPr>
            </a:br>
            <a:r>
              <a:rPr lang="en-US" sz="1400">
                <a:solidFill>
                  <a:schemeClr val="tx2">
                    <a:lumMod val="60000"/>
                    <a:lumOff val="40000"/>
                  </a:schemeClr>
                </a:solidFill>
                <a:latin typeface="+mj-lt"/>
              </a:rPr>
              <a:t>Step 43</a:t>
            </a:r>
            <a:r>
              <a:rPr lang="en-US" sz="1400" b="0">
                <a:latin typeface="+mj-lt"/>
              </a:rPr>
              <a:t>: Drag the “Send Hotkey” activity from the activity panel and drop it in the “Sequence”.</a:t>
            </a:r>
            <a:br>
              <a:rPr lang="en-US" sz="1400" b="0">
                <a:latin typeface="+mj-lt"/>
              </a:rPr>
            </a:br>
            <a:r>
              <a:rPr lang="en-US" sz="1400">
                <a:solidFill>
                  <a:schemeClr val="tx2">
                    <a:lumMod val="60000"/>
                    <a:lumOff val="40000"/>
                  </a:schemeClr>
                </a:solidFill>
                <a:latin typeface="+mj-lt"/>
              </a:rPr>
              <a:t>Step 44</a:t>
            </a:r>
            <a:r>
              <a:rPr lang="en-US" sz="1400" b="0">
                <a:latin typeface="+mj-lt"/>
              </a:rPr>
              <a:t>: Name the “Send Hotkey” activity as Click - 'To make the dropdown month visible.’</a:t>
            </a:r>
            <a:br>
              <a:rPr lang="en-US" sz="1400" b="0">
                <a:latin typeface="+mj-lt"/>
              </a:rPr>
            </a:br>
            <a:r>
              <a:rPr lang="en-US" sz="1400">
                <a:solidFill>
                  <a:schemeClr val="tx2">
                    <a:lumMod val="60000"/>
                    <a:lumOff val="40000"/>
                  </a:schemeClr>
                </a:solidFill>
                <a:latin typeface="+mj-lt"/>
              </a:rPr>
              <a:t>Step 45</a:t>
            </a:r>
            <a:r>
              <a:rPr lang="en-US" sz="1400" b="0">
                <a:latin typeface="+mj-lt"/>
              </a:rPr>
              <a:t>: In the “Send Hotkey” activity select the “enter” key from the “Key” dropdown menu.</a:t>
            </a:r>
            <a:br>
              <a:rPr lang="en-US" sz="1400" b="0">
                <a:latin typeface="+mj-lt"/>
              </a:rPr>
            </a:br>
            <a:r>
              <a:rPr lang="en-US" sz="1400">
                <a:solidFill>
                  <a:schemeClr val="tx2">
                    <a:lumMod val="60000"/>
                    <a:lumOff val="40000"/>
                  </a:schemeClr>
                </a:solidFill>
                <a:latin typeface="+mj-lt"/>
              </a:rPr>
              <a:t>Step 46</a:t>
            </a:r>
            <a:r>
              <a:rPr lang="en-US" sz="1400" b="0">
                <a:latin typeface="+mj-lt"/>
              </a:rPr>
              <a:t>: Drag the “Type Into” activity from the activity panel and drop it in the “Sequence” activity.</a:t>
            </a:r>
            <a:br>
              <a:rPr lang="en-US" sz="1400" b="0">
                <a:latin typeface="+mj-lt"/>
              </a:rPr>
            </a:br>
            <a:r>
              <a:rPr lang="en-US" sz="1400">
                <a:solidFill>
                  <a:schemeClr val="tx2">
                    <a:lumMod val="60000"/>
                    <a:lumOff val="40000"/>
                  </a:schemeClr>
                </a:solidFill>
                <a:latin typeface="+mj-lt"/>
              </a:rPr>
              <a:t>Step 47</a:t>
            </a:r>
            <a:r>
              <a:rPr lang="en-US" sz="1400" b="0">
                <a:latin typeface="+mj-lt"/>
              </a:rPr>
              <a:t>: Name the “Type Into” activity as Type into - 'To Select the month box.’</a:t>
            </a:r>
            <a:br>
              <a:rPr lang="en-US" sz="1400" b="0">
                <a:latin typeface="+mj-lt"/>
              </a:rPr>
            </a:br>
            <a:r>
              <a:rPr lang="en-US" sz="1400">
                <a:solidFill>
                  <a:schemeClr val="tx2">
                    <a:lumMod val="60000"/>
                    <a:lumOff val="40000"/>
                  </a:schemeClr>
                </a:solidFill>
                <a:latin typeface="+mj-lt"/>
              </a:rPr>
              <a:t>Step 48</a:t>
            </a:r>
            <a:r>
              <a:rPr lang="en-US" sz="1400" b="0">
                <a:latin typeface="+mj-lt"/>
              </a:rPr>
              <a:t>: Declare the variable “Months” in the “Input” Property of “Type Into” activity.</a:t>
            </a:r>
            <a:br>
              <a:rPr lang="en-US" sz="1400" b="0">
                <a:latin typeface="+mj-lt"/>
              </a:rPr>
            </a:br>
            <a:r>
              <a:rPr lang="en-US" sz="1400">
                <a:solidFill>
                  <a:schemeClr val="tx2">
                    <a:lumMod val="60000"/>
                    <a:lumOff val="40000"/>
                  </a:schemeClr>
                </a:solidFill>
                <a:latin typeface="+mj-lt"/>
              </a:rPr>
              <a:t>Step 49</a:t>
            </a:r>
            <a:r>
              <a:rPr lang="en-US" sz="1400" b="0">
                <a:latin typeface="+mj-lt"/>
              </a:rPr>
              <a:t>: Drag the “Sequence” activity from the activity panel and drop it in the Sequence – ‘Enter Date of Birth (Date, Month, Year)’ workflow.</a:t>
            </a:r>
            <a:br>
              <a:rPr lang="en-US" sz="1400" b="0">
                <a:latin typeface="+mj-lt"/>
              </a:rPr>
            </a:br>
            <a:r>
              <a:rPr lang="en-US" sz="1400">
                <a:solidFill>
                  <a:schemeClr val="tx2">
                    <a:lumMod val="60000"/>
                    <a:lumOff val="40000"/>
                  </a:schemeClr>
                </a:solidFill>
                <a:latin typeface="+mj-lt"/>
              </a:rPr>
              <a:t>Step 50</a:t>
            </a:r>
            <a:r>
              <a:rPr lang="en-US" sz="1400" b="0">
                <a:latin typeface="+mj-lt"/>
              </a:rPr>
              <a:t>: Name the “Sequence” activity as Sequence – ‘Year.</a:t>
            </a:r>
            <a:br>
              <a:rPr lang="en-US" sz="1400" b="0">
                <a:latin typeface="+mj-lt"/>
              </a:rPr>
            </a:br>
            <a:br>
              <a:rPr lang="en-US" sz="1400" b="0">
                <a:latin typeface="+mj-lt"/>
              </a:rPr>
            </a:br>
            <a:endParaRPr lang="en-US" sz="1400" b="0">
              <a:latin typeface="+mj-lt"/>
            </a:endParaRPr>
          </a:p>
        </p:txBody>
      </p:sp>
    </p:spTree>
    <p:extLst>
      <p:ext uri="{BB962C8B-B14F-4D97-AF65-F5344CB8AC3E}">
        <p14:creationId xmlns:p14="http://schemas.microsoft.com/office/powerpoint/2010/main" val="12339408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38BCB-5A3F-425D-B619-BE08771B5CAB}"/>
              </a:ext>
            </a:extLst>
          </p:cNvPr>
          <p:cNvSpPr>
            <a:spLocks noGrp="1"/>
          </p:cNvSpPr>
          <p:nvPr>
            <p:ph type="title"/>
          </p:nvPr>
        </p:nvSpPr>
        <p:spPr>
          <a:xfrm>
            <a:off x="228600" y="304800"/>
            <a:ext cx="5638800" cy="4739759"/>
          </a:xfrm>
        </p:spPr>
        <p:txBody>
          <a:bodyPr/>
          <a:lstStyle/>
          <a:p>
            <a:r>
              <a:rPr lang="en-US" sz="1400" u="sng">
                <a:solidFill>
                  <a:schemeClr val="tx2">
                    <a:lumMod val="60000"/>
                    <a:lumOff val="40000"/>
                  </a:schemeClr>
                </a:solidFill>
                <a:latin typeface="+mj-lt"/>
              </a:rPr>
              <a:t>Step by Step process: </a:t>
            </a:r>
            <a:br>
              <a:rPr lang="en-US" sz="1400" u="sng">
                <a:solidFill>
                  <a:schemeClr val="tx2">
                    <a:lumMod val="60000"/>
                    <a:lumOff val="40000"/>
                  </a:schemeClr>
                </a:solidFill>
                <a:latin typeface="+mj-lt"/>
              </a:rPr>
            </a:br>
            <a:br>
              <a:rPr lang="en-US" sz="1400">
                <a:solidFill>
                  <a:schemeClr val="tx2">
                    <a:lumMod val="60000"/>
                    <a:lumOff val="40000"/>
                  </a:schemeClr>
                </a:solidFill>
                <a:latin typeface="+mj-lt"/>
              </a:rPr>
            </a:br>
            <a:r>
              <a:rPr lang="en-US" sz="1400">
                <a:solidFill>
                  <a:schemeClr val="tx2">
                    <a:lumMod val="60000"/>
                    <a:lumOff val="40000"/>
                  </a:schemeClr>
                </a:solidFill>
                <a:latin typeface="+mj-lt"/>
              </a:rPr>
              <a:t>Step 51: </a:t>
            </a:r>
            <a:r>
              <a:rPr lang="en-US" sz="1400" b="0">
                <a:latin typeface="+mj-lt"/>
              </a:rPr>
              <a:t>Right-click on “Sequence” activity select Annotation &gt; Add Annotation ‘Entering and selecting the year by identifying it from the dropdown menu.’</a:t>
            </a:r>
            <a:br>
              <a:rPr lang="en-US" sz="1400" b="0">
                <a:latin typeface="+mj-lt"/>
              </a:rPr>
            </a:br>
            <a:r>
              <a:rPr lang="en-US" sz="1400">
                <a:solidFill>
                  <a:schemeClr val="tx2">
                    <a:lumMod val="60000"/>
                    <a:lumOff val="40000"/>
                  </a:schemeClr>
                </a:solidFill>
                <a:latin typeface="+mj-lt"/>
              </a:rPr>
              <a:t>Step 52</a:t>
            </a:r>
            <a:r>
              <a:rPr lang="en-US" sz="1400">
                <a:latin typeface="+mj-lt"/>
              </a:rPr>
              <a:t>: </a:t>
            </a:r>
            <a:r>
              <a:rPr lang="en-US" sz="1400" b="0">
                <a:latin typeface="+mj-lt"/>
              </a:rPr>
              <a:t>Drag the “Click” activity from the activity panel and drop it in the “Sequence” activity.</a:t>
            </a:r>
            <a:br>
              <a:rPr lang="en-US" sz="1400" b="0">
                <a:latin typeface="+mj-lt"/>
              </a:rPr>
            </a:br>
            <a:r>
              <a:rPr lang="en-US" sz="1400">
                <a:solidFill>
                  <a:schemeClr val="tx2">
                    <a:lumMod val="60000"/>
                    <a:lumOff val="40000"/>
                  </a:schemeClr>
                </a:solidFill>
                <a:latin typeface="+mj-lt"/>
              </a:rPr>
              <a:t>Step 53</a:t>
            </a:r>
            <a:r>
              <a:rPr lang="en-US" sz="1400">
                <a:latin typeface="+mj-lt"/>
              </a:rPr>
              <a:t>: </a:t>
            </a:r>
            <a:r>
              <a:rPr lang="en-US" sz="1400" b="0">
                <a:latin typeface="+mj-lt"/>
              </a:rPr>
              <a:t>Name the “Click” activity as Click - 'To Click and select the year from the year block.’</a:t>
            </a:r>
            <a:br>
              <a:rPr lang="en-US" sz="1400">
                <a:latin typeface="+mj-lt"/>
              </a:rPr>
            </a:br>
            <a:r>
              <a:rPr lang="en-US" sz="1400">
                <a:solidFill>
                  <a:schemeClr val="tx2">
                    <a:lumMod val="60000"/>
                    <a:lumOff val="40000"/>
                  </a:schemeClr>
                </a:solidFill>
                <a:latin typeface="+mj-lt"/>
              </a:rPr>
              <a:t>Step 54</a:t>
            </a:r>
            <a:r>
              <a:rPr lang="en-US" sz="1400">
                <a:latin typeface="+mj-lt"/>
              </a:rPr>
              <a:t>: </a:t>
            </a:r>
            <a:r>
              <a:rPr lang="en-US" sz="1400" b="0">
                <a:latin typeface="+mj-lt"/>
              </a:rPr>
              <a:t>Drag the “Send Hotkey” activity from the activity panel and drop it in the “Sequence”.</a:t>
            </a:r>
            <a:br>
              <a:rPr lang="en-US" sz="1400">
                <a:latin typeface="+mj-lt"/>
              </a:rPr>
            </a:br>
            <a:r>
              <a:rPr lang="en-US" sz="1400">
                <a:solidFill>
                  <a:schemeClr val="tx2">
                    <a:lumMod val="60000"/>
                    <a:lumOff val="40000"/>
                  </a:schemeClr>
                </a:solidFill>
                <a:latin typeface="+mj-lt"/>
              </a:rPr>
              <a:t>Step 55</a:t>
            </a:r>
            <a:r>
              <a:rPr lang="en-US" sz="1400">
                <a:latin typeface="+mj-lt"/>
              </a:rPr>
              <a:t>: </a:t>
            </a:r>
            <a:r>
              <a:rPr lang="en-US" sz="1400" b="0">
                <a:latin typeface="+mj-lt"/>
              </a:rPr>
              <a:t>Name the “Send Hotkey” activity as Click - 'To make the dropdown Year visible.’</a:t>
            </a:r>
            <a:br>
              <a:rPr lang="en-US" sz="1400">
                <a:latin typeface="+mj-lt"/>
              </a:rPr>
            </a:br>
            <a:r>
              <a:rPr lang="en-US" sz="1400">
                <a:solidFill>
                  <a:schemeClr val="tx2">
                    <a:lumMod val="60000"/>
                    <a:lumOff val="40000"/>
                  </a:schemeClr>
                </a:solidFill>
                <a:latin typeface="+mj-lt"/>
              </a:rPr>
              <a:t>Step 56</a:t>
            </a:r>
            <a:r>
              <a:rPr lang="en-US" sz="1400">
                <a:latin typeface="+mj-lt"/>
              </a:rPr>
              <a:t>: </a:t>
            </a:r>
            <a:r>
              <a:rPr lang="en-US" sz="1400" b="0">
                <a:latin typeface="+mj-lt"/>
              </a:rPr>
              <a:t>In the “Send Hotkey” activity select the “enter” key from the “Key” dropdown menu.</a:t>
            </a:r>
            <a:br>
              <a:rPr lang="en-US" sz="1400" b="0">
                <a:latin typeface="+mj-lt"/>
              </a:rPr>
            </a:br>
            <a:r>
              <a:rPr lang="en-US" sz="1400">
                <a:solidFill>
                  <a:schemeClr val="tx2">
                    <a:lumMod val="60000"/>
                    <a:lumOff val="40000"/>
                  </a:schemeClr>
                </a:solidFill>
                <a:latin typeface="+mj-lt"/>
              </a:rPr>
              <a:t>Step 57</a:t>
            </a:r>
            <a:r>
              <a:rPr lang="en-US" sz="1400">
                <a:latin typeface="+mj-lt"/>
              </a:rPr>
              <a:t>: </a:t>
            </a:r>
            <a:r>
              <a:rPr lang="en-US" sz="1400" b="0">
                <a:latin typeface="+mj-lt"/>
              </a:rPr>
              <a:t>Drag the “Type Into” activity from the activity panel and drop it in the “Sequence” activity.</a:t>
            </a:r>
            <a:br>
              <a:rPr lang="en-US" sz="1400" b="0">
                <a:latin typeface="+mj-lt"/>
              </a:rPr>
            </a:br>
            <a:r>
              <a:rPr lang="en-US" sz="1400">
                <a:solidFill>
                  <a:schemeClr val="tx2">
                    <a:lumMod val="60000"/>
                    <a:lumOff val="40000"/>
                  </a:schemeClr>
                </a:solidFill>
                <a:latin typeface="+mj-lt"/>
              </a:rPr>
              <a:t>Step 58</a:t>
            </a:r>
            <a:r>
              <a:rPr lang="en-US" sz="1400">
                <a:latin typeface="+mj-lt"/>
              </a:rPr>
              <a:t>: </a:t>
            </a:r>
            <a:r>
              <a:rPr lang="en-US" sz="1400" b="0">
                <a:latin typeface="+mj-lt"/>
              </a:rPr>
              <a:t>Name the “Type Into” activity as Type into - 'To Select the year box.'</a:t>
            </a:r>
            <a:br>
              <a:rPr lang="en-US" sz="1400">
                <a:latin typeface="+mj-lt"/>
              </a:rPr>
            </a:br>
            <a:r>
              <a:rPr lang="en-US" sz="1400">
                <a:solidFill>
                  <a:schemeClr val="tx2">
                    <a:lumMod val="60000"/>
                    <a:lumOff val="40000"/>
                  </a:schemeClr>
                </a:solidFill>
                <a:latin typeface="+mj-lt"/>
              </a:rPr>
              <a:t>Step 59</a:t>
            </a:r>
            <a:r>
              <a:rPr lang="en-US" sz="1400">
                <a:latin typeface="+mj-lt"/>
              </a:rPr>
              <a:t>: </a:t>
            </a:r>
            <a:r>
              <a:rPr lang="en-US" sz="1400" b="0">
                <a:latin typeface="+mj-lt"/>
              </a:rPr>
              <a:t>Declare the variable “Years” in the “Input” Property of “Type Into” activity.</a:t>
            </a:r>
            <a:br>
              <a:rPr lang="en-US" sz="1400">
                <a:latin typeface="+mj-lt"/>
              </a:rPr>
            </a:br>
            <a:r>
              <a:rPr lang="en-US" sz="1400">
                <a:solidFill>
                  <a:schemeClr val="tx2">
                    <a:lumMod val="60000"/>
                    <a:lumOff val="40000"/>
                  </a:schemeClr>
                </a:solidFill>
                <a:latin typeface="+mj-lt"/>
              </a:rPr>
              <a:t>Step 60</a:t>
            </a:r>
            <a:r>
              <a:rPr lang="en-US" sz="1400" b="0">
                <a:latin typeface="+mj-lt"/>
              </a:rPr>
              <a:t>: Drag the “Click” activity from the activity panel and drop it in the Sequence – ‘Enter Date of Birth (Date, Month, Year) workflow.</a:t>
            </a:r>
          </a:p>
        </p:txBody>
      </p:sp>
    </p:spTree>
    <p:extLst>
      <p:ext uri="{BB962C8B-B14F-4D97-AF65-F5344CB8AC3E}">
        <p14:creationId xmlns:p14="http://schemas.microsoft.com/office/powerpoint/2010/main" val="17383966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38BCB-5A3F-425D-B619-BE08771B5CAB}"/>
              </a:ext>
            </a:extLst>
          </p:cNvPr>
          <p:cNvSpPr>
            <a:spLocks noGrp="1"/>
          </p:cNvSpPr>
          <p:nvPr>
            <p:ph type="title"/>
          </p:nvPr>
        </p:nvSpPr>
        <p:spPr>
          <a:xfrm>
            <a:off x="228600" y="304800"/>
            <a:ext cx="5638800" cy="3877985"/>
          </a:xfrm>
        </p:spPr>
        <p:txBody>
          <a:bodyPr/>
          <a:lstStyle/>
          <a:p>
            <a:r>
              <a:rPr lang="en-US" sz="1400" u="sng">
                <a:solidFill>
                  <a:schemeClr val="tx2">
                    <a:lumMod val="60000"/>
                    <a:lumOff val="40000"/>
                  </a:schemeClr>
                </a:solidFill>
                <a:latin typeface="+mn-lt"/>
              </a:rPr>
              <a:t>Step by Step process: </a:t>
            </a:r>
            <a:br>
              <a:rPr lang="en-US" sz="1400" u="sng">
                <a:latin typeface="+mn-lt"/>
              </a:rPr>
            </a:br>
            <a:br>
              <a:rPr lang="en-US" sz="1400">
                <a:latin typeface="+mn-lt"/>
              </a:rPr>
            </a:br>
            <a:r>
              <a:rPr lang="en-US" sz="1400">
                <a:solidFill>
                  <a:schemeClr val="tx2">
                    <a:lumMod val="60000"/>
                    <a:lumOff val="40000"/>
                  </a:schemeClr>
                </a:solidFill>
                <a:latin typeface="+mn-lt"/>
              </a:rPr>
              <a:t>Step 61</a:t>
            </a:r>
            <a:r>
              <a:rPr lang="en-US" sz="1400">
                <a:latin typeface="+mn-lt"/>
              </a:rPr>
              <a:t>: </a:t>
            </a:r>
            <a:r>
              <a:rPr lang="en-US" sz="1400" b="0">
                <a:latin typeface="+mn-lt"/>
              </a:rPr>
              <a:t>Name the “Click” activity as Click – ‘Click on the calculate button to show the zodiac dashboard web screen.’</a:t>
            </a:r>
            <a:br>
              <a:rPr lang="en-US" sz="1400" b="0">
                <a:latin typeface="+mn-lt"/>
              </a:rPr>
            </a:br>
            <a:r>
              <a:rPr lang="en-US" sz="1400">
                <a:solidFill>
                  <a:schemeClr val="tx2">
                    <a:lumMod val="60000"/>
                    <a:lumOff val="40000"/>
                  </a:schemeClr>
                </a:solidFill>
                <a:latin typeface="+mn-lt"/>
              </a:rPr>
              <a:t>Step 62</a:t>
            </a:r>
            <a:r>
              <a:rPr lang="en-US" sz="1400">
                <a:latin typeface="+mn-lt"/>
              </a:rPr>
              <a:t>: </a:t>
            </a:r>
            <a:r>
              <a:rPr lang="en-US" sz="1400" b="0">
                <a:latin typeface="+mn-lt"/>
              </a:rPr>
              <a:t>Drag the “Get Value” activity from the activity panel and drop it in the “Sequence” workflow.</a:t>
            </a:r>
            <a:br>
              <a:rPr lang="en-US" sz="1400" b="0">
                <a:latin typeface="+mn-lt"/>
              </a:rPr>
            </a:br>
            <a:r>
              <a:rPr lang="en-US" sz="1400">
                <a:solidFill>
                  <a:schemeClr val="tx2">
                    <a:lumMod val="60000"/>
                    <a:lumOff val="40000"/>
                  </a:schemeClr>
                </a:solidFill>
                <a:latin typeface="+mn-lt"/>
              </a:rPr>
              <a:t>Step 63: </a:t>
            </a:r>
            <a:r>
              <a:rPr lang="en-US" sz="1400" b="0">
                <a:latin typeface="+mn-lt"/>
              </a:rPr>
              <a:t>Name the “Get Value” activity as Get Value – ‘Get the Sun Sign.’</a:t>
            </a:r>
            <a:br>
              <a:rPr lang="en-US" sz="1400">
                <a:latin typeface="+mn-lt"/>
              </a:rPr>
            </a:br>
            <a:r>
              <a:rPr lang="en-US" sz="1400">
                <a:solidFill>
                  <a:schemeClr val="tx2">
                    <a:lumMod val="60000"/>
                    <a:lumOff val="40000"/>
                  </a:schemeClr>
                </a:solidFill>
                <a:latin typeface="+mn-lt"/>
              </a:rPr>
              <a:t>Step 64</a:t>
            </a:r>
            <a:r>
              <a:rPr lang="en-US" sz="1400" b="0">
                <a:latin typeface="+mn-lt"/>
              </a:rPr>
              <a:t>: Declare the variable “Sun sign” in the “Output” Property of “Get Value” activity.</a:t>
            </a:r>
            <a:br>
              <a:rPr lang="en-US" sz="1400" b="0">
                <a:latin typeface="+mn-lt"/>
              </a:rPr>
            </a:br>
            <a:r>
              <a:rPr lang="en-US" sz="1400">
                <a:solidFill>
                  <a:schemeClr val="tx2">
                    <a:lumMod val="60000"/>
                    <a:lumOff val="40000"/>
                  </a:schemeClr>
                </a:solidFill>
                <a:latin typeface="+mn-lt"/>
              </a:rPr>
              <a:t>Step 65</a:t>
            </a:r>
            <a:r>
              <a:rPr lang="en-US" sz="1400" b="0">
                <a:latin typeface="+mn-lt"/>
              </a:rPr>
              <a:t>: Drag the “Message Box” activity from the activity panel and drop it in the “Sequence” workflow.</a:t>
            </a:r>
            <a:br>
              <a:rPr lang="en-US" sz="1400" b="0">
                <a:latin typeface="+mn-lt"/>
              </a:rPr>
            </a:br>
            <a:r>
              <a:rPr lang="en-US" sz="1400">
                <a:solidFill>
                  <a:schemeClr val="tx2">
                    <a:lumMod val="60000"/>
                    <a:lumOff val="40000"/>
                  </a:schemeClr>
                </a:solidFill>
                <a:latin typeface="+mn-lt"/>
              </a:rPr>
              <a:t>Step 66</a:t>
            </a:r>
            <a:r>
              <a:rPr lang="en-US" sz="1400">
                <a:latin typeface="+mn-lt"/>
              </a:rPr>
              <a:t>: </a:t>
            </a:r>
            <a:r>
              <a:rPr lang="en-US" sz="1400" b="0">
                <a:latin typeface="+mn-lt"/>
              </a:rPr>
              <a:t>Name the “Message Box” activity as Message Box - 'To print Zodiac sun sign on screen.'</a:t>
            </a:r>
            <a:br>
              <a:rPr lang="en-US" sz="1400">
                <a:latin typeface="+mn-lt"/>
              </a:rPr>
            </a:br>
            <a:r>
              <a:rPr lang="en-US" sz="1400">
                <a:solidFill>
                  <a:schemeClr val="tx2">
                    <a:lumMod val="60000"/>
                    <a:lumOff val="40000"/>
                  </a:schemeClr>
                </a:solidFill>
                <a:latin typeface="+mn-lt"/>
              </a:rPr>
              <a:t>Step 67</a:t>
            </a:r>
            <a:r>
              <a:rPr lang="en-US" sz="1400">
                <a:latin typeface="+mn-lt"/>
              </a:rPr>
              <a:t>: </a:t>
            </a:r>
            <a:r>
              <a:rPr lang="en-US" sz="1400" b="0">
                <a:latin typeface="+mn-lt"/>
              </a:rPr>
              <a:t>Drag the “Message Box” activity from the activity panel and drop it in the “Else” workflow of If – ‘Sun sign finder exists, enter values else print message’ activity.</a:t>
            </a:r>
            <a:br>
              <a:rPr lang="en-US" sz="1400" b="0">
                <a:latin typeface="+mn-lt"/>
              </a:rPr>
            </a:br>
            <a:r>
              <a:rPr lang="en-US" sz="1400">
                <a:solidFill>
                  <a:schemeClr val="tx2">
                    <a:lumMod val="60000"/>
                    <a:lumOff val="40000"/>
                  </a:schemeClr>
                </a:solidFill>
                <a:latin typeface="+mn-lt"/>
              </a:rPr>
              <a:t>Step 68</a:t>
            </a:r>
            <a:r>
              <a:rPr lang="en-US" sz="1400">
                <a:latin typeface="+mn-lt"/>
              </a:rPr>
              <a:t>: </a:t>
            </a:r>
            <a:r>
              <a:rPr lang="en-US" sz="1400" b="0">
                <a:latin typeface="+mn-lt"/>
              </a:rPr>
              <a:t>Declare the variable "Sun Sign couldn't be generated, Page not Found" in the “Input” Property of “Message box” activity.</a:t>
            </a:r>
          </a:p>
        </p:txBody>
      </p:sp>
      <p:sp>
        <p:nvSpPr>
          <p:cNvPr id="3" name="TextBox 2">
            <a:extLst>
              <a:ext uri="{FF2B5EF4-FFF2-40B4-BE49-F238E27FC236}">
                <a16:creationId xmlns:a16="http://schemas.microsoft.com/office/drawing/2014/main" id="{4A345616-6B4D-4D75-BAC7-B1B1BA4D1AFA}"/>
              </a:ext>
            </a:extLst>
          </p:cNvPr>
          <p:cNvSpPr txBox="1"/>
          <p:nvPr/>
        </p:nvSpPr>
        <p:spPr>
          <a:xfrm>
            <a:off x="381000" y="4495800"/>
            <a:ext cx="5638800" cy="461665"/>
          </a:xfrm>
          <a:prstGeom prst="rect">
            <a:avLst/>
          </a:prstGeom>
          <a:noFill/>
        </p:spPr>
        <p:txBody>
          <a:bodyPr wrap="square" rtlCol="0">
            <a:spAutoFit/>
          </a:bodyPr>
          <a:lstStyle/>
          <a:p>
            <a:r>
              <a:rPr lang="en-US" sz="2400" b="1">
                <a:solidFill>
                  <a:schemeClr val="tx2">
                    <a:lumMod val="60000"/>
                    <a:lumOff val="40000"/>
                  </a:schemeClr>
                </a:solidFill>
              </a:rPr>
              <a:t>3…2…1… GO!</a:t>
            </a:r>
          </a:p>
        </p:txBody>
      </p:sp>
    </p:spTree>
    <p:extLst>
      <p:ext uri="{BB962C8B-B14F-4D97-AF65-F5344CB8AC3E}">
        <p14:creationId xmlns:p14="http://schemas.microsoft.com/office/powerpoint/2010/main" val="38859494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48A15-808A-4D68-9105-16B3FB6C7652}"/>
              </a:ext>
            </a:extLst>
          </p:cNvPr>
          <p:cNvSpPr>
            <a:spLocks noGrp="1"/>
          </p:cNvSpPr>
          <p:nvPr>
            <p:ph type="title"/>
          </p:nvPr>
        </p:nvSpPr>
        <p:spPr>
          <a:xfrm>
            <a:off x="-1600200" y="381000"/>
            <a:ext cx="9522866" cy="861774"/>
          </a:xfrm>
        </p:spPr>
        <p:txBody>
          <a:bodyPr/>
          <a:lstStyle/>
          <a:p>
            <a:pPr algn="ctr"/>
            <a:r>
              <a:rPr lang="en-US"/>
              <a:t>Get current time in Bucharest</a:t>
            </a:r>
            <a:br>
              <a:rPr lang="en-US"/>
            </a:br>
            <a:r>
              <a:rPr lang="en-US"/>
              <a:t>(optional homework)</a:t>
            </a:r>
          </a:p>
        </p:txBody>
      </p:sp>
      <p:sp>
        <p:nvSpPr>
          <p:cNvPr id="3" name="TextBox 2">
            <a:extLst>
              <a:ext uri="{FF2B5EF4-FFF2-40B4-BE49-F238E27FC236}">
                <a16:creationId xmlns:a16="http://schemas.microsoft.com/office/drawing/2014/main" id="{F832F468-CA1C-4A8F-B280-380ABCE23AC1}"/>
              </a:ext>
            </a:extLst>
          </p:cNvPr>
          <p:cNvSpPr txBox="1"/>
          <p:nvPr/>
        </p:nvSpPr>
        <p:spPr>
          <a:xfrm>
            <a:off x="457200" y="1447800"/>
            <a:ext cx="5638800" cy="1200329"/>
          </a:xfrm>
          <a:prstGeom prst="rect">
            <a:avLst/>
          </a:prstGeom>
          <a:noFill/>
        </p:spPr>
        <p:txBody>
          <a:bodyPr wrap="square" rtlCol="0">
            <a:spAutoFit/>
          </a:bodyPr>
          <a:lstStyle/>
          <a:p>
            <a:r>
              <a:rPr lang="en-US" b="1">
                <a:solidFill>
                  <a:schemeClr val="tx2">
                    <a:lumMod val="60000"/>
                    <a:lumOff val="40000"/>
                  </a:schemeClr>
                </a:solidFill>
              </a:rPr>
              <a:t>Objective</a:t>
            </a:r>
            <a:r>
              <a:rPr lang="en-US"/>
              <a:t>:  Get the current time in Bucharest (or another region of your choice) using Google search (“Bucharest current time”)</a:t>
            </a:r>
          </a:p>
          <a:p>
            <a:endParaRPr lang="en-US"/>
          </a:p>
        </p:txBody>
      </p:sp>
    </p:spTree>
    <p:extLst>
      <p:ext uri="{BB962C8B-B14F-4D97-AF65-F5344CB8AC3E}">
        <p14:creationId xmlns:p14="http://schemas.microsoft.com/office/powerpoint/2010/main" val="3028477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C77A-FE73-4F49-BF81-C8BE43BAF852}"/>
              </a:ext>
            </a:extLst>
          </p:cNvPr>
          <p:cNvSpPr>
            <a:spLocks noGrp="1"/>
          </p:cNvSpPr>
          <p:nvPr>
            <p:ph type="title"/>
          </p:nvPr>
        </p:nvSpPr>
        <p:spPr>
          <a:xfrm>
            <a:off x="5562600" y="609600"/>
            <a:ext cx="9522866" cy="430887"/>
          </a:xfrm>
        </p:spPr>
        <p:txBody>
          <a:bodyPr/>
          <a:lstStyle/>
          <a:p>
            <a:r>
              <a:rPr lang="ro-RO"/>
              <a:t>UiPath Studio</a:t>
            </a:r>
            <a:endParaRPr lang="en-US"/>
          </a:p>
        </p:txBody>
      </p:sp>
      <p:sp>
        <p:nvSpPr>
          <p:cNvPr id="3" name="TextBox 2">
            <a:extLst>
              <a:ext uri="{FF2B5EF4-FFF2-40B4-BE49-F238E27FC236}">
                <a16:creationId xmlns:a16="http://schemas.microsoft.com/office/drawing/2014/main" id="{3FBAD697-6C64-47AA-9FE7-B19726E8D7BD}"/>
              </a:ext>
            </a:extLst>
          </p:cNvPr>
          <p:cNvSpPr txBox="1"/>
          <p:nvPr/>
        </p:nvSpPr>
        <p:spPr>
          <a:xfrm>
            <a:off x="1981200" y="1219200"/>
            <a:ext cx="10058400" cy="4524315"/>
          </a:xfrm>
          <a:prstGeom prst="rect">
            <a:avLst/>
          </a:prstGeom>
          <a:noFill/>
        </p:spPr>
        <p:txBody>
          <a:bodyPr wrap="square" rtlCol="0">
            <a:spAutoFit/>
          </a:bodyPr>
          <a:lstStyle/>
          <a:p>
            <a:pPr marL="285750" indent="-285750">
              <a:buFont typeface="Arial" panose="020B0604020202020204" pitchFamily="34" charset="0"/>
              <a:buChar char="•"/>
            </a:pPr>
            <a:r>
              <a:rPr lang="ro-RO"/>
              <a:t>IDE where </a:t>
            </a:r>
            <a:r>
              <a:rPr lang="en-US"/>
              <a:t>you can create your automation workflow with the help of activities and execute the designed automation</a:t>
            </a:r>
            <a:endParaRPr lang="ro-RO"/>
          </a:p>
          <a:p>
            <a:pPr marL="285750" indent="-285750">
              <a:buFont typeface="Arial" panose="020B0604020202020204" pitchFamily="34" charset="0"/>
              <a:buChar char="•"/>
            </a:pPr>
            <a:r>
              <a:rPr lang="ro-RO" sz="2000" b="1">
                <a:solidFill>
                  <a:srgbClr val="FF0000"/>
                </a:solidFill>
              </a:rPr>
              <a:t>Features:</a:t>
            </a:r>
          </a:p>
          <a:p>
            <a:pPr marL="285750" indent="-285750">
              <a:buFont typeface="Wingdings" panose="05000000000000000000" pitchFamily="2" charset="2"/>
              <a:buChar char="ü"/>
            </a:pPr>
            <a:r>
              <a:rPr lang="en-US" b="1"/>
              <a:t>GUI Dashboard</a:t>
            </a:r>
            <a:r>
              <a:rPr lang="en-US"/>
              <a:t> – Offers a  GUI dashboard which consists of pre-defined activities to build automation workflows</a:t>
            </a:r>
            <a:endParaRPr lang="ro-RO"/>
          </a:p>
          <a:p>
            <a:pPr marL="285750" indent="-285750">
              <a:buFont typeface="Wingdings" panose="05000000000000000000" pitchFamily="2" charset="2"/>
              <a:buChar char="ü"/>
            </a:pPr>
            <a:r>
              <a:rPr lang="en-US" b="1"/>
              <a:t>Complexity Levels</a:t>
            </a:r>
            <a:r>
              <a:rPr lang="en-US"/>
              <a:t> –  Allows you to create projects based on complexity levels such as Sequence, Flowchart and State Machine</a:t>
            </a:r>
            <a:endParaRPr lang="ro-RO"/>
          </a:p>
          <a:p>
            <a:pPr marL="285750" indent="-285750">
              <a:buFont typeface="Wingdings" panose="05000000000000000000" pitchFamily="2" charset="2"/>
              <a:buChar char="ü"/>
            </a:pPr>
            <a:r>
              <a:rPr lang="en-US" b="1"/>
              <a:t>Types of Recorders</a:t>
            </a:r>
            <a:r>
              <a:rPr lang="en-US"/>
              <a:t> – Offers various types of recorders to record actions on multiple platforms such as Basic, Desktop, Web, Image, and Native Citrix</a:t>
            </a:r>
            <a:endParaRPr lang="ro-RO"/>
          </a:p>
          <a:p>
            <a:pPr marL="285750" indent="-285750">
              <a:buFont typeface="Wingdings" panose="05000000000000000000" pitchFamily="2" charset="2"/>
              <a:buChar char="ü"/>
            </a:pPr>
            <a:r>
              <a:rPr lang="en-US" b="1"/>
              <a:t>Logging &amp; Exception Handling</a:t>
            </a:r>
            <a:r>
              <a:rPr lang="en-US"/>
              <a:t> – Allows you to perform debugging and exception handling  If you wish to learn how to use these options you can refer to my article on Error Handling</a:t>
            </a:r>
            <a:endParaRPr lang="ro-RO"/>
          </a:p>
          <a:p>
            <a:pPr marL="285750" indent="-285750">
              <a:buFont typeface="Wingdings" panose="05000000000000000000" pitchFamily="2" charset="2"/>
              <a:buChar char="ü"/>
            </a:pPr>
            <a:r>
              <a:rPr lang="en-US" b="1"/>
              <a:t>Integrate with OCR technologies</a:t>
            </a:r>
            <a:r>
              <a:rPr lang="en-US"/>
              <a:t> – UiPath Studio can integrate with various OCR technologies to perform screen scraping</a:t>
            </a:r>
            <a:endParaRPr lang="ro-RO"/>
          </a:p>
          <a:p>
            <a:pPr marL="285750" indent="-285750">
              <a:buFont typeface="Wingdings" panose="05000000000000000000" pitchFamily="2" charset="2"/>
              <a:buChar char="ü"/>
            </a:pPr>
            <a:r>
              <a:rPr lang="en-US" b="1"/>
              <a:t>Reusable Components</a:t>
            </a:r>
            <a:r>
              <a:rPr lang="en-US"/>
              <a:t> – With the UiPath Studio, you can create reusable components to publish them together as Libraries</a:t>
            </a:r>
            <a:endParaRPr lang="ro-RO"/>
          </a:p>
          <a:p>
            <a:pPr marL="285750" indent="-285750">
              <a:buFontTx/>
              <a:buChar char="-"/>
            </a:pPr>
            <a:endParaRPr lang="ro-RO"/>
          </a:p>
        </p:txBody>
      </p:sp>
    </p:spTree>
    <p:extLst>
      <p:ext uri="{BB962C8B-B14F-4D97-AF65-F5344CB8AC3E}">
        <p14:creationId xmlns:p14="http://schemas.microsoft.com/office/powerpoint/2010/main" val="1858461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35331-6864-4B43-AB75-E581ADE4D672}"/>
              </a:ext>
            </a:extLst>
          </p:cNvPr>
          <p:cNvSpPr>
            <a:spLocks noGrp="1"/>
          </p:cNvSpPr>
          <p:nvPr>
            <p:ph type="title"/>
          </p:nvPr>
        </p:nvSpPr>
        <p:spPr>
          <a:xfrm>
            <a:off x="3657600" y="600305"/>
            <a:ext cx="9522866" cy="430887"/>
          </a:xfrm>
        </p:spPr>
        <p:txBody>
          <a:bodyPr/>
          <a:lstStyle/>
          <a:p>
            <a:r>
              <a:rPr lang="ro-RO"/>
              <a:t>UiPath Studio – The User Interface</a:t>
            </a:r>
            <a:endParaRPr lang="en-US"/>
          </a:p>
        </p:txBody>
      </p:sp>
      <p:sp>
        <p:nvSpPr>
          <p:cNvPr id="5" name="TextBox 4">
            <a:extLst>
              <a:ext uri="{FF2B5EF4-FFF2-40B4-BE49-F238E27FC236}">
                <a16:creationId xmlns:a16="http://schemas.microsoft.com/office/drawing/2014/main" id="{7FC42BB1-ACCA-4262-9870-5BCC0FC0D7C8}"/>
              </a:ext>
            </a:extLst>
          </p:cNvPr>
          <p:cNvSpPr txBox="1"/>
          <p:nvPr/>
        </p:nvSpPr>
        <p:spPr>
          <a:xfrm>
            <a:off x="1905000" y="1295400"/>
            <a:ext cx="3048000" cy="5293757"/>
          </a:xfrm>
          <a:prstGeom prst="rect">
            <a:avLst/>
          </a:prstGeom>
          <a:noFill/>
        </p:spPr>
        <p:txBody>
          <a:bodyPr wrap="square" rtlCol="0">
            <a:spAutoFit/>
          </a:bodyPr>
          <a:lstStyle/>
          <a:p>
            <a:r>
              <a:rPr lang="en-US" sz="1600"/>
              <a:t>UiPath Studio contains multiple panels for easier access to specific functionalities. They can be docked, act as floating windows, or the </a:t>
            </a:r>
            <a:r>
              <a:rPr lang="en-US" sz="1600" b="1"/>
              <a:t>Auto-hide</a:t>
            </a:r>
            <a:r>
              <a:rPr lang="en-US" sz="1600"/>
              <a:t> option can be enabled from the drop-down list.</a:t>
            </a:r>
            <a:endParaRPr lang="ro-RO" sz="1600"/>
          </a:p>
          <a:p>
            <a:pPr marL="285750" indent="-285750">
              <a:buFont typeface="Arial" panose="020B0604020202020204" pitchFamily="34" charset="0"/>
              <a:buChar char="•"/>
            </a:pPr>
            <a:r>
              <a:rPr lang="ro-RO" sz="1600" b="1"/>
              <a:t>The Ribbon</a:t>
            </a:r>
          </a:p>
          <a:p>
            <a:pPr marL="342900" indent="-342900">
              <a:buAutoNum type="arabicPeriod"/>
            </a:pPr>
            <a:r>
              <a:rPr lang="ro-RO" sz="1600" u="sng"/>
              <a:t>Home</a:t>
            </a:r>
          </a:p>
          <a:p>
            <a:r>
              <a:rPr lang="ro-RO" sz="1600"/>
              <a:t>Start a new project from predefined templates or open a project you recently worked on. Projects can be pinned or removed from the Open Recent list, while hover over them displays the entire project Description. By default, projects are created in </a:t>
            </a:r>
            <a:r>
              <a:rPr lang="ro-RO" sz="1600" i="1" u="sng"/>
              <a:t>C:</a:t>
            </a:r>
            <a:r>
              <a:rPr lang="en-US" sz="1600" i="1" u="sng"/>
              <a:t>\Users\&lt;&lt;current user&gt;&gt;\Documents\UiPath</a:t>
            </a:r>
            <a:r>
              <a:rPr lang="en-US" sz="1600"/>
              <a:t>. The Open a Local Project button searches for </a:t>
            </a:r>
            <a:r>
              <a:rPr lang="en-US" sz="1600" i="1" err="1"/>
              <a:t>project.json</a:t>
            </a:r>
            <a:r>
              <a:rPr lang="en-US" sz="1600" i="1"/>
              <a:t> </a:t>
            </a:r>
            <a:r>
              <a:rPr lang="en-US" sz="1600"/>
              <a:t>files.</a:t>
            </a:r>
            <a:endParaRPr lang="ro-RO" sz="1600"/>
          </a:p>
          <a:p>
            <a:endParaRPr lang="en-US" b="1"/>
          </a:p>
        </p:txBody>
      </p:sp>
      <p:pic>
        <p:nvPicPr>
          <p:cNvPr id="10" name="Picture 9" descr="Graphical user interface, text, application&#10;&#10;Description automatically generated">
            <a:extLst>
              <a:ext uri="{FF2B5EF4-FFF2-40B4-BE49-F238E27FC236}">
                <a16:creationId xmlns:a16="http://schemas.microsoft.com/office/drawing/2014/main" id="{43679B0A-83D7-4D27-8B3D-F2DC9313AC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1524000"/>
            <a:ext cx="6855808" cy="4302808"/>
          </a:xfrm>
          <a:prstGeom prst="rect">
            <a:avLst/>
          </a:prstGeom>
        </p:spPr>
      </p:pic>
    </p:spTree>
    <p:extLst>
      <p:ext uri="{BB962C8B-B14F-4D97-AF65-F5344CB8AC3E}">
        <p14:creationId xmlns:p14="http://schemas.microsoft.com/office/powerpoint/2010/main" val="3239795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64ACEB1-632E-49AC-9E42-DDAB166542E1}"/>
              </a:ext>
            </a:extLst>
          </p:cNvPr>
          <p:cNvSpPr>
            <a:spLocks noGrp="1"/>
          </p:cNvSpPr>
          <p:nvPr>
            <p:ph type="title"/>
          </p:nvPr>
        </p:nvSpPr>
        <p:spPr>
          <a:xfrm>
            <a:off x="3657600" y="600305"/>
            <a:ext cx="9522866" cy="430887"/>
          </a:xfrm>
        </p:spPr>
        <p:txBody>
          <a:bodyPr/>
          <a:lstStyle/>
          <a:p>
            <a:r>
              <a:rPr lang="ro-RO"/>
              <a:t>UiPath Studio – The User Interface</a:t>
            </a:r>
            <a:endParaRPr lang="en-US"/>
          </a:p>
        </p:txBody>
      </p:sp>
      <p:sp>
        <p:nvSpPr>
          <p:cNvPr id="6" name="TextBox 5">
            <a:extLst>
              <a:ext uri="{FF2B5EF4-FFF2-40B4-BE49-F238E27FC236}">
                <a16:creationId xmlns:a16="http://schemas.microsoft.com/office/drawing/2014/main" id="{210C4E4F-8807-46FE-863D-E265A43C0D0D}"/>
              </a:ext>
            </a:extLst>
          </p:cNvPr>
          <p:cNvSpPr txBox="1"/>
          <p:nvPr/>
        </p:nvSpPr>
        <p:spPr>
          <a:xfrm>
            <a:off x="1828800" y="1447799"/>
            <a:ext cx="9982200" cy="1569660"/>
          </a:xfrm>
          <a:prstGeom prst="rect">
            <a:avLst/>
          </a:prstGeom>
          <a:noFill/>
        </p:spPr>
        <p:txBody>
          <a:bodyPr wrap="square" rtlCol="0">
            <a:spAutoFit/>
          </a:bodyPr>
          <a:lstStyle/>
          <a:p>
            <a:r>
              <a:rPr lang="en-US" sz="1600" b="1"/>
              <a:t>Ribbon</a:t>
            </a:r>
          </a:p>
          <a:p>
            <a:r>
              <a:rPr lang="en-US" sz="1600"/>
              <a:t>2. Design</a:t>
            </a:r>
          </a:p>
          <a:p>
            <a:r>
              <a:rPr lang="en-US" sz="1600"/>
              <a:t>Add sequences, flowcharts and state machines to your project, install and manage activities packages, built interactions with UI elements, export workflows to Excel, and then publish your work to Orchestrator or custom feeds. Keep in mind, that wizards and UI Explorer aren’t visible in the Ribbon unless you install the </a:t>
            </a:r>
            <a:r>
              <a:rPr lang="en-US" sz="1600" err="1"/>
              <a:t>UiPath.UIAutomation.Activities</a:t>
            </a:r>
            <a:r>
              <a:rPr lang="en-US" sz="1600"/>
              <a:t> package.</a:t>
            </a:r>
          </a:p>
        </p:txBody>
      </p:sp>
      <p:pic>
        <p:nvPicPr>
          <p:cNvPr id="9" name="Picture 8">
            <a:extLst>
              <a:ext uri="{FF2B5EF4-FFF2-40B4-BE49-F238E27FC236}">
                <a16:creationId xmlns:a16="http://schemas.microsoft.com/office/drawing/2014/main" id="{7568594C-219B-4631-8083-F493AD263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9781" y="3444240"/>
            <a:ext cx="10622219" cy="1181249"/>
          </a:xfrm>
          <a:prstGeom prst="rect">
            <a:avLst/>
          </a:prstGeom>
        </p:spPr>
      </p:pic>
    </p:spTree>
    <p:extLst>
      <p:ext uri="{BB962C8B-B14F-4D97-AF65-F5344CB8AC3E}">
        <p14:creationId xmlns:p14="http://schemas.microsoft.com/office/powerpoint/2010/main" val="3390710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36B6CFA-3F40-40FA-8345-70C5535C0FE0}"/>
              </a:ext>
            </a:extLst>
          </p:cNvPr>
          <p:cNvSpPr>
            <a:spLocks noGrp="1"/>
          </p:cNvSpPr>
          <p:nvPr>
            <p:ph type="title"/>
          </p:nvPr>
        </p:nvSpPr>
        <p:spPr>
          <a:xfrm>
            <a:off x="3657600" y="600305"/>
            <a:ext cx="9522866" cy="430887"/>
          </a:xfrm>
        </p:spPr>
        <p:txBody>
          <a:bodyPr/>
          <a:lstStyle/>
          <a:p>
            <a:r>
              <a:rPr lang="ro-RO"/>
              <a:t>UiPath Studio – The User Interface</a:t>
            </a:r>
            <a:endParaRPr lang="en-US"/>
          </a:p>
        </p:txBody>
      </p:sp>
      <p:sp>
        <p:nvSpPr>
          <p:cNvPr id="6" name="TextBox 5">
            <a:extLst>
              <a:ext uri="{FF2B5EF4-FFF2-40B4-BE49-F238E27FC236}">
                <a16:creationId xmlns:a16="http://schemas.microsoft.com/office/drawing/2014/main" id="{AEB130FC-81A3-4819-B5CE-B8BC07C6BA4B}"/>
              </a:ext>
            </a:extLst>
          </p:cNvPr>
          <p:cNvSpPr txBox="1"/>
          <p:nvPr/>
        </p:nvSpPr>
        <p:spPr>
          <a:xfrm>
            <a:off x="1981200" y="1371600"/>
            <a:ext cx="9829800" cy="1323439"/>
          </a:xfrm>
          <a:prstGeom prst="rect">
            <a:avLst/>
          </a:prstGeom>
          <a:noFill/>
        </p:spPr>
        <p:txBody>
          <a:bodyPr wrap="square" rtlCol="0">
            <a:spAutoFit/>
          </a:bodyPr>
          <a:lstStyle/>
          <a:p>
            <a:r>
              <a:rPr lang="en-US" sz="1600" b="1"/>
              <a:t>Ribbon</a:t>
            </a:r>
          </a:p>
          <a:p>
            <a:r>
              <a:rPr lang="en-US" sz="1600"/>
              <a:t>3. Debug</a:t>
            </a:r>
          </a:p>
          <a:p>
            <a:r>
              <a:rPr lang="en-US" sz="1600"/>
              <a:t>Debug your workflow, while using debugging tools to set breakpoints, monitor the execution of activities step by step, and adjust the debugging speed. Open logs to view details regarding execution and any change made to the project.</a:t>
            </a:r>
          </a:p>
        </p:txBody>
      </p:sp>
      <p:pic>
        <p:nvPicPr>
          <p:cNvPr id="8" name="Picture 7">
            <a:extLst>
              <a:ext uri="{FF2B5EF4-FFF2-40B4-BE49-F238E27FC236}">
                <a16:creationId xmlns:a16="http://schemas.microsoft.com/office/drawing/2014/main" id="{BEC3D1B5-D08B-4DAE-A867-5EC57D21B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3429000"/>
            <a:ext cx="10652760" cy="1240455"/>
          </a:xfrm>
          <a:prstGeom prst="rect">
            <a:avLst/>
          </a:prstGeom>
        </p:spPr>
      </p:pic>
    </p:spTree>
    <p:extLst>
      <p:ext uri="{BB962C8B-B14F-4D97-AF65-F5344CB8AC3E}">
        <p14:creationId xmlns:p14="http://schemas.microsoft.com/office/powerpoint/2010/main" val="684757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36B6CFA-3F40-40FA-8345-70C5535C0FE0}"/>
              </a:ext>
            </a:extLst>
          </p:cNvPr>
          <p:cNvSpPr>
            <a:spLocks noGrp="1"/>
          </p:cNvSpPr>
          <p:nvPr>
            <p:ph type="title"/>
          </p:nvPr>
        </p:nvSpPr>
        <p:spPr>
          <a:xfrm>
            <a:off x="3657600" y="600305"/>
            <a:ext cx="9522866" cy="430887"/>
          </a:xfrm>
        </p:spPr>
        <p:txBody>
          <a:bodyPr/>
          <a:lstStyle/>
          <a:p>
            <a:r>
              <a:rPr lang="ro-RO"/>
              <a:t>UiPath Studio – The User Interface</a:t>
            </a:r>
            <a:endParaRPr lang="en-US"/>
          </a:p>
        </p:txBody>
      </p:sp>
      <p:sp>
        <p:nvSpPr>
          <p:cNvPr id="6" name="TextBox 5">
            <a:extLst>
              <a:ext uri="{FF2B5EF4-FFF2-40B4-BE49-F238E27FC236}">
                <a16:creationId xmlns:a16="http://schemas.microsoft.com/office/drawing/2014/main" id="{AEB130FC-81A3-4819-B5CE-B8BC07C6BA4B}"/>
              </a:ext>
            </a:extLst>
          </p:cNvPr>
          <p:cNvSpPr txBox="1"/>
          <p:nvPr/>
        </p:nvSpPr>
        <p:spPr>
          <a:xfrm>
            <a:off x="1981200" y="1371600"/>
            <a:ext cx="9829800" cy="830997"/>
          </a:xfrm>
          <a:prstGeom prst="rect">
            <a:avLst/>
          </a:prstGeom>
          <a:noFill/>
        </p:spPr>
        <p:txBody>
          <a:bodyPr wrap="square" rtlCol="0">
            <a:spAutoFit/>
          </a:bodyPr>
          <a:lstStyle/>
          <a:p>
            <a:r>
              <a:rPr lang="en-US" sz="1600" b="1"/>
              <a:t>The tools tab</a:t>
            </a:r>
          </a:p>
          <a:p>
            <a:r>
              <a:rPr lang="en-US" sz="1600"/>
              <a:t>The Tools tab can be used for installing extensions for Chrome, Firefox, Edge, Java, Silverlight, Citrix and Windows Remote Desktop, and for launching the UI Explorer and Project Dependencies Mass Update Tool.</a:t>
            </a:r>
          </a:p>
        </p:txBody>
      </p:sp>
      <p:pic>
        <p:nvPicPr>
          <p:cNvPr id="3" name="Picture 2" descr="Graphical user interface, text, application, email&#10;&#10;Description automatically generated">
            <a:extLst>
              <a:ext uri="{FF2B5EF4-FFF2-40B4-BE49-F238E27FC236}">
                <a16:creationId xmlns:a16="http://schemas.microsoft.com/office/drawing/2014/main" id="{D0431494-03D4-4128-AA53-39687293B6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2321215"/>
            <a:ext cx="8123367" cy="4506305"/>
          </a:xfrm>
          <a:prstGeom prst="rect">
            <a:avLst/>
          </a:prstGeom>
        </p:spPr>
      </p:pic>
    </p:spTree>
    <p:extLst>
      <p:ext uri="{BB962C8B-B14F-4D97-AF65-F5344CB8AC3E}">
        <p14:creationId xmlns:p14="http://schemas.microsoft.com/office/powerpoint/2010/main" val="104790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36B6CFA-3F40-40FA-8345-70C5535C0FE0}"/>
              </a:ext>
            </a:extLst>
          </p:cNvPr>
          <p:cNvSpPr>
            <a:spLocks noGrp="1"/>
          </p:cNvSpPr>
          <p:nvPr>
            <p:ph type="title"/>
          </p:nvPr>
        </p:nvSpPr>
        <p:spPr>
          <a:xfrm>
            <a:off x="3657600" y="600305"/>
            <a:ext cx="9522866" cy="430887"/>
          </a:xfrm>
        </p:spPr>
        <p:txBody>
          <a:bodyPr/>
          <a:lstStyle/>
          <a:p>
            <a:r>
              <a:rPr lang="ro-RO"/>
              <a:t>UiPath Studio – The User Interface</a:t>
            </a:r>
            <a:endParaRPr lang="en-US"/>
          </a:p>
        </p:txBody>
      </p:sp>
      <p:sp>
        <p:nvSpPr>
          <p:cNvPr id="6" name="TextBox 5">
            <a:extLst>
              <a:ext uri="{FF2B5EF4-FFF2-40B4-BE49-F238E27FC236}">
                <a16:creationId xmlns:a16="http://schemas.microsoft.com/office/drawing/2014/main" id="{AEB130FC-81A3-4819-B5CE-B8BC07C6BA4B}"/>
              </a:ext>
            </a:extLst>
          </p:cNvPr>
          <p:cNvSpPr txBox="1"/>
          <p:nvPr/>
        </p:nvSpPr>
        <p:spPr>
          <a:xfrm>
            <a:off x="1981200" y="1371600"/>
            <a:ext cx="9829800" cy="830997"/>
          </a:xfrm>
          <a:prstGeom prst="rect">
            <a:avLst/>
          </a:prstGeom>
          <a:noFill/>
        </p:spPr>
        <p:txBody>
          <a:bodyPr wrap="square" rtlCol="0">
            <a:spAutoFit/>
          </a:bodyPr>
          <a:lstStyle/>
          <a:p>
            <a:r>
              <a:rPr lang="en-US" sz="1600" b="1"/>
              <a:t>The Settings tab</a:t>
            </a:r>
          </a:p>
          <a:p>
            <a:r>
              <a:rPr lang="en-US" sz="1600"/>
              <a:t>The Settings tab has options for changing the interface language, theme, setting global preferences, and managing activity feeds.</a:t>
            </a:r>
          </a:p>
        </p:txBody>
      </p:sp>
      <p:pic>
        <p:nvPicPr>
          <p:cNvPr id="4" name="Picture 3" descr="Graphical user interface, text, application, email&#10;&#10;Description automatically generated">
            <a:extLst>
              <a:ext uri="{FF2B5EF4-FFF2-40B4-BE49-F238E27FC236}">
                <a16:creationId xmlns:a16="http://schemas.microsoft.com/office/drawing/2014/main" id="{F350EE5F-73D1-44DC-A106-185358CC6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2111990"/>
            <a:ext cx="6943551" cy="4624923"/>
          </a:xfrm>
          <a:prstGeom prst="rect">
            <a:avLst/>
          </a:prstGeom>
        </p:spPr>
      </p:pic>
    </p:spTree>
    <p:extLst>
      <p:ext uri="{BB962C8B-B14F-4D97-AF65-F5344CB8AC3E}">
        <p14:creationId xmlns:p14="http://schemas.microsoft.com/office/powerpoint/2010/main" val="1212445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956E8EA9B708E46B0A568C6EE0D47C2" ma:contentTypeVersion="0" ma:contentTypeDescription="Create a new document." ma:contentTypeScope="" ma:versionID="2ec2955e26ee32717fc415299f64a686">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D4F89D-706E-450B-A269-0F5AE5930C0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8B6E0D4-D967-4BFC-835A-F36AF1BF5A40}"/>
</file>

<file path=customXml/itemProps3.xml><?xml version="1.0" encoding="utf-8"?>
<ds:datastoreItem xmlns:ds="http://schemas.openxmlformats.org/officeDocument/2006/customXml" ds:itemID="{A76D3454-9F69-49DC-8F46-16D275A9956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TotalTime>
  <Words>4440</Words>
  <Application>Microsoft Office PowerPoint</Application>
  <PresentationFormat>Widescreen</PresentationFormat>
  <Paragraphs>162</Paragraphs>
  <Slides>33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Wingdings</vt:lpstr>
      <vt:lpstr>Office Theme</vt:lpstr>
      <vt:lpstr>RPA (UiPath) 1st Lab – 10/10/2021 </vt:lpstr>
      <vt:lpstr>UiPath Components</vt:lpstr>
      <vt:lpstr>UiPath Software Installation</vt:lpstr>
      <vt:lpstr>UiPath Studio</vt:lpstr>
      <vt:lpstr>UiPath Studio – The User Interface</vt:lpstr>
      <vt:lpstr>UiPath Studio – The User Interface</vt:lpstr>
      <vt:lpstr>UiPath Studio – The User Interface</vt:lpstr>
      <vt:lpstr>UiPath Studio – The User Interface</vt:lpstr>
      <vt:lpstr>UiPath Studio – The User Interface</vt:lpstr>
      <vt:lpstr>UiPath Studio – The User Interface</vt:lpstr>
      <vt:lpstr>UiPath Studio – The User Interface</vt:lpstr>
      <vt:lpstr>UiPath Studio – The User Interface</vt:lpstr>
      <vt:lpstr>UiPath Studio – The User Interface</vt:lpstr>
      <vt:lpstr>UiPath Studio – The User Interface</vt:lpstr>
      <vt:lpstr>Your first Robot</vt:lpstr>
      <vt:lpstr>Print "Hello" by using Sequence activity  </vt:lpstr>
      <vt:lpstr>Step by Step process:    Step 1: Open UiPath Studio.  Step 2: Create the process and name it.  Step 3: Drag the “Sequence” activity from the activity panel and drop it in the workflow.  Step 4: Name the “Sequence” activity as Sequence - ‘This code is an example of Sequence activity to display Hello using message box and write line activities’.  Step 5: Drag and Drop the “Comment” activity in the “Sequence” activity and write the comment ‘// Write Hello using message box &amp; write line activities’.  Step 6: Drag and Drop the Message Box in “Sequence” activity and name it as Message Box – ‘To display Hello in a message box pop up’.  Step 7: In the Text property of “Message Box – ‘To display Hello in a message box pop up’” write “hello”.  Step 8: Drag and drop “Write line” activity and name it as Write Line – ‘To display Hello in the output panel’.  Step 9: In the Text property of “Write line – ‘To display Hello in the output panel’” write “hello”. </vt:lpstr>
      <vt:lpstr>Print "Hello" by using Flowchart activity </vt:lpstr>
      <vt:lpstr>Step by Step process:    Step 1: Open UiPath Studio.  Step 2: Create the process and name it.  Step 3: Drag the “Flowchart” activity from the activity panel and drop it in the workflow.  Step 4: Name the “Flowchart” activity as Flowchart - ‘This code is an example of Flowchart activity to display Hello using message box and write line activities’.  Step 5: Drag and Drop the “Comment” activity in the “Flowchart” activity connect it with the Start node and write the comment ‘// Write Hello using message box &amp; write line activities’.  Step 6: Drag and Drop the Message Box in “Flowchart” activity connect it with “Comment” activity and name it as Message Box – ‘To display Hello in a message box pop up’.  Step 7: In the Text property of “Message Box – ‘To display Hello in a message box pop up’” write “hello”.  Step 8: Drag and drop “Write line” activity connect it with “Message Box – ‘To display Hello in a message box pop up’ and name it as Write Line – ‘To display Hello in the output panel’. </vt:lpstr>
      <vt:lpstr>Addition of two numbers </vt:lpstr>
      <vt:lpstr>Step by Step process:   Step 1: Open UiPath Studio. Step 2: Create the process and name it. Step 3: Drag the “Sequence” activity from the activity panel and drop it in the workflow. Step 4: Name the “Sequence” activity as Sequence – 'This is a code to display the sum of two numbers until one of the input entered is 0'. Step 5: Add a “Comment” activity from the activity panel and write ‘// Code to display the sum of two number by taking them as input from user and display the output until one of the input is 0'. Step 6: Drag and drop the “Do While” activity from the activity panel and name it as Do While – 'Addition of numbers until one of the input value is not 0'. Step 7: Right-click on “Do While” activity, select Annotation &gt; Add Annotation 'To take input from user and display the sum of numbers. This code will execute until one of the input is 0'. Step 8: In the body section of “Do While” activity drag and drop the “Sequence” activity. Step 9: Change the “Sequence” activity name Sequence – ‘To add two numbers and display the output in a message box’.</vt:lpstr>
      <vt:lpstr>Step by Step process:   Step 10: Create three variables from the “Variables” panel in the “Sequence” activity as under:        Step 11: Drag and drop the “Input Dialog” activity inside the “Sequence” activity and name it as Input Dialog – 'First input by user'. Step 12: In the “Input Dialog” property, write the following values in Input Dialog properties panel:    Step 13: Drag and drop “Input Dialog” activity inside the “Sequence” activity and name it as Input Dialog – 'Second input by user'. </vt:lpstr>
      <vt:lpstr>Step by Step process:    Step 14: In the “Input Dialog” property, write the following values in “Input Dialog” properties panel:     Step 15. Drag and drop the “Assign” activity below the “Input Dialog” activity. Step 16: Change the “Assign” activity and name it as Assign – ‘Addition of numbers entered by user and assign the value to the variable Sum’. Step 17: Declare the ’Sum’ variable in the To section and ‘FirstNumber + SecondNumber’ in the Value section of Property. Step 18: Drag and drop the “Message Box” activity from the activity panel and name it as Message Box – ‘Display the output’ and inside the text field write “Sum of numbers entered is :- "+Sum.ToString Step 19: Inside the “Do While” activity, write the condition “FirstNumber &lt;&gt;0 AND SecondNumber &lt;&gt;0”.</vt:lpstr>
      <vt:lpstr>Displaying a Sun Sign </vt:lpstr>
      <vt:lpstr>Step by Step process:   Step 1: Open UiPath Studio. Step 2: Create the process and name it. Step 3: Drag the “Sequence” activity from the activity panel and drop it in the workflow. Step 4: Name the “Sequence” activity as Sequence – ‘This code is for identifying the Sun Sign of an individual by entering Date of Birth.’ Add a “Comment” activity from the activity panel and write ‘// To generate Sun Sign of an individual by getting the date of birth as an input.’ Step 5: Drag and drop the “Open Browser” activity from the activity panel and name it as Open Browser – ‘Opens a specific browser using specified URL’ and inside the URL text field write: "https://astrologyfutureeye.com/astro-calculators/sun-sign-calculator" Step 6: Change the name of “Do” sequence from the “Open Browser” activity as Do – ‘Get date of birth as input from user, entering it in the browser text boxes and display the sun sign.’ Step 7: Drag the “Maximize Window” activity from the activity panel and drop it in the workflow. Step 8: Name the “Maximize Window” activity as Maximize Window – ‘To maximize the browser window.’ Step 9: Drag and Drop “Input Dialog” activity and name it as Input Dialog – ‘Date of birth entered by user’ and write the values as under: </vt:lpstr>
      <vt:lpstr>Step by Step process:   Step 10: Create a variable through “Variables” panel for the “Input Dialog” activity as under:     Step 11: Declare the variable Dates in the “Output” Property of “Input Dialog” activity. Step 12: Drag and Drop “Input Dialog” activity and name it as Input Dialog – ‘Month entered by user’ and write the values as under:    Step 13: Create a variable through “Variables” panel for the “Input Dialog” activity as under:    Step 14: Declare the variable Months in the “Output” Property of “Input Dialog” activity. </vt:lpstr>
      <vt:lpstr>Step by Step process:   Step 15: Drag and Drop “Input Dialog” activity and name it as Input Dialog – ‘Year entered by user’ and write the values as under:    Step 16: Create a variable through “Variables” panel for the “Input Dialog” activity as under:     Step 17: Declare the variable Years in the “Output” Property of “Input Dialog” activity. Step 18: Drag the “Element Exists” activity from the activity panel and drop it in the workflow. Step 19: Name the “Element Exists” activity as Element Exists – ‘To check if the sun sign finder block exists in the website.’ Step 20: Create a variable through “Variables” panel for the “Element Exists” activity as under:   </vt:lpstr>
      <vt:lpstr>Step by Step process:   Step 21: Declare the variable ElementExist in the “Output” Property of “Element Exists” activity. Step 22: Drag the “IF” activity from the activity panel and drop it in the workflow. Step 23: Name the “IF” activity as IF – ‘Condition to check if the Sun sign finder exists or no. If exists then the code will continue, and if not then display an error message.’ Step 24: Use the ElementExist Variable in the condition box of “IF” activity. Step 25: Drag the “Sequence” activity from the activity panel and drop it in the “Then” workflow. Step 26: Name the “Sequence” activity as Sequence – ‘Enter Date of Birth (Date, Month, Year).’ Step 27: Drag the “Sequence” activity from the activity panel and drop it in the workflow. Step 28: Name the “Sequence” activity as Sequence – ‘Date.’ Step 29: Right-click on “Sequence” activity select Annotation &gt; Add Annotation ‘Entering and selecting the Date by identifying if in the dropdown menu.’ Step 30: Drag the “Click” activity from the activity panel and drop it in the “Sequence” activity.  </vt:lpstr>
      <vt:lpstr>Step by Step process:   Step 31: Name the “Click” activity as Click - 'To click and select the date from the date block.’ Step 32: Drag the “Send Hotkey” activity from the activity panel and drop it in the “Sequence” activity. Step 33: Name the “Send Hotkey” activity as Click - 'To make the dropdown date visible.’ Step 34: In the “Send Hotkey” activity select the “enter” key from the “Key” dropdown menu. Step 35: Drag the “Type Into” activity from the activity panel and drop it in the “Sequence” activity. Step 36: Name the “Type Into” activity as Type into - 'To select the date box.’ Step 37: Declare the variable “Dates” in the “Input” Property of “Type Into” activity. Step 38: Drag the “Sequence” activity from the activity panel and drop it in the Sequence – ‘Enter Date of Birth (Date, Month, Year)’ workflow. Step 39: Name the “Sequence” activity as Sequence – ‘Month.’ Step 40: Right-click on “Sequence” activity select Annotation &gt; Add Annotation ‘Entering and selecting the month by identifying it from the dropdown menu.’  </vt:lpstr>
      <vt:lpstr>Step by Step process:   Step 41: Drag the “Click” activity from the activity panel and drop it in the “Sequence” activity. Step 42: Name the “Click” activity as Click - 'To Click and select the month from the month block.’ Step 43: Drag the “Send Hotkey” activity from the activity panel and drop it in the “Sequence”. Step 44: Name the “Send Hotkey” activity as Click - 'To make the dropdown month visible.’ Step 45: In the “Send Hotkey” activity select the “enter” key from the “Key” dropdown menu. Step 46: Drag the “Type Into” activity from the activity panel and drop it in the “Sequence” activity. Step 47: Name the “Type Into” activity as Type into - 'To Select the month box.’ Step 48: Declare the variable “Months” in the “Input” Property of “Type Into” activity. Step 49: Drag the “Sequence” activity from the activity panel and drop it in the Sequence – ‘Enter Date of Birth (Date, Month, Year)’ workflow. Step 50: Name the “Sequence” activity as Sequence – ‘Year.  </vt:lpstr>
      <vt:lpstr>Step by Step process:   Step 51: Right-click on “Sequence” activity select Annotation &gt; Add Annotation ‘Entering and selecting the year by identifying it from the dropdown menu.’ Step 52: Drag the “Click” activity from the activity panel and drop it in the “Sequence” activity. Step 53: Name the “Click” activity as Click - 'To Click and select the year from the year block.’ Step 54: Drag the “Send Hotkey” activity from the activity panel and drop it in the “Sequence”. Step 55: Name the “Send Hotkey” activity as Click - 'To make the dropdown Year visible.’ Step 56: In the “Send Hotkey” activity select the “enter” key from the “Key” dropdown menu. Step 57: Drag the “Type Into” activity from the activity panel and drop it in the “Sequence” activity. Step 58: Name the “Type Into” activity as Type into - 'To Select the year box.' Step 59: Declare the variable “Years” in the “Input” Property of “Type Into” activity. Step 60: Drag the “Click” activity from the activity panel and drop it in the Sequence – ‘Enter Date of Birth (Date, Month, Year) workflow.</vt:lpstr>
      <vt:lpstr>Step by Step process:   Step 61: Name the “Click” activity as Click – ‘Click on the calculate button to show the zodiac dashboard web screen.’ Step 62: Drag the “Get Value” activity from the activity panel and drop it in the “Sequence” workflow. Step 63: Name the “Get Value” activity as Get Value – ‘Get the Sun Sign.’ Step 64: Declare the variable “Sun sign” in the “Output” Property of “Get Value” activity. Step 65: Drag the “Message Box” activity from the activity panel and drop it in the “Sequence” workflow. Step 66: Name the “Message Box” activity as Message Box - 'To print Zodiac sun sign on screen.' Step 67: Drag the “Message Box” activity from the activity panel and drop it in the “Else” workflow of If – ‘Sun sign finder exists, enter values else print message’ activity. Step 68: Declare the variable "Sun Sign couldn't be generated, Page not Found" in the “Input” Property of “Message box” activity.</vt:lpstr>
      <vt:lpstr>Get current time in Bucharest (optional 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UiPath_RPA_refresh (ty's edit</dc:title>
  <cp:lastModifiedBy>Adelina Staicu</cp:lastModifiedBy>
  <cp:revision>2</cp:revision>
  <dcterms:created xsi:type="dcterms:W3CDTF">2020-10-05T09:09:47Z</dcterms:created>
  <dcterms:modified xsi:type="dcterms:W3CDTF">2022-10-09T20:19:23Z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2019-08-14T00:00:00Z</vt:filetime>
  </property>
  <property fmtid="{D5CDD505-2E9C-101B-9397-08002B2CF9AE}" pid="3" name="Creator">
    <vt:lpwstr>PowerPoint</vt:lpwstr>
  </property>
  <property fmtid="{D5CDD505-2E9C-101B-9397-08002B2CF9AE}" pid="4" name="LastSaved">
    <vt:filetime>2020-10-05T00:00:00Z</vt:filetime>
  </property>
  <property fmtid="{D5CDD505-2E9C-101B-9397-08002B2CF9AE}" pid="5" name="ContentTypeId">
    <vt:lpwstr>0x0101005956E8EA9B708E46B0A568C6EE0D47C2</vt:lpwstr>
  </property>
</Properties>
</file>