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5"/>
  </p:notesMasterIdLst>
  <p:sldIdLst>
    <p:sldId id="256" r:id="rId5"/>
    <p:sldId id="361" r:id="rId6"/>
    <p:sldId id="362" r:id="rId7"/>
    <p:sldId id="363" r:id="rId8"/>
    <p:sldId id="364" r:id="rId9"/>
    <p:sldId id="365" r:id="rId10"/>
    <p:sldId id="366" r:id="rId11"/>
    <p:sldId id="367" r:id="rId12"/>
    <p:sldId id="368" r:id="rId13"/>
    <p:sldId id="369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E8C9A5-79E8-B16F-4122-207F2E8D6299}" v="4" dt="2021-11-21T19:41:46.95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651" autoAdjust="0"/>
    <p:restoredTop sz="94660"/>
  </p:normalViewPr>
  <p:slideViewPr>
    <p:cSldViewPr>
      <p:cViewPr varScale="1">
        <p:scale>
          <a:sx n="100" d="100"/>
          <a:sy n="100" d="100"/>
        </p:scale>
        <p:origin x="-1188" y="-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ELINA NICOLETA STAICU" userId="S::nicoleta.staicu@unibuc.ro::1e10edd6-f35f-4f21-929e-2c375676eba9" providerId="AD" clId="Web-{7AE8C9A5-79E8-B16F-4122-207F2E8D6299}"/>
    <pc:docChg chg="modSld">
      <pc:chgData name="ADELINA NICOLETA STAICU" userId="S::nicoleta.staicu@unibuc.ro::1e10edd6-f35f-4f21-929e-2c375676eba9" providerId="AD" clId="Web-{7AE8C9A5-79E8-B16F-4122-207F2E8D6299}" dt="2021-11-21T19:41:46.938" v="1" actId="20577"/>
      <pc:docMkLst>
        <pc:docMk/>
      </pc:docMkLst>
      <pc:sldChg chg="modSp">
        <pc:chgData name="ADELINA NICOLETA STAICU" userId="S::nicoleta.staicu@unibuc.ro::1e10edd6-f35f-4f21-929e-2c375676eba9" providerId="AD" clId="Web-{7AE8C9A5-79E8-B16F-4122-207F2E8D6299}" dt="2021-11-21T19:41:46.938" v="1" actId="20577"/>
        <pc:sldMkLst>
          <pc:docMk/>
          <pc:sldMk cId="2379481322" sldId="362"/>
        </pc:sldMkLst>
        <pc:spChg chg="mod">
          <ac:chgData name="ADELINA NICOLETA STAICU" userId="S::nicoleta.staicu@unibuc.ro::1e10edd6-f35f-4f21-929e-2c375676eba9" providerId="AD" clId="Web-{7AE8C9A5-79E8-B16F-4122-207F2E8D6299}" dt="2021-11-21T19:41:46.938" v="1" actId="20577"/>
          <ac:spMkLst>
            <pc:docMk/>
            <pc:sldMk cId="2379481322" sldId="362"/>
            <ac:spMk id="3" creationId="{CDE0492E-22FC-4D74-96BB-7DBCCAE2DE7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5FF81-FA70-4772-890D-C066B437D04D}" type="datetimeFigureOut">
              <a:rPr lang="en-US" smtClean="0"/>
              <a:pPr/>
              <a:t>11/7/2022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3BB60-A0E1-4CAA-979D-F8A94E6515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11135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567180" cy="6858000"/>
          </a:xfrm>
          <a:custGeom>
            <a:avLst/>
            <a:gdLst/>
            <a:ahLst/>
            <a:cxnLst/>
            <a:rect l="l" t="t" r="r" b="b"/>
            <a:pathLst>
              <a:path w="1567180" h="6858000">
                <a:moveTo>
                  <a:pt x="0" y="6857999"/>
                </a:moveTo>
                <a:lnTo>
                  <a:pt x="1566659" y="6857999"/>
                </a:lnTo>
                <a:lnTo>
                  <a:pt x="1566659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A3AE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66659" y="0"/>
            <a:ext cx="10625455" cy="6858000"/>
          </a:xfrm>
          <a:custGeom>
            <a:avLst/>
            <a:gdLst/>
            <a:ahLst/>
            <a:cxnLst/>
            <a:rect l="l" t="t" r="r" b="b"/>
            <a:pathLst>
              <a:path w="10625455" h="6858000">
                <a:moveTo>
                  <a:pt x="10625340" y="0"/>
                </a:moveTo>
                <a:lnTo>
                  <a:pt x="0" y="0"/>
                </a:lnTo>
                <a:lnTo>
                  <a:pt x="0" y="6858000"/>
                </a:lnTo>
                <a:lnTo>
                  <a:pt x="10625340" y="6858000"/>
                </a:lnTo>
                <a:lnTo>
                  <a:pt x="106253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82088" y="2542539"/>
            <a:ext cx="8027822" cy="1303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81801" y="3701796"/>
            <a:ext cx="11428397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567180" cy="6858000"/>
          </a:xfrm>
          <a:custGeom>
            <a:avLst/>
            <a:gdLst/>
            <a:ahLst/>
            <a:cxnLst/>
            <a:rect l="l" t="t" r="r" b="b"/>
            <a:pathLst>
              <a:path w="1567180" h="6858000">
                <a:moveTo>
                  <a:pt x="0" y="6857999"/>
                </a:moveTo>
                <a:lnTo>
                  <a:pt x="1566659" y="6857999"/>
                </a:lnTo>
                <a:lnTo>
                  <a:pt x="1566659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A3AE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66659" y="0"/>
            <a:ext cx="10625455" cy="6858000"/>
          </a:xfrm>
          <a:custGeom>
            <a:avLst/>
            <a:gdLst/>
            <a:ahLst/>
            <a:cxnLst/>
            <a:rect l="l" t="t" r="r" b="b"/>
            <a:pathLst>
              <a:path w="10625455" h="6858000">
                <a:moveTo>
                  <a:pt x="10625340" y="0"/>
                </a:moveTo>
                <a:lnTo>
                  <a:pt x="0" y="0"/>
                </a:lnTo>
                <a:lnTo>
                  <a:pt x="0" y="6858000"/>
                </a:lnTo>
                <a:lnTo>
                  <a:pt x="10625340" y="6858000"/>
                </a:lnTo>
                <a:lnTo>
                  <a:pt x="106253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87678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495"/>
                </a:lnTo>
                <a:lnTo>
                  <a:pt x="29616" y="29495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021421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4" y="0"/>
                </a:moveTo>
                <a:lnTo>
                  <a:pt x="0" y="0"/>
                </a:lnTo>
                <a:lnTo>
                  <a:pt x="0" y="29495"/>
                </a:lnTo>
                <a:lnTo>
                  <a:pt x="29604" y="29495"/>
                </a:lnTo>
                <a:lnTo>
                  <a:pt x="29604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55261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495"/>
                </a:lnTo>
                <a:lnTo>
                  <a:pt x="29608" y="29495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88991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95"/>
                </a:lnTo>
                <a:lnTo>
                  <a:pt x="29610" y="29495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252895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95"/>
                </a:lnTo>
                <a:lnTo>
                  <a:pt x="29610" y="29495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287678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21421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4" y="0"/>
                </a:moveTo>
                <a:lnTo>
                  <a:pt x="0" y="0"/>
                </a:lnTo>
                <a:lnTo>
                  <a:pt x="0" y="29602"/>
                </a:lnTo>
                <a:lnTo>
                  <a:pt x="29604" y="29602"/>
                </a:lnTo>
                <a:lnTo>
                  <a:pt x="29604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55261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602"/>
                </a:lnTo>
                <a:lnTo>
                  <a:pt x="29608" y="29602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488991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2"/>
                </a:lnTo>
                <a:lnTo>
                  <a:pt x="29610" y="296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252895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2"/>
                </a:lnTo>
                <a:lnTo>
                  <a:pt x="29610" y="296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287678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021421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4" y="0"/>
                </a:moveTo>
                <a:lnTo>
                  <a:pt x="0" y="0"/>
                </a:lnTo>
                <a:lnTo>
                  <a:pt x="0" y="29602"/>
                </a:lnTo>
                <a:lnTo>
                  <a:pt x="29604" y="29602"/>
                </a:lnTo>
                <a:lnTo>
                  <a:pt x="29604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755261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602"/>
                </a:lnTo>
                <a:lnTo>
                  <a:pt x="29608" y="29602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488991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2"/>
                </a:lnTo>
                <a:lnTo>
                  <a:pt x="29610" y="296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252895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2"/>
                </a:lnTo>
                <a:lnTo>
                  <a:pt x="29610" y="296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287678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1021421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4" y="0"/>
                </a:moveTo>
                <a:lnTo>
                  <a:pt x="0" y="0"/>
                </a:lnTo>
                <a:lnTo>
                  <a:pt x="0" y="29602"/>
                </a:lnTo>
                <a:lnTo>
                  <a:pt x="29604" y="29602"/>
                </a:lnTo>
                <a:lnTo>
                  <a:pt x="29604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755261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602"/>
                </a:lnTo>
                <a:lnTo>
                  <a:pt x="29608" y="29602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488991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2"/>
                </a:lnTo>
                <a:lnTo>
                  <a:pt x="29610" y="296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252895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2"/>
                </a:lnTo>
                <a:lnTo>
                  <a:pt x="29610" y="296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1287678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1021421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4" y="0"/>
                </a:moveTo>
                <a:lnTo>
                  <a:pt x="0" y="0"/>
                </a:lnTo>
                <a:lnTo>
                  <a:pt x="0" y="29489"/>
                </a:lnTo>
                <a:lnTo>
                  <a:pt x="29604" y="29489"/>
                </a:lnTo>
                <a:lnTo>
                  <a:pt x="29604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755261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489"/>
                </a:lnTo>
                <a:lnTo>
                  <a:pt x="29608" y="29489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488991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252895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287678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021421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4" y="0"/>
                </a:moveTo>
                <a:lnTo>
                  <a:pt x="0" y="0"/>
                </a:lnTo>
                <a:lnTo>
                  <a:pt x="0" y="29603"/>
                </a:lnTo>
                <a:lnTo>
                  <a:pt x="29604" y="29603"/>
                </a:lnTo>
                <a:lnTo>
                  <a:pt x="29604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755261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488991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252895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1287678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1021420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755261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488991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252895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1287678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1021420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591"/>
                </a:lnTo>
                <a:lnTo>
                  <a:pt x="29606" y="29591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755260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591"/>
                </a:lnTo>
                <a:lnTo>
                  <a:pt x="29610" y="29591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488991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591"/>
                </a:lnTo>
                <a:lnTo>
                  <a:pt x="29610" y="29591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252895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591"/>
                </a:lnTo>
                <a:lnTo>
                  <a:pt x="29608" y="29591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1287678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1021420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489"/>
                </a:lnTo>
                <a:lnTo>
                  <a:pt x="29606" y="29489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755260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488991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252893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1287678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1021420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755260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488991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252893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1287678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1021420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755260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488991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252893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1287678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1021420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755260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488991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252893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1287678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252893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1287678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1021420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489"/>
                </a:lnTo>
                <a:lnTo>
                  <a:pt x="29606" y="29489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755260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489"/>
                </a:lnTo>
                <a:lnTo>
                  <a:pt x="29608" y="29489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488991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489"/>
                </a:lnTo>
                <a:lnTo>
                  <a:pt x="29608" y="29489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252893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1287678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1021420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755260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488991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252893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1287678" y="261402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616"/>
                </a:lnTo>
                <a:lnTo>
                  <a:pt x="29616" y="29616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1021420" y="261402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755260" y="261402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g object 93"/>
          <p:cNvSpPr/>
          <p:nvPr/>
        </p:nvSpPr>
        <p:spPr>
          <a:xfrm>
            <a:off x="488991" y="261401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g object 94"/>
          <p:cNvSpPr/>
          <p:nvPr/>
        </p:nvSpPr>
        <p:spPr>
          <a:xfrm>
            <a:off x="252893" y="261401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1287678" y="234836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1021420" y="234836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489"/>
                </a:lnTo>
                <a:lnTo>
                  <a:pt x="29606" y="29489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755260" y="234836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489"/>
                </a:lnTo>
                <a:lnTo>
                  <a:pt x="29608" y="29489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g object 98"/>
          <p:cNvSpPr/>
          <p:nvPr/>
        </p:nvSpPr>
        <p:spPr>
          <a:xfrm>
            <a:off x="488991" y="23483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502"/>
                </a:lnTo>
                <a:lnTo>
                  <a:pt x="29608" y="29502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g object 99"/>
          <p:cNvSpPr/>
          <p:nvPr/>
        </p:nvSpPr>
        <p:spPr>
          <a:xfrm>
            <a:off x="252893" y="23483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502"/>
                </a:lnTo>
                <a:lnTo>
                  <a:pt x="29610" y="295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g object 100"/>
          <p:cNvSpPr/>
          <p:nvPr/>
        </p:nvSpPr>
        <p:spPr>
          <a:xfrm>
            <a:off x="1287678" y="208260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g object 101"/>
          <p:cNvSpPr/>
          <p:nvPr/>
        </p:nvSpPr>
        <p:spPr>
          <a:xfrm>
            <a:off x="1021420" y="208259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502"/>
                </a:lnTo>
                <a:lnTo>
                  <a:pt x="29606" y="29502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g object 102"/>
          <p:cNvSpPr/>
          <p:nvPr/>
        </p:nvSpPr>
        <p:spPr>
          <a:xfrm>
            <a:off x="755260" y="208259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502"/>
                </a:lnTo>
                <a:lnTo>
                  <a:pt x="29608" y="29502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g object 103"/>
          <p:cNvSpPr/>
          <p:nvPr/>
        </p:nvSpPr>
        <p:spPr>
          <a:xfrm>
            <a:off x="488991" y="208259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502"/>
                </a:lnTo>
                <a:lnTo>
                  <a:pt x="29608" y="29502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g object 104"/>
          <p:cNvSpPr/>
          <p:nvPr/>
        </p:nvSpPr>
        <p:spPr>
          <a:xfrm>
            <a:off x="252893" y="208259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502"/>
                </a:lnTo>
                <a:lnTo>
                  <a:pt x="29610" y="295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g object 105"/>
          <p:cNvSpPr/>
          <p:nvPr/>
        </p:nvSpPr>
        <p:spPr>
          <a:xfrm>
            <a:off x="1287678" y="181683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g object 106"/>
          <p:cNvSpPr/>
          <p:nvPr/>
        </p:nvSpPr>
        <p:spPr>
          <a:xfrm>
            <a:off x="1021420" y="181683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g object 107"/>
          <p:cNvSpPr/>
          <p:nvPr/>
        </p:nvSpPr>
        <p:spPr>
          <a:xfrm>
            <a:off x="755260" y="181683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g object 108"/>
          <p:cNvSpPr/>
          <p:nvPr/>
        </p:nvSpPr>
        <p:spPr>
          <a:xfrm>
            <a:off x="488991" y="181683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g object 109"/>
          <p:cNvSpPr/>
          <p:nvPr/>
        </p:nvSpPr>
        <p:spPr>
          <a:xfrm>
            <a:off x="252893" y="181683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g object 110"/>
          <p:cNvSpPr/>
          <p:nvPr/>
        </p:nvSpPr>
        <p:spPr>
          <a:xfrm>
            <a:off x="1287678" y="155107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g object 111"/>
          <p:cNvSpPr/>
          <p:nvPr/>
        </p:nvSpPr>
        <p:spPr>
          <a:xfrm>
            <a:off x="1021420" y="155107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g object 112"/>
          <p:cNvSpPr/>
          <p:nvPr/>
        </p:nvSpPr>
        <p:spPr>
          <a:xfrm>
            <a:off x="755260" y="15510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g object 113"/>
          <p:cNvSpPr/>
          <p:nvPr/>
        </p:nvSpPr>
        <p:spPr>
          <a:xfrm>
            <a:off x="488990" y="15510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g object 114"/>
          <p:cNvSpPr/>
          <p:nvPr/>
        </p:nvSpPr>
        <p:spPr>
          <a:xfrm>
            <a:off x="252893" y="15510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g object 115"/>
          <p:cNvSpPr/>
          <p:nvPr/>
        </p:nvSpPr>
        <p:spPr>
          <a:xfrm>
            <a:off x="1287678" y="128541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g object 116"/>
          <p:cNvSpPr/>
          <p:nvPr/>
        </p:nvSpPr>
        <p:spPr>
          <a:xfrm>
            <a:off x="1021419" y="128541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7" y="0"/>
                </a:moveTo>
                <a:lnTo>
                  <a:pt x="0" y="0"/>
                </a:lnTo>
                <a:lnTo>
                  <a:pt x="0" y="29489"/>
                </a:lnTo>
                <a:lnTo>
                  <a:pt x="29607" y="29489"/>
                </a:lnTo>
                <a:lnTo>
                  <a:pt x="29607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g object 117"/>
          <p:cNvSpPr/>
          <p:nvPr/>
        </p:nvSpPr>
        <p:spPr>
          <a:xfrm>
            <a:off x="755258" y="128541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g object 118"/>
          <p:cNvSpPr/>
          <p:nvPr/>
        </p:nvSpPr>
        <p:spPr>
          <a:xfrm>
            <a:off x="488990" y="128540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502"/>
                </a:lnTo>
                <a:lnTo>
                  <a:pt x="29610" y="295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g object 119"/>
          <p:cNvSpPr/>
          <p:nvPr/>
        </p:nvSpPr>
        <p:spPr>
          <a:xfrm>
            <a:off x="252892" y="128540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502"/>
                </a:lnTo>
                <a:lnTo>
                  <a:pt x="29610" y="295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g object 120"/>
          <p:cNvSpPr/>
          <p:nvPr/>
        </p:nvSpPr>
        <p:spPr>
          <a:xfrm>
            <a:off x="1287678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g object 121"/>
          <p:cNvSpPr/>
          <p:nvPr/>
        </p:nvSpPr>
        <p:spPr>
          <a:xfrm>
            <a:off x="1021419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7" y="0"/>
                </a:moveTo>
                <a:lnTo>
                  <a:pt x="0" y="0"/>
                </a:lnTo>
                <a:lnTo>
                  <a:pt x="0" y="29502"/>
                </a:lnTo>
                <a:lnTo>
                  <a:pt x="29607" y="29502"/>
                </a:lnTo>
                <a:lnTo>
                  <a:pt x="29607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g object 122"/>
          <p:cNvSpPr/>
          <p:nvPr/>
        </p:nvSpPr>
        <p:spPr>
          <a:xfrm>
            <a:off x="755258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502"/>
                </a:lnTo>
                <a:lnTo>
                  <a:pt x="29610" y="295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g object 123"/>
          <p:cNvSpPr/>
          <p:nvPr/>
        </p:nvSpPr>
        <p:spPr>
          <a:xfrm>
            <a:off x="488990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g object 124"/>
          <p:cNvSpPr/>
          <p:nvPr/>
        </p:nvSpPr>
        <p:spPr>
          <a:xfrm>
            <a:off x="252892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g object 125"/>
          <p:cNvSpPr/>
          <p:nvPr/>
        </p:nvSpPr>
        <p:spPr>
          <a:xfrm>
            <a:off x="1287678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g object 126"/>
          <p:cNvSpPr/>
          <p:nvPr/>
        </p:nvSpPr>
        <p:spPr>
          <a:xfrm>
            <a:off x="1021419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7" y="0"/>
                </a:moveTo>
                <a:lnTo>
                  <a:pt x="0" y="0"/>
                </a:lnTo>
                <a:lnTo>
                  <a:pt x="0" y="29603"/>
                </a:lnTo>
                <a:lnTo>
                  <a:pt x="29607" y="29603"/>
                </a:lnTo>
                <a:lnTo>
                  <a:pt x="29607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g object 127"/>
          <p:cNvSpPr/>
          <p:nvPr/>
        </p:nvSpPr>
        <p:spPr>
          <a:xfrm>
            <a:off x="755258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g object 128"/>
          <p:cNvSpPr/>
          <p:nvPr/>
        </p:nvSpPr>
        <p:spPr>
          <a:xfrm>
            <a:off x="488990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g object 129"/>
          <p:cNvSpPr/>
          <p:nvPr/>
        </p:nvSpPr>
        <p:spPr>
          <a:xfrm>
            <a:off x="252892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g object 130"/>
          <p:cNvSpPr/>
          <p:nvPr/>
        </p:nvSpPr>
        <p:spPr>
          <a:xfrm>
            <a:off x="1287678" y="48812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g object 131"/>
          <p:cNvSpPr/>
          <p:nvPr/>
        </p:nvSpPr>
        <p:spPr>
          <a:xfrm>
            <a:off x="1021419" y="48812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7" y="0"/>
                </a:moveTo>
                <a:lnTo>
                  <a:pt x="0" y="0"/>
                </a:lnTo>
                <a:lnTo>
                  <a:pt x="0" y="29603"/>
                </a:lnTo>
                <a:lnTo>
                  <a:pt x="29607" y="29603"/>
                </a:lnTo>
                <a:lnTo>
                  <a:pt x="29607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g object 132"/>
          <p:cNvSpPr/>
          <p:nvPr/>
        </p:nvSpPr>
        <p:spPr>
          <a:xfrm>
            <a:off x="755258" y="4881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g object 133"/>
          <p:cNvSpPr/>
          <p:nvPr/>
        </p:nvSpPr>
        <p:spPr>
          <a:xfrm>
            <a:off x="488990" y="4881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g object 134"/>
          <p:cNvSpPr/>
          <p:nvPr/>
        </p:nvSpPr>
        <p:spPr>
          <a:xfrm>
            <a:off x="252892" y="4881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g object 135"/>
          <p:cNvSpPr/>
          <p:nvPr/>
        </p:nvSpPr>
        <p:spPr>
          <a:xfrm>
            <a:off x="1287678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g object 136"/>
          <p:cNvSpPr/>
          <p:nvPr/>
        </p:nvSpPr>
        <p:spPr>
          <a:xfrm>
            <a:off x="1021419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7" y="0"/>
                </a:moveTo>
                <a:lnTo>
                  <a:pt x="0" y="0"/>
                </a:lnTo>
                <a:lnTo>
                  <a:pt x="0" y="29603"/>
                </a:lnTo>
                <a:lnTo>
                  <a:pt x="29607" y="29603"/>
                </a:lnTo>
                <a:lnTo>
                  <a:pt x="29607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g object 137"/>
          <p:cNvSpPr/>
          <p:nvPr/>
        </p:nvSpPr>
        <p:spPr>
          <a:xfrm>
            <a:off x="755258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g object 138"/>
          <p:cNvSpPr/>
          <p:nvPr/>
        </p:nvSpPr>
        <p:spPr>
          <a:xfrm>
            <a:off x="488990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g object 139"/>
          <p:cNvSpPr/>
          <p:nvPr/>
        </p:nvSpPr>
        <p:spPr>
          <a:xfrm>
            <a:off x="252892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g object 140"/>
          <p:cNvSpPr/>
          <p:nvPr/>
        </p:nvSpPr>
        <p:spPr>
          <a:xfrm>
            <a:off x="367818" y="3282886"/>
            <a:ext cx="832485" cy="296545"/>
          </a:xfrm>
          <a:custGeom>
            <a:avLst/>
            <a:gdLst/>
            <a:ahLst/>
            <a:cxnLst/>
            <a:rect l="l" t="t" r="r" b="b"/>
            <a:pathLst>
              <a:path w="832485" h="296545">
                <a:moveTo>
                  <a:pt x="296222" y="0"/>
                </a:moveTo>
                <a:lnTo>
                  <a:pt x="0" y="0"/>
                </a:lnTo>
                <a:lnTo>
                  <a:pt x="0" y="296138"/>
                </a:lnTo>
                <a:lnTo>
                  <a:pt x="296222" y="296138"/>
                </a:lnTo>
                <a:lnTo>
                  <a:pt x="296222" y="265493"/>
                </a:lnTo>
                <a:lnTo>
                  <a:pt x="30653" y="265493"/>
                </a:lnTo>
                <a:lnTo>
                  <a:pt x="30653" y="30645"/>
                </a:lnTo>
                <a:lnTo>
                  <a:pt x="296222" y="30645"/>
                </a:lnTo>
                <a:lnTo>
                  <a:pt x="296222" y="0"/>
                </a:lnTo>
                <a:close/>
              </a:path>
              <a:path w="832485" h="296545">
                <a:moveTo>
                  <a:pt x="296222" y="30645"/>
                </a:moveTo>
                <a:lnTo>
                  <a:pt x="265568" y="30645"/>
                </a:lnTo>
                <a:lnTo>
                  <a:pt x="265568" y="265493"/>
                </a:lnTo>
                <a:lnTo>
                  <a:pt x="296222" y="265493"/>
                </a:lnTo>
                <a:lnTo>
                  <a:pt x="296222" y="30645"/>
                </a:lnTo>
                <a:close/>
              </a:path>
              <a:path w="832485" h="296545">
                <a:moveTo>
                  <a:pt x="88000" y="76390"/>
                </a:moveTo>
                <a:lnTo>
                  <a:pt x="57345" y="76390"/>
                </a:lnTo>
                <a:lnTo>
                  <a:pt x="57345" y="166128"/>
                </a:lnTo>
                <a:lnTo>
                  <a:pt x="61457" y="193592"/>
                </a:lnTo>
                <a:lnTo>
                  <a:pt x="73360" y="214017"/>
                </a:lnTo>
                <a:lnTo>
                  <a:pt x="92404" y="226750"/>
                </a:lnTo>
                <a:lnTo>
                  <a:pt x="117938" y="231139"/>
                </a:lnTo>
                <a:lnTo>
                  <a:pt x="143964" y="226684"/>
                </a:lnTo>
                <a:lnTo>
                  <a:pt x="163390" y="213841"/>
                </a:lnTo>
                <a:lnTo>
                  <a:pt x="170295" y="202222"/>
                </a:lnTo>
                <a:lnTo>
                  <a:pt x="118654" y="202222"/>
                </a:lnTo>
                <a:lnTo>
                  <a:pt x="104891" y="199747"/>
                </a:lnTo>
                <a:lnTo>
                  <a:pt x="95351" y="192614"/>
                </a:lnTo>
                <a:lnTo>
                  <a:pt x="89799" y="181262"/>
                </a:lnTo>
                <a:lnTo>
                  <a:pt x="88000" y="166128"/>
                </a:lnTo>
                <a:lnTo>
                  <a:pt x="88000" y="76390"/>
                </a:lnTo>
                <a:close/>
              </a:path>
              <a:path w="832485" h="296545">
                <a:moveTo>
                  <a:pt x="234638" y="109270"/>
                </a:moveTo>
                <a:lnTo>
                  <a:pt x="203984" y="109270"/>
                </a:lnTo>
                <a:lnTo>
                  <a:pt x="203984" y="229654"/>
                </a:lnTo>
                <a:lnTo>
                  <a:pt x="234638" y="229654"/>
                </a:lnTo>
                <a:lnTo>
                  <a:pt x="234638" y="109270"/>
                </a:lnTo>
                <a:close/>
              </a:path>
              <a:path w="832485" h="296545">
                <a:moveTo>
                  <a:pt x="179743" y="76390"/>
                </a:moveTo>
                <a:lnTo>
                  <a:pt x="149061" y="76390"/>
                </a:lnTo>
                <a:lnTo>
                  <a:pt x="149061" y="166128"/>
                </a:lnTo>
                <a:lnTo>
                  <a:pt x="147196" y="181573"/>
                </a:lnTo>
                <a:lnTo>
                  <a:pt x="141555" y="192890"/>
                </a:lnTo>
                <a:lnTo>
                  <a:pt x="132065" y="199850"/>
                </a:lnTo>
                <a:lnTo>
                  <a:pt x="118654" y="202222"/>
                </a:lnTo>
                <a:lnTo>
                  <a:pt x="170295" y="202222"/>
                </a:lnTo>
                <a:lnTo>
                  <a:pt x="175542" y="193394"/>
                </a:lnTo>
                <a:lnTo>
                  <a:pt x="179743" y="166128"/>
                </a:lnTo>
                <a:lnTo>
                  <a:pt x="179743" y="76390"/>
                </a:lnTo>
                <a:close/>
              </a:path>
              <a:path w="832485" h="296545">
                <a:moveTo>
                  <a:pt x="219340" y="57607"/>
                </a:moveTo>
                <a:lnTo>
                  <a:pt x="211818" y="58979"/>
                </a:lnTo>
                <a:lnTo>
                  <a:pt x="205866" y="62831"/>
                </a:lnTo>
                <a:lnTo>
                  <a:pt x="201953" y="68767"/>
                </a:lnTo>
                <a:lnTo>
                  <a:pt x="200545" y="76390"/>
                </a:lnTo>
                <a:lnTo>
                  <a:pt x="201953" y="83845"/>
                </a:lnTo>
                <a:lnTo>
                  <a:pt x="205866" y="89620"/>
                </a:lnTo>
                <a:lnTo>
                  <a:pt x="211818" y="93353"/>
                </a:lnTo>
                <a:lnTo>
                  <a:pt x="219340" y="94678"/>
                </a:lnTo>
                <a:lnTo>
                  <a:pt x="226862" y="93353"/>
                </a:lnTo>
                <a:lnTo>
                  <a:pt x="232812" y="89620"/>
                </a:lnTo>
                <a:lnTo>
                  <a:pt x="236725" y="83845"/>
                </a:lnTo>
                <a:lnTo>
                  <a:pt x="238133" y="76390"/>
                </a:lnTo>
                <a:lnTo>
                  <a:pt x="236725" y="68756"/>
                </a:lnTo>
                <a:lnTo>
                  <a:pt x="232812" y="62822"/>
                </a:lnTo>
                <a:lnTo>
                  <a:pt x="226862" y="58975"/>
                </a:lnTo>
                <a:lnTo>
                  <a:pt x="219340" y="57607"/>
                </a:lnTo>
                <a:close/>
              </a:path>
              <a:path w="832485" h="296545">
                <a:moveTo>
                  <a:pt x="385240" y="76390"/>
                </a:moveTo>
                <a:lnTo>
                  <a:pt x="326904" y="76390"/>
                </a:lnTo>
                <a:lnTo>
                  <a:pt x="326904" y="229654"/>
                </a:lnTo>
                <a:lnTo>
                  <a:pt x="357558" y="229654"/>
                </a:lnTo>
                <a:lnTo>
                  <a:pt x="357558" y="180212"/>
                </a:lnTo>
                <a:lnTo>
                  <a:pt x="385240" y="180212"/>
                </a:lnTo>
                <a:lnTo>
                  <a:pt x="407938" y="176647"/>
                </a:lnTo>
                <a:lnTo>
                  <a:pt x="425329" y="166338"/>
                </a:lnTo>
                <a:lnTo>
                  <a:pt x="432501" y="155727"/>
                </a:lnTo>
                <a:lnTo>
                  <a:pt x="357558" y="155727"/>
                </a:lnTo>
                <a:lnTo>
                  <a:pt x="357558" y="101091"/>
                </a:lnTo>
                <a:lnTo>
                  <a:pt x="432903" y="101091"/>
                </a:lnTo>
                <a:lnTo>
                  <a:pt x="425515" y="90233"/>
                </a:lnTo>
                <a:lnTo>
                  <a:pt x="408147" y="79974"/>
                </a:lnTo>
                <a:lnTo>
                  <a:pt x="385240" y="76390"/>
                </a:lnTo>
                <a:close/>
              </a:path>
              <a:path w="832485" h="296545">
                <a:moveTo>
                  <a:pt x="432903" y="101091"/>
                </a:moveTo>
                <a:lnTo>
                  <a:pt x="382049" y="101091"/>
                </a:lnTo>
                <a:lnTo>
                  <a:pt x="393703" y="102902"/>
                </a:lnTo>
                <a:lnTo>
                  <a:pt x="402225" y="108146"/>
                </a:lnTo>
                <a:lnTo>
                  <a:pt x="407456" y="116543"/>
                </a:lnTo>
                <a:lnTo>
                  <a:pt x="409235" y="127812"/>
                </a:lnTo>
                <a:lnTo>
                  <a:pt x="407456" y="139787"/>
                </a:lnTo>
                <a:lnTo>
                  <a:pt x="402225" y="148537"/>
                </a:lnTo>
                <a:lnTo>
                  <a:pt x="393703" y="153903"/>
                </a:lnTo>
                <a:lnTo>
                  <a:pt x="382049" y="155727"/>
                </a:lnTo>
                <a:lnTo>
                  <a:pt x="432501" y="155727"/>
                </a:lnTo>
                <a:lnTo>
                  <a:pt x="436462" y="149866"/>
                </a:lnTo>
                <a:lnTo>
                  <a:pt x="440385" y="127812"/>
                </a:lnTo>
                <a:lnTo>
                  <a:pt x="436532" y="106426"/>
                </a:lnTo>
                <a:lnTo>
                  <a:pt x="432903" y="101091"/>
                </a:lnTo>
                <a:close/>
              </a:path>
              <a:path w="832485" h="296545">
                <a:moveTo>
                  <a:pt x="504417" y="107746"/>
                </a:moveTo>
                <a:lnTo>
                  <a:pt x="481746" y="112400"/>
                </a:lnTo>
                <a:lnTo>
                  <a:pt x="464173" y="125309"/>
                </a:lnTo>
                <a:lnTo>
                  <a:pt x="452812" y="144892"/>
                </a:lnTo>
                <a:lnTo>
                  <a:pt x="448777" y="169570"/>
                </a:lnTo>
                <a:lnTo>
                  <a:pt x="452881" y="194310"/>
                </a:lnTo>
                <a:lnTo>
                  <a:pt x="464359" y="213794"/>
                </a:lnTo>
                <a:lnTo>
                  <a:pt x="481955" y="226559"/>
                </a:lnTo>
                <a:lnTo>
                  <a:pt x="504417" y="231139"/>
                </a:lnTo>
                <a:lnTo>
                  <a:pt x="516992" y="230141"/>
                </a:lnTo>
                <a:lnTo>
                  <a:pt x="527669" y="227222"/>
                </a:lnTo>
                <a:lnTo>
                  <a:pt x="536488" y="222492"/>
                </a:lnTo>
                <a:lnTo>
                  <a:pt x="543491" y="216065"/>
                </a:lnTo>
                <a:lnTo>
                  <a:pt x="574145" y="216065"/>
                </a:lnTo>
                <a:lnTo>
                  <a:pt x="574145" y="204177"/>
                </a:lnTo>
                <a:lnTo>
                  <a:pt x="511599" y="204177"/>
                </a:lnTo>
                <a:lnTo>
                  <a:pt x="497890" y="201586"/>
                </a:lnTo>
                <a:lnTo>
                  <a:pt x="487986" y="194384"/>
                </a:lnTo>
                <a:lnTo>
                  <a:pt x="481977" y="183427"/>
                </a:lnTo>
                <a:lnTo>
                  <a:pt x="479954" y="169570"/>
                </a:lnTo>
                <a:lnTo>
                  <a:pt x="482151" y="155009"/>
                </a:lnTo>
                <a:lnTo>
                  <a:pt x="488450" y="143951"/>
                </a:lnTo>
                <a:lnTo>
                  <a:pt x="498412" y="136927"/>
                </a:lnTo>
                <a:lnTo>
                  <a:pt x="511599" y="134467"/>
                </a:lnTo>
                <a:lnTo>
                  <a:pt x="574145" y="134467"/>
                </a:lnTo>
                <a:lnTo>
                  <a:pt x="574145" y="124307"/>
                </a:lnTo>
                <a:lnTo>
                  <a:pt x="543491" y="124307"/>
                </a:lnTo>
                <a:lnTo>
                  <a:pt x="536407" y="117348"/>
                </a:lnTo>
                <a:lnTo>
                  <a:pt x="527473" y="112140"/>
                </a:lnTo>
                <a:lnTo>
                  <a:pt x="516780" y="108877"/>
                </a:lnTo>
                <a:lnTo>
                  <a:pt x="504417" y="107746"/>
                </a:lnTo>
                <a:close/>
              </a:path>
              <a:path w="832485" h="296545">
                <a:moveTo>
                  <a:pt x="574145" y="216065"/>
                </a:moveTo>
                <a:lnTo>
                  <a:pt x="543491" y="216065"/>
                </a:lnTo>
                <a:lnTo>
                  <a:pt x="543491" y="229654"/>
                </a:lnTo>
                <a:lnTo>
                  <a:pt x="574145" y="229654"/>
                </a:lnTo>
                <a:lnTo>
                  <a:pt x="574145" y="216065"/>
                </a:lnTo>
                <a:close/>
              </a:path>
              <a:path w="832485" h="296545">
                <a:moveTo>
                  <a:pt x="574145" y="134467"/>
                </a:moveTo>
                <a:lnTo>
                  <a:pt x="511599" y="134467"/>
                </a:lnTo>
                <a:lnTo>
                  <a:pt x="524824" y="137030"/>
                </a:lnTo>
                <a:lnTo>
                  <a:pt x="534871" y="144227"/>
                </a:lnTo>
                <a:lnTo>
                  <a:pt x="541255" y="155320"/>
                </a:lnTo>
                <a:lnTo>
                  <a:pt x="543491" y="169570"/>
                </a:lnTo>
                <a:lnTo>
                  <a:pt x="541151" y="183845"/>
                </a:lnTo>
                <a:lnTo>
                  <a:pt x="534593" y="194756"/>
                </a:lnTo>
                <a:lnTo>
                  <a:pt x="524511" y="201726"/>
                </a:lnTo>
                <a:lnTo>
                  <a:pt x="511599" y="204177"/>
                </a:lnTo>
                <a:lnTo>
                  <a:pt x="574145" y="204177"/>
                </a:lnTo>
                <a:lnTo>
                  <a:pt x="574145" y="134467"/>
                </a:lnTo>
                <a:close/>
              </a:path>
              <a:path w="832485" h="296545">
                <a:moveTo>
                  <a:pt x="574145" y="109270"/>
                </a:moveTo>
                <a:lnTo>
                  <a:pt x="543491" y="109270"/>
                </a:lnTo>
                <a:lnTo>
                  <a:pt x="543491" y="124307"/>
                </a:lnTo>
                <a:lnTo>
                  <a:pt x="574145" y="124307"/>
                </a:lnTo>
                <a:lnTo>
                  <a:pt x="574145" y="109270"/>
                </a:lnTo>
                <a:close/>
              </a:path>
              <a:path w="832485" h="296545">
                <a:moveTo>
                  <a:pt x="633968" y="76390"/>
                </a:moveTo>
                <a:lnTo>
                  <a:pt x="603314" y="76390"/>
                </a:lnTo>
                <a:lnTo>
                  <a:pt x="603314" y="109232"/>
                </a:lnTo>
                <a:lnTo>
                  <a:pt x="588977" y="109232"/>
                </a:lnTo>
                <a:lnTo>
                  <a:pt x="588977" y="135204"/>
                </a:lnTo>
                <a:lnTo>
                  <a:pt x="603314" y="135204"/>
                </a:lnTo>
                <a:lnTo>
                  <a:pt x="603347" y="187617"/>
                </a:lnTo>
                <a:lnTo>
                  <a:pt x="605743" y="205972"/>
                </a:lnTo>
                <a:lnTo>
                  <a:pt x="613275" y="219176"/>
                </a:lnTo>
                <a:lnTo>
                  <a:pt x="626276" y="227046"/>
                </a:lnTo>
                <a:lnTo>
                  <a:pt x="645113" y="229654"/>
                </a:lnTo>
                <a:lnTo>
                  <a:pt x="661182" y="229654"/>
                </a:lnTo>
                <a:lnTo>
                  <a:pt x="661182" y="203428"/>
                </a:lnTo>
                <a:lnTo>
                  <a:pt x="637214" y="203428"/>
                </a:lnTo>
                <a:lnTo>
                  <a:pt x="633995" y="198259"/>
                </a:lnTo>
                <a:lnTo>
                  <a:pt x="633968" y="135229"/>
                </a:lnTo>
                <a:lnTo>
                  <a:pt x="660908" y="135229"/>
                </a:lnTo>
                <a:lnTo>
                  <a:pt x="660908" y="109270"/>
                </a:lnTo>
                <a:lnTo>
                  <a:pt x="633968" y="109270"/>
                </a:lnTo>
                <a:lnTo>
                  <a:pt x="633968" y="76390"/>
                </a:lnTo>
                <a:close/>
              </a:path>
              <a:path w="832485" h="296545">
                <a:moveTo>
                  <a:pt x="706448" y="68961"/>
                </a:moveTo>
                <a:lnTo>
                  <a:pt x="675794" y="68961"/>
                </a:lnTo>
                <a:lnTo>
                  <a:pt x="675794" y="229654"/>
                </a:lnTo>
                <a:lnTo>
                  <a:pt x="706448" y="229654"/>
                </a:lnTo>
                <a:lnTo>
                  <a:pt x="706448" y="165887"/>
                </a:lnTo>
                <a:lnTo>
                  <a:pt x="708429" y="152086"/>
                </a:lnTo>
                <a:lnTo>
                  <a:pt x="714139" y="141746"/>
                </a:lnTo>
                <a:lnTo>
                  <a:pt x="723234" y="135256"/>
                </a:lnTo>
                <a:lnTo>
                  <a:pt x="735369" y="133007"/>
                </a:lnTo>
                <a:lnTo>
                  <a:pt x="786169" y="133007"/>
                </a:lnTo>
                <a:lnTo>
                  <a:pt x="778801" y="121746"/>
                </a:lnTo>
                <a:lnTo>
                  <a:pt x="778600" y="121615"/>
                </a:lnTo>
                <a:lnTo>
                  <a:pt x="706448" y="121615"/>
                </a:lnTo>
                <a:lnTo>
                  <a:pt x="706448" y="68961"/>
                </a:lnTo>
                <a:close/>
              </a:path>
              <a:path w="832485" h="296545">
                <a:moveTo>
                  <a:pt x="786169" y="133007"/>
                </a:moveTo>
                <a:lnTo>
                  <a:pt x="735369" y="133007"/>
                </a:lnTo>
                <a:lnTo>
                  <a:pt x="747275" y="135146"/>
                </a:lnTo>
                <a:lnTo>
                  <a:pt x="755870" y="141224"/>
                </a:lnTo>
                <a:lnTo>
                  <a:pt x="761079" y="150730"/>
                </a:lnTo>
                <a:lnTo>
                  <a:pt x="762831" y="163156"/>
                </a:lnTo>
                <a:lnTo>
                  <a:pt x="762831" y="229654"/>
                </a:lnTo>
                <a:lnTo>
                  <a:pt x="793485" y="229654"/>
                </a:lnTo>
                <a:lnTo>
                  <a:pt x="793485" y="159689"/>
                </a:lnTo>
                <a:lnTo>
                  <a:pt x="789563" y="138193"/>
                </a:lnTo>
                <a:lnTo>
                  <a:pt x="786169" y="133007"/>
                </a:lnTo>
                <a:close/>
              </a:path>
              <a:path w="832485" h="296545">
                <a:moveTo>
                  <a:pt x="742798" y="107530"/>
                </a:moveTo>
                <a:lnTo>
                  <a:pt x="731206" y="108443"/>
                </a:lnTo>
                <a:lnTo>
                  <a:pt x="721280" y="111139"/>
                </a:lnTo>
                <a:lnTo>
                  <a:pt x="713026" y="115551"/>
                </a:lnTo>
                <a:lnTo>
                  <a:pt x="706448" y="121615"/>
                </a:lnTo>
                <a:lnTo>
                  <a:pt x="778600" y="121615"/>
                </a:lnTo>
                <a:lnTo>
                  <a:pt x="762710" y="111231"/>
                </a:lnTo>
                <a:lnTo>
                  <a:pt x="742798" y="107530"/>
                </a:lnTo>
                <a:close/>
              </a:path>
              <a:path w="832485" h="296545">
                <a:moveTo>
                  <a:pt x="797255" y="72186"/>
                </a:moveTo>
                <a:lnTo>
                  <a:pt x="793292" y="72186"/>
                </a:lnTo>
                <a:lnTo>
                  <a:pt x="793292" y="91224"/>
                </a:lnTo>
                <a:lnTo>
                  <a:pt x="797255" y="91224"/>
                </a:lnTo>
                <a:lnTo>
                  <a:pt x="797255" y="72186"/>
                </a:lnTo>
                <a:close/>
              </a:path>
              <a:path w="832485" h="296545">
                <a:moveTo>
                  <a:pt x="803198" y="68961"/>
                </a:moveTo>
                <a:lnTo>
                  <a:pt x="787101" y="68961"/>
                </a:lnTo>
                <a:lnTo>
                  <a:pt x="787101" y="72186"/>
                </a:lnTo>
                <a:lnTo>
                  <a:pt x="803198" y="72186"/>
                </a:lnTo>
                <a:lnTo>
                  <a:pt x="803198" y="68961"/>
                </a:lnTo>
                <a:close/>
              </a:path>
              <a:path w="832485" h="296545">
                <a:moveTo>
                  <a:pt x="812610" y="68961"/>
                </a:moveTo>
                <a:lnTo>
                  <a:pt x="807904" y="68961"/>
                </a:lnTo>
                <a:lnTo>
                  <a:pt x="807904" y="91224"/>
                </a:lnTo>
                <a:lnTo>
                  <a:pt x="811371" y="91224"/>
                </a:lnTo>
                <a:lnTo>
                  <a:pt x="811371" y="74409"/>
                </a:lnTo>
                <a:lnTo>
                  <a:pt x="814831" y="74409"/>
                </a:lnTo>
                <a:lnTo>
                  <a:pt x="812610" y="68961"/>
                </a:lnTo>
                <a:close/>
              </a:path>
              <a:path w="832485" h="296545">
                <a:moveTo>
                  <a:pt x="814831" y="74409"/>
                </a:moveTo>
                <a:lnTo>
                  <a:pt x="811371" y="74409"/>
                </a:lnTo>
                <a:lnTo>
                  <a:pt x="818526" y="91224"/>
                </a:lnTo>
                <a:lnTo>
                  <a:pt x="821498" y="91224"/>
                </a:lnTo>
                <a:lnTo>
                  <a:pt x="823441" y="86512"/>
                </a:lnTo>
                <a:lnTo>
                  <a:pt x="819764" y="86512"/>
                </a:lnTo>
                <a:lnTo>
                  <a:pt x="814831" y="74409"/>
                </a:lnTo>
                <a:close/>
              </a:path>
              <a:path w="832485" h="296545">
                <a:moveTo>
                  <a:pt x="832147" y="74409"/>
                </a:moveTo>
                <a:lnTo>
                  <a:pt x="828432" y="74409"/>
                </a:lnTo>
                <a:lnTo>
                  <a:pt x="828432" y="91224"/>
                </a:lnTo>
                <a:lnTo>
                  <a:pt x="832147" y="91224"/>
                </a:lnTo>
                <a:lnTo>
                  <a:pt x="832147" y="74409"/>
                </a:lnTo>
                <a:close/>
              </a:path>
              <a:path w="832485" h="296545">
                <a:moveTo>
                  <a:pt x="832147" y="68961"/>
                </a:moveTo>
                <a:lnTo>
                  <a:pt x="827441" y="68961"/>
                </a:lnTo>
                <a:lnTo>
                  <a:pt x="819764" y="86512"/>
                </a:lnTo>
                <a:lnTo>
                  <a:pt x="823441" y="86512"/>
                </a:lnTo>
                <a:lnTo>
                  <a:pt x="828432" y="74409"/>
                </a:lnTo>
                <a:lnTo>
                  <a:pt x="832147" y="74409"/>
                </a:lnTo>
                <a:lnTo>
                  <a:pt x="832147" y="689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g object 141"/>
          <p:cNvSpPr/>
          <p:nvPr/>
        </p:nvSpPr>
        <p:spPr>
          <a:xfrm>
            <a:off x="771922" y="1305471"/>
            <a:ext cx="532130" cy="531495"/>
          </a:xfrm>
          <a:custGeom>
            <a:avLst/>
            <a:gdLst/>
            <a:ahLst/>
            <a:cxnLst/>
            <a:rect l="l" t="t" r="r" b="b"/>
            <a:pathLst>
              <a:path w="532130" h="531494">
                <a:moveTo>
                  <a:pt x="265786" y="0"/>
                </a:moveTo>
                <a:lnTo>
                  <a:pt x="218011" y="4280"/>
                </a:lnTo>
                <a:lnTo>
                  <a:pt x="173045" y="16623"/>
                </a:lnTo>
                <a:lnTo>
                  <a:pt x="131638" y="36276"/>
                </a:lnTo>
                <a:lnTo>
                  <a:pt x="94543" y="62491"/>
                </a:lnTo>
                <a:lnTo>
                  <a:pt x="62509" y="94515"/>
                </a:lnTo>
                <a:lnTo>
                  <a:pt x="36287" y="131600"/>
                </a:lnTo>
                <a:lnTo>
                  <a:pt x="16628" y="172994"/>
                </a:lnTo>
                <a:lnTo>
                  <a:pt x="4282" y="217947"/>
                </a:lnTo>
                <a:lnTo>
                  <a:pt x="0" y="265709"/>
                </a:lnTo>
                <a:lnTo>
                  <a:pt x="4282" y="313471"/>
                </a:lnTo>
                <a:lnTo>
                  <a:pt x="16628" y="358426"/>
                </a:lnTo>
                <a:lnTo>
                  <a:pt x="36287" y="399821"/>
                </a:lnTo>
                <a:lnTo>
                  <a:pt x="62509" y="436908"/>
                </a:lnTo>
                <a:lnTo>
                  <a:pt x="94543" y="468935"/>
                </a:lnTo>
                <a:lnTo>
                  <a:pt x="131638" y="495151"/>
                </a:lnTo>
                <a:lnTo>
                  <a:pt x="173045" y="514806"/>
                </a:lnTo>
                <a:lnTo>
                  <a:pt x="218011" y="527150"/>
                </a:lnTo>
                <a:lnTo>
                  <a:pt x="265786" y="531431"/>
                </a:lnTo>
                <a:lnTo>
                  <a:pt x="313562" y="527150"/>
                </a:lnTo>
                <a:lnTo>
                  <a:pt x="358528" y="514806"/>
                </a:lnTo>
                <a:lnTo>
                  <a:pt x="399935" y="495151"/>
                </a:lnTo>
                <a:lnTo>
                  <a:pt x="437032" y="468935"/>
                </a:lnTo>
                <a:lnTo>
                  <a:pt x="469067" y="436908"/>
                </a:lnTo>
                <a:lnTo>
                  <a:pt x="495290" y="399821"/>
                </a:lnTo>
                <a:lnTo>
                  <a:pt x="514950" y="358426"/>
                </a:lnTo>
                <a:lnTo>
                  <a:pt x="527297" y="313471"/>
                </a:lnTo>
                <a:lnTo>
                  <a:pt x="531580" y="265709"/>
                </a:lnTo>
                <a:lnTo>
                  <a:pt x="527297" y="217947"/>
                </a:lnTo>
                <a:lnTo>
                  <a:pt x="514950" y="172994"/>
                </a:lnTo>
                <a:lnTo>
                  <a:pt x="495290" y="131600"/>
                </a:lnTo>
                <a:lnTo>
                  <a:pt x="469067" y="94515"/>
                </a:lnTo>
                <a:lnTo>
                  <a:pt x="437032" y="62491"/>
                </a:lnTo>
                <a:lnTo>
                  <a:pt x="399935" y="36276"/>
                </a:lnTo>
                <a:lnTo>
                  <a:pt x="358528" y="16623"/>
                </a:lnTo>
                <a:lnTo>
                  <a:pt x="313562" y="4280"/>
                </a:lnTo>
                <a:lnTo>
                  <a:pt x="265786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g object 142"/>
          <p:cNvSpPr/>
          <p:nvPr/>
        </p:nvSpPr>
        <p:spPr>
          <a:xfrm>
            <a:off x="270079" y="2366238"/>
            <a:ext cx="1297940" cy="531495"/>
          </a:xfrm>
          <a:custGeom>
            <a:avLst/>
            <a:gdLst/>
            <a:ahLst/>
            <a:cxnLst/>
            <a:rect l="l" t="t" r="r" b="b"/>
            <a:pathLst>
              <a:path w="1297940" h="531494">
                <a:moveTo>
                  <a:pt x="1297710" y="0"/>
                </a:moveTo>
                <a:lnTo>
                  <a:pt x="0" y="0"/>
                </a:lnTo>
                <a:lnTo>
                  <a:pt x="0" y="530872"/>
                </a:lnTo>
                <a:lnTo>
                  <a:pt x="1297710" y="530872"/>
                </a:lnTo>
                <a:lnTo>
                  <a:pt x="1297710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g object 143"/>
          <p:cNvSpPr/>
          <p:nvPr/>
        </p:nvSpPr>
        <p:spPr>
          <a:xfrm>
            <a:off x="507715" y="5312219"/>
            <a:ext cx="1060450" cy="1030605"/>
          </a:xfrm>
          <a:custGeom>
            <a:avLst/>
            <a:gdLst/>
            <a:ahLst/>
            <a:cxnLst/>
            <a:rect l="l" t="t" r="r" b="b"/>
            <a:pathLst>
              <a:path w="1060450" h="1030604">
                <a:moveTo>
                  <a:pt x="1059985" y="0"/>
                </a:moveTo>
                <a:lnTo>
                  <a:pt x="1010534" y="1129"/>
                </a:lnTo>
                <a:lnTo>
                  <a:pt x="961664" y="4484"/>
                </a:lnTo>
                <a:lnTo>
                  <a:pt x="913424" y="10015"/>
                </a:lnTo>
                <a:lnTo>
                  <a:pt x="865863" y="17674"/>
                </a:lnTo>
                <a:lnTo>
                  <a:pt x="819030" y="27411"/>
                </a:lnTo>
                <a:lnTo>
                  <a:pt x="772975" y="39177"/>
                </a:lnTo>
                <a:lnTo>
                  <a:pt x="727747" y="52923"/>
                </a:lnTo>
                <a:lnTo>
                  <a:pt x="683395" y="68599"/>
                </a:lnTo>
                <a:lnTo>
                  <a:pt x="639969" y="86156"/>
                </a:lnTo>
                <a:lnTo>
                  <a:pt x="597516" y="105546"/>
                </a:lnTo>
                <a:lnTo>
                  <a:pt x="556088" y="126718"/>
                </a:lnTo>
                <a:lnTo>
                  <a:pt x="515732" y="149624"/>
                </a:lnTo>
                <a:lnTo>
                  <a:pt x="476499" y="174214"/>
                </a:lnTo>
                <a:lnTo>
                  <a:pt x="438437" y="200439"/>
                </a:lnTo>
                <a:lnTo>
                  <a:pt x="401596" y="228251"/>
                </a:lnTo>
                <a:lnTo>
                  <a:pt x="366025" y="257599"/>
                </a:lnTo>
                <a:lnTo>
                  <a:pt x="331773" y="288434"/>
                </a:lnTo>
                <a:lnTo>
                  <a:pt x="298889" y="320708"/>
                </a:lnTo>
                <a:lnTo>
                  <a:pt x="267423" y="354371"/>
                </a:lnTo>
                <a:lnTo>
                  <a:pt x="237424" y="389374"/>
                </a:lnTo>
                <a:lnTo>
                  <a:pt x="208941" y="425668"/>
                </a:lnTo>
                <a:lnTo>
                  <a:pt x="182023" y="463203"/>
                </a:lnTo>
                <a:lnTo>
                  <a:pt x="156719" y="501930"/>
                </a:lnTo>
                <a:lnTo>
                  <a:pt x="133079" y="541800"/>
                </a:lnTo>
                <a:lnTo>
                  <a:pt x="111152" y="582764"/>
                </a:lnTo>
                <a:lnTo>
                  <a:pt x="90988" y="624773"/>
                </a:lnTo>
                <a:lnTo>
                  <a:pt x="72635" y="667777"/>
                </a:lnTo>
                <a:lnTo>
                  <a:pt x="56142" y="711727"/>
                </a:lnTo>
                <a:lnTo>
                  <a:pt x="41559" y="756574"/>
                </a:lnTo>
                <a:lnTo>
                  <a:pt x="28936" y="802269"/>
                </a:lnTo>
                <a:lnTo>
                  <a:pt x="18321" y="848762"/>
                </a:lnTo>
                <a:lnTo>
                  <a:pt x="0" y="1030448"/>
                </a:lnTo>
                <a:lnTo>
                  <a:pt x="530868" y="1030448"/>
                </a:lnTo>
                <a:lnTo>
                  <a:pt x="538402" y="955723"/>
                </a:lnTo>
                <a:lnTo>
                  <a:pt x="550495" y="908052"/>
                </a:lnTo>
                <a:lnTo>
                  <a:pt x="566771" y="862201"/>
                </a:lnTo>
                <a:lnTo>
                  <a:pt x="587011" y="818387"/>
                </a:lnTo>
                <a:lnTo>
                  <a:pt x="611000" y="776829"/>
                </a:lnTo>
                <a:lnTo>
                  <a:pt x="638519" y="737743"/>
                </a:lnTo>
                <a:lnTo>
                  <a:pt x="669350" y="701347"/>
                </a:lnTo>
                <a:lnTo>
                  <a:pt x="703276" y="667859"/>
                </a:lnTo>
                <a:lnTo>
                  <a:pt x="740079" y="637496"/>
                </a:lnTo>
                <a:lnTo>
                  <a:pt x="779542" y="610475"/>
                </a:lnTo>
                <a:lnTo>
                  <a:pt x="821446" y="587015"/>
                </a:lnTo>
                <a:lnTo>
                  <a:pt x="865576" y="567332"/>
                </a:lnTo>
                <a:lnTo>
                  <a:pt x="911712" y="551645"/>
                </a:lnTo>
                <a:lnTo>
                  <a:pt x="959637" y="540171"/>
                </a:lnTo>
                <a:lnTo>
                  <a:pt x="1009134" y="533126"/>
                </a:lnTo>
                <a:lnTo>
                  <a:pt x="1059985" y="530730"/>
                </a:lnTo>
                <a:lnTo>
                  <a:pt x="1059985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g object 144"/>
          <p:cNvSpPr/>
          <p:nvPr/>
        </p:nvSpPr>
        <p:spPr>
          <a:xfrm>
            <a:off x="253606" y="4223296"/>
            <a:ext cx="532130" cy="531495"/>
          </a:xfrm>
          <a:custGeom>
            <a:avLst/>
            <a:gdLst/>
            <a:ahLst/>
            <a:cxnLst/>
            <a:rect l="l" t="t" r="r" b="b"/>
            <a:pathLst>
              <a:path w="532130" h="531495">
                <a:moveTo>
                  <a:pt x="265786" y="0"/>
                </a:moveTo>
                <a:lnTo>
                  <a:pt x="218011" y="4280"/>
                </a:lnTo>
                <a:lnTo>
                  <a:pt x="173045" y="16623"/>
                </a:lnTo>
                <a:lnTo>
                  <a:pt x="131638" y="36276"/>
                </a:lnTo>
                <a:lnTo>
                  <a:pt x="94543" y="62491"/>
                </a:lnTo>
                <a:lnTo>
                  <a:pt x="62509" y="94515"/>
                </a:lnTo>
                <a:lnTo>
                  <a:pt x="36287" y="131600"/>
                </a:lnTo>
                <a:lnTo>
                  <a:pt x="16628" y="172994"/>
                </a:lnTo>
                <a:lnTo>
                  <a:pt x="4282" y="217947"/>
                </a:lnTo>
                <a:lnTo>
                  <a:pt x="0" y="265709"/>
                </a:lnTo>
                <a:lnTo>
                  <a:pt x="4282" y="313471"/>
                </a:lnTo>
                <a:lnTo>
                  <a:pt x="16628" y="358426"/>
                </a:lnTo>
                <a:lnTo>
                  <a:pt x="36287" y="399821"/>
                </a:lnTo>
                <a:lnTo>
                  <a:pt x="62509" y="436908"/>
                </a:lnTo>
                <a:lnTo>
                  <a:pt x="94543" y="468935"/>
                </a:lnTo>
                <a:lnTo>
                  <a:pt x="131638" y="495151"/>
                </a:lnTo>
                <a:lnTo>
                  <a:pt x="173045" y="514806"/>
                </a:lnTo>
                <a:lnTo>
                  <a:pt x="218011" y="527150"/>
                </a:lnTo>
                <a:lnTo>
                  <a:pt x="265786" y="531431"/>
                </a:lnTo>
                <a:lnTo>
                  <a:pt x="313562" y="527150"/>
                </a:lnTo>
                <a:lnTo>
                  <a:pt x="358528" y="514806"/>
                </a:lnTo>
                <a:lnTo>
                  <a:pt x="399934" y="495151"/>
                </a:lnTo>
                <a:lnTo>
                  <a:pt x="437030" y="468935"/>
                </a:lnTo>
                <a:lnTo>
                  <a:pt x="469064" y="436908"/>
                </a:lnTo>
                <a:lnTo>
                  <a:pt x="495286" y="399821"/>
                </a:lnTo>
                <a:lnTo>
                  <a:pt x="514945" y="358426"/>
                </a:lnTo>
                <a:lnTo>
                  <a:pt x="527291" y="313471"/>
                </a:lnTo>
                <a:lnTo>
                  <a:pt x="531573" y="265709"/>
                </a:lnTo>
                <a:lnTo>
                  <a:pt x="527291" y="217947"/>
                </a:lnTo>
                <a:lnTo>
                  <a:pt x="514945" y="172994"/>
                </a:lnTo>
                <a:lnTo>
                  <a:pt x="495286" y="131600"/>
                </a:lnTo>
                <a:lnTo>
                  <a:pt x="469064" y="94515"/>
                </a:lnTo>
                <a:lnTo>
                  <a:pt x="437030" y="62491"/>
                </a:lnTo>
                <a:lnTo>
                  <a:pt x="399934" y="36276"/>
                </a:lnTo>
                <a:lnTo>
                  <a:pt x="358528" y="16623"/>
                </a:lnTo>
                <a:lnTo>
                  <a:pt x="313562" y="4280"/>
                </a:lnTo>
                <a:lnTo>
                  <a:pt x="265786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g object 145"/>
          <p:cNvSpPr/>
          <p:nvPr/>
        </p:nvSpPr>
        <p:spPr>
          <a:xfrm>
            <a:off x="0" y="0"/>
            <a:ext cx="1057275" cy="1030605"/>
          </a:xfrm>
          <a:custGeom>
            <a:avLst/>
            <a:gdLst/>
            <a:ahLst/>
            <a:cxnLst/>
            <a:rect l="l" t="t" r="r" b="b"/>
            <a:pathLst>
              <a:path w="1057275" h="1030605">
                <a:moveTo>
                  <a:pt x="1056764" y="0"/>
                </a:moveTo>
                <a:lnTo>
                  <a:pt x="525896" y="0"/>
                </a:lnTo>
                <a:lnTo>
                  <a:pt x="518360" y="74726"/>
                </a:lnTo>
                <a:lnTo>
                  <a:pt x="506268" y="122398"/>
                </a:lnTo>
                <a:lnTo>
                  <a:pt x="489992" y="168249"/>
                </a:lnTo>
                <a:lnTo>
                  <a:pt x="469752" y="212063"/>
                </a:lnTo>
                <a:lnTo>
                  <a:pt x="445763" y="253621"/>
                </a:lnTo>
                <a:lnTo>
                  <a:pt x="418245" y="292707"/>
                </a:lnTo>
                <a:lnTo>
                  <a:pt x="387414" y="329103"/>
                </a:lnTo>
                <a:lnTo>
                  <a:pt x="353390" y="362672"/>
                </a:lnTo>
                <a:lnTo>
                  <a:pt x="316686" y="392954"/>
                </a:lnTo>
                <a:lnTo>
                  <a:pt x="277223" y="419974"/>
                </a:lnTo>
                <a:lnTo>
                  <a:pt x="235318" y="443435"/>
                </a:lnTo>
                <a:lnTo>
                  <a:pt x="191189" y="463117"/>
                </a:lnTo>
                <a:lnTo>
                  <a:pt x="145053" y="478804"/>
                </a:lnTo>
                <a:lnTo>
                  <a:pt x="97127" y="490279"/>
                </a:lnTo>
                <a:lnTo>
                  <a:pt x="47630" y="497323"/>
                </a:lnTo>
                <a:lnTo>
                  <a:pt x="0" y="499567"/>
                </a:lnTo>
                <a:lnTo>
                  <a:pt x="0" y="1030379"/>
                </a:lnTo>
                <a:lnTo>
                  <a:pt x="46229" y="1029323"/>
                </a:lnTo>
                <a:lnTo>
                  <a:pt x="95099" y="1025968"/>
                </a:lnTo>
                <a:lnTo>
                  <a:pt x="143339" y="1020436"/>
                </a:lnTo>
                <a:lnTo>
                  <a:pt x="190900" y="1012777"/>
                </a:lnTo>
                <a:lnTo>
                  <a:pt x="237733" y="1003040"/>
                </a:lnTo>
                <a:lnTo>
                  <a:pt x="283788" y="991274"/>
                </a:lnTo>
                <a:lnTo>
                  <a:pt x="329016" y="977529"/>
                </a:lnTo>
                <a:lnTo>
                  <a:pt x="373368" y="961852"/>
                </a:lnTo>
                <a:lnTo>
                  <a:pt x="416795" y="944295"/>
                </a:lnTo>
                <a:lnTo>
                  <a:pt x="459247" y="924906"/>
                </a:lnTo>
                <a:lnTo>
                  <a:pt x="500675" y="903733"/>
                </a:lnTo>
                <a:lnTo>
                  <a:pt x="541031" y="880828"/>
                </a:lnTo>
                <a:lnTo>
                  <a:pt x="580264" y="856237"/>
                </a:lnTo>
                <a:lnTo>
                  <a:pt x="618326" y="830012"/>
                </a:lnTo>
                <a:lnTo>
                  <a:pt x="655167" y="802200"/>
                </a:lnTo>
                <a:lnTo>
                  <a:pt x="690738" y="772852"/>
                </a:lnTo>
                <a:lnTo>
                  <a:pt x="724990" y="742017"/>
                </a:lnTo>
                <a:lnTo>
                  <a:pt x="757874" y="709743"/>
                </a:lnTo>
                <a:lnTo>
                  <a:pt x="789340" y="676079"/>
                </a:lnTo>
                <a:lnTo>
                  <a:pt x="819340" y="641076"/>
                </a:lnTo>
                <a:lnTo>
                  <a:pt x="847823" y="604783"/>
                </a:lnTo>
                <a:lnTo>
                  <a:pt x="874741" y="567248"/>
                </a:lnTo>
                <a:lnTo>
                  <a:pt x="900044" y="528520"/>
                </a:lnTo>
                <a:lnTo>
                  <a:pt x="923684" y="488650"/>
                </a:lnTo>
                <a:lnTo>
                  <a:pt x="945611" y="447685"/>
                </a:lnTo>
                <a:lnTo>
                  <a:pt x="965776" y="405677"/>
                </a:lnTo>
                <a:lnTo>
                  <a:pt x="984159" y="362591"/>
                </a:lnTo>
                <a:lnTo>
                  <a:pt x="1000621" y="318722"/>
                </a:lnTo>
                <a:lnTo>
                  <a:pt x="1015204" y="273874"/>
                </a:lnTo>
                <a:lnTo>
                  <a:pt x="1027828" y="228179"/>
                </a:lnTo>
                <a:lnTo>
                  <a:pt x="1038443" y="181686"/>
                </a:lnTo>
                <a:lnTo>
                  <a:pt x="1056764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567180" cy="6858000"/>
          </a:xfrm>
          <a:custGeom>
            <a:avLst/>
            <a:gdLst/>
            <a:ahLst/>
            <a:cxnLst/>
            <a:rect l="l" t="t" r="r" b="b"/>
            <a:pathLst>
              <a:path w="1567180" h="6858000">
                <a:moveTo>
                  <a:pt x="0" y="6857999"/>
                </a:moveTo>
                <a:lnTo>
                  <a:pt x="1566659" y="6857999"/>
                </a:lnTo>
                <a:lnTo>
                  <a:pt x="1566659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A3AE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66659" y="0"/>
            <a:ext cx="10625455" cy="6858000"/>
          </a:xfrm>
          <a:custGeom>
            <a:avLst/>
            <a:gdLst/>
            <a:ahLst/>
            <a:cxnLst/>
            <a:rect l="l" t="t" r="r" b="b"/>
            <a:pathLst>
              <a:path w="10625455" h="6858000">
                <a:moveTo>
                  <a:pt x="10625340" y="0"/>
                </a:moveTo>
                <a:lnTo>
                  <a:pt x="0" y="0"/>
                </a:lnTo>
                <a:lnTo>
                  <a:pt x="0" y="6858000"/>
                </a:lnTo>
                <a:lnTo>
                  <a:pt x="10625340" y="6858000"/>
                </a:lnTo>
                <a:lnTo>
                  <a:pt x="106253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87678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495"/>
                </a:lnTo>
                <a:lnTo>
                  <a:pt x="29616" y="29495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021421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4" y="0"/>
                </a:moveTo>
                <a:lnTo>
                  <a:pt x="0" y="0"/>
                </a:lnTo>
                <a:lnTo>
                  <a:pt x="0" y="29495"/>
                </a:lnTo>
                <a:lnTo>
                  <a:pt x="29604" y="29495"/>
                </a:lnTo>
                <a:lnTo>
                  <a:pt x="29604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55261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495"/>
                </a:lnTo>
                <a:lnTo>
                  <a:pt x="29608" y="29495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88991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95"/>
                </a:lnTo>
                <a:lnTo>
                  <a:pt x="29610" y="29495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252895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95"/>
                </a:lnTo>
                <a:lnTo>
                  <a:pt x="29610" y="29495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287678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21421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4" y="0"/>
                </a:moveTo>
                <a:lnTo>
                  <a:pt x="0" y="0"/>
                </a:lnTo>
                <a:lnTo>
                  <a:pt x="0" y="29602"/>
                </a:lnTo>
                <a:lnTo>
                  <a:pt x="29604" y="29602"/>
                </a:lnTo>
                <a:lnTo>
                  <a:pt x="29604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55261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602"/>
                </a:lnTo>
                <a:lnTo>
                  <a:pt x="29608" y="29602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488991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2"/>
                </a:lnTo>
                <a:lnTo>
                  <a:pt x="29610" y="296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252895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2"/>
                </a:lnTo>
                <a:lnTo>
                  <a:pt x="29610" y="296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287678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021421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4" y="0"/>
                </a:moveTo>
                <a:lnTo>
                  <a:pt x="0" y="0"/>
                </a:lnTo>
                <a:lnTo>
                  <a:pt x="0" y="29602"/>
                </a:lnTo>
                <a:lnTo>
                  <a:pt x="29604" y="29602"/>
                </a:lnTo>
                <a:lnTo>
                  <a:pt x="29604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755261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602"/>
                </a:lnTo>
                <a:lnTo>
                  <a:pt x="29608" y="29602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488991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2"/>
                </a:lnTo>
                <a:lnTo>
                  <a:pt x="29610" y="296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252895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2"/>
                </a:lnTo>
                <a:lnTo>
                  <a:pt x="29610" y="296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287678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1021421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4" y="0"/>
                </a:moveTo>
                <a:lnTo>
                  <a:pt x="0" y="0"/>
                </a:lnTo>
                <a:lnTo>
                  <a:pt x="0" y="29602"/>
                </a:lnTo>
                <a:lnTo>
                  <a:pt x="29604" y="29602"/>
                </a:lnTo>
                <a:lnTo>
                  <a:pt x="29604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755261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602"/>
                </a:lnTo>
                <a:lnTo>
                  <a:pt x="29608" y="29602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488991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2"/>
                </a:lnTo>
                <a:lnTo>
                  <a:pt x="29610" y="296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252895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2"/>
                </a:lnTo>
                <a:lnTo>
                  <a:pt x="29610" y="296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1287678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1021421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4" y="0"/>
                </a:moveTo>
                <a:lnTo>
                  <a:pt x="0" y="0"/>
                </a:lnTo>
                <a:lnTo>
                  <a:pt x="0" y="29489"/>
                </a:lnTo>
                <a:lnTo>
                  <a:pt x="29604" y="29489"/>
                </a:lnTo>
                <a:lnTo>
                  <a:pt x="29604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755261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489"/>
                </a:lnTo>
                <a:lnTo>
                  <a:pt x="29608" y="29489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488991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252895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287678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021421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4" y="0"/>
                </a:moveTo>
                <a:lnTo>
                  <a:pt x="0" y="0"/>
                </a:lnTo>
                <a:lnTo>
                  <a:pt x="0" y="29603"/>
                </a:lnTo>
                <a:lnTo>
                  <a:pt x="29604" y="29603"/>
                </a:lnTo>
                <a:lnTo>
                  <a:pt x="29604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755261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488991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252895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1287678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1021420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755261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488991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252895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1287678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1021420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591"/>
                </a:lnTo>
                <a:lnTo>
                  <a:pt x="29606" y="29591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755260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591"/>
                </a:lnTo>
                <a:lnTo>
                  <a:pt x="29610" y="29591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488991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591"/>
                </a:lnTo>
                <a:lnTo>
                  <a:pt x="29610" y="29591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252895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591"/>
                </a:lnTo>
                <a:lnTo>
                  <a:pt x="29608" y="29591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1287678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1021420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489"/>
                </a:lnTo>
                <a:lnTo>
                  <a:pt x="29606" y="29489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755260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488991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252893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1287678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1021420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755260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488991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252893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1287678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1021420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755260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488991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252893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1287678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1021420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755260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488991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252893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1287678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252893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1287678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1021420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489"/>
                </a:lnTo>
                <a:lnTo>
                  <a:pt x="29606" y="29489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755260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489"/>
                </a:lnTo>
                <a:lnTo>
                  <a:pt x="29608" y="29489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488991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489"/>
                </a:lnTo>
                <a:lnTo>
                  <a:pt x="29608" y="29489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252893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1287678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1021420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755260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488991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252893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1287678" y="261402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616"/>
                </a:lnTo>
                <a:lnTo>
                  <a:pt x="29616" y="29616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1021420" y="261402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755260" y="261402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g object 93"/>
          <p:cNvSpPr/>
          <p:nvPr/>
        </p:nvSpPr>
        <p:spPr>
          <a:xfrm>
            <a:off x="488991" y="261401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g object 94"/>
          <p:cNvSpPr/>
          <p:nvPr/>
        </p:nvSpPr>
        <p:spPr>
          <a:xfrm>
            <a:off x="252893" y="261401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1287678" y="234836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1021420" y="234836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489"/>
                </a:lnTo>
                <a:lnTo>
                  <a:pt x="29606" y="29489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755260" y="234836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489"/>
                </a:lnTo>
                <a:lnTo>
                  <a:pt x="29608" y="29489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g object 98"/>
          <p:cNvSpPr/>
          <p:nvPr/>
        </p:nvSpPr>
        <p:spPr>
          <a:xfrm>
            <a:off x="488991" y="23483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502"/>
                </a:lnTo>
                <a:lnTo>
                  <a:pt x="29608" y="29502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g object 99"/>
          <p:cNvSpPr/>
          <p:nvPr/>
        </p:nvSpPr>
        <p:spPr>
          <a:xfrm>
            <a:off x="252893" y="23483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502"/>
                </a:lnTo>
                <a:lnTo>
                  <a:pt x="29610" y="295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g object 100"/>
          <p:cNvSpPr/>
          <p:nvPr/>
        </p:nvSpPr>
        <p:spPr>
          <a:xfrm>
            <a:off x="1287678" y="208260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g object 101"/>
          <p:cNvSpPr/>
          <p:nvPr/>
        </p:nvSpPr>
        <p:spPr>
          <a:xfrm>
            <a:off x="1021420" y="208259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502"/>
                </a:lnTo>
                <a:lnTo>
                  <a:pt x="29606" y="29502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g object 102"/>
          <p:cNvSpPr/>
          <p:nvPr/>
        </p:nvSpPr>
        <p:spPr>
          <a:xfrm>
            <a:off x="755260" y="208259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502"/>
                </a:lnTo>
                <a:lnTo>
                  <a:pt x="29608" y="29502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g object 103"/>
          <p:cNvSpPr/>
          <p:nvPr/>
        </p:nvSpPr>
        <p:spPr>
          <a:xfrm>
            <a:off x="488991" y="208259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502"/>
                </a:lnTo>
                <a:lnTo>
                  <a:pt x="29608" y="29502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g object 104"/>
          <p:cNvSpPr/>
          <p:nvPr/>
        </p:nvSpPr>
        <p:spPr>
          <a:xfrm>
            <a:off x="252893" y="208259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502"/>
                </a:lnTo>
                <a:lnTo>
                  <a:pt x="29610" y="295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g object 105"/>
          <p:cNvSpPr/>
          <p:nvPr/>
        </p:nvSpPr>
        <p:spPr>
          <a:xfrm>
            <a:off x="1287678" y="181683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g object 106"/>
          <p:cNvSpPr/>
          <p:nvPr/>
        </p:nvSpPr>
        <p:spPr>
          <a:xfrm>
            <a:off x="1021420" y="181683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g object 107"/>
          <p:cNvSpPr/>
          <p:nvPr/>
        </p:nvSpPr>
        <p:spPr>
          <a:xfrm>
            <a:off x="755260" y="181683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g object 108"/>
          <p:cNvSpPr/>
          <p:nvPr/>
        </p:nvSpPr>
        <p:spPr>
          <a:xfrm>
            <a:off x="488991" y="181683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g object 109"/>
          <p:cNvSpPr/>
          <p:nvPr/>
        </p:nvSpPr>
        <p:spPr>
          <a:xfrm>
            <a:off x="252893" y="181683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g object 110"/>
          <p:cNvSpPr/>
          <p:nvPr/>
        </p:nvSpPr>
        <p:spPr>
          <a:xfrm>
            <a:off x="1287678" y="155107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g object 111"/>
          <p:cNvSpPr/>
          <p:nvPr/>
        </p:nvSpPr>
        <p:spPr>
          <a:xfrm>
            <a:off x="1021420" y="155107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g object 112"/>
          <p:cNvSpPr/>
          <p:nvPr/>
        </p:nvSpPr>
        <p:spPr>
          <a:xfrm>
            <a:off x="755260" y="15510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g object 113"/>
          <p:cNvSpPr/>
          <p:nvPr/>
        </p:nvSpPr>
        <p:spPr>
          <a:xfrm>
            <a:off x="488990" y="15510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g object 114"/>
          <p:cNvSpPr/>
          <p:nvPr/>
        </p:nvSpPr>
        <p:spPr>
          <a:xfrm>
            <a:off x="252893" y="15510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g object 115"/>
          <p:cNvSpPr/>
          <p:nvPr/>
        </p:nvSpPr>
        <p:spPr>
          <a:xfrm>
            <a:off x="1287678" y="128541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g object 116"/>
          <p:cNvSpPr/>
          <p:nvPr/>
        </p:nvSpPr>
        <p:spPr>
          <a:xfrm>
            <a:off x="1021419" y="128541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7" y="0"/>
                </a:moveTo>
                <a:lnTo>
                  <a:pt x="0" y="0"/>
                </a:lnTo>
                <a:lnTo>
                  <a:pt x="0" y="29489"/>
                </a:lnTo>
                <a:lnTo>
                  <a:pt x="29607" y="29489"/>
                </a:lnTo>
                <a:lnTo>
                  <a:pt x="29607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g object 117"/>
          <p:cNvSpPr/>
          <p:nvPr/>
        </p:nvSpPr>
        <p:spPr>
          <a:xfrm>
            <a:off x="755258" y="128541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g object 118"/>
          <p:cNvSpPr/>
          <p:nvPr/>
        </p:nvSpPr>
        <p:spPr>
          <a:xfrm>
            <a:off x="488990" y="128540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502"/>
                </a:lnTo>
                <a:lnTo>
                  <a:pt x="29610" y="295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g object 119"/>
          <p:cNvSpPr/>
          <p:nvPr/>
        </p:nvSpPr>
        <p:spPr>
          <a:xfrm>
            <a:off x="252892" y="128540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502"/>
                </a:lnTo>
                <a:lnTo>
                  <a:pt x="29610" y="295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g object 120"/>
          <p:cNvSpPr/>
          <p:nvPr/>
        </p:nvSpPr>
        <p:spPr>
          <a:xfrm>
            <a:off x="1287678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g object 121"/>
          <p:cNvSpPr/>
          <p:nvPr/>
        </p:nvSpPr>
        <p:spPr>
          <a:xfrm>
            <a:off x="1021419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7" y="0"/>
                </a:moveTo>
                <a:lnTo>
                  <a:pt x="0" y="0"/>
                </a:lnTo>
                <a:lnTo>
                  <a:pt x="0" y="29502"/>
                </a:lnTo>
                <a:lnTo>
                  <a:pt x="29607" y="29502"/>
                </a:lnTo>
                <a:lnTo>
                  <a:pt x="29607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g object 122"/>
          <p:cNvSpPr/>
          <p:nvPr/>
        </p:nvSpPr>
        <p:spPr>
          <a:xfrm>
            <a:off x="755258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502"/>
                </a:lnTo>
                <a:lnTo>
                  <a:pt x="29610" y="295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g object 123"/>
          <p:cNvSpPr/>
          <p:nvPr/>
        </p:nvSpPr>
        <p:spPr>
          <a:xfrm>
            <a:off x="488990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g object 124"/>
          <p:cNvSpPr/>
          <p:nvPr/>
        </p:nvSpPr>
        <p:spPr>
          <a:xfrm>
            <a:off x="252892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g object 125"/>
          <p:cNvSpPr/>
          <p:nvPr/>
        </p:nvSpPr>
        <p:spPr>
          <a:xfrm>
            <a:off x="1287678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g object 126"/>
          <p:cNvSpPr/>
          <p:nvPr/>
        </p:nvSpPr>
        <p:spPr>
          <a:xfrm>
            <a:off x="1021419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7" y="0"/>
                </a:moveTo>
                <a:lnTo>
                  <a:pt x="0" y="0"/>
                </a:lnTo>
                <a:lnTo>
                  <a:pt x="0" y="29603"/>
                </a:lnTo>
                <a:lnTo>
                  <a:pt x="29607" y="29603"/>
                </a:lnTo>
                <a:lnTo>
                  <a:pt x="29607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g object 127"/>
          <p:cNvSpPr/>
          <p:nvPr/>
        </p:nvSpPr>
        <p:spPr>
          <a:xfrm>
            <a:off x="755258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g object 128"/>
          <p:cNvSpPr/>
          <p:nvPr/>
        </p:nvSpPr>
        <p:spPr>
          <a:xfrm>
            <a:off x="488990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g object 129"/>
          <p:cNvSpPr/>
          <p:nvPr/>
        </p:nvSpPr>
        <p:spPr>
          <a:xfrm>
            <a:off x="252892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g object 130"/>
          <p:cNvSpPr/>
          <p:nvPr/>
        </p:nvSpPr>
        <p:spPr>
          <a:xfrm>
            <a:off x="1287678" y="48812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g object 131"/>
          <p:cNvSpPr/>
          <p:nvPr/>
        </p:nvSpPr>
        <p:spPr>
          <a:xfrm>
            <a:off x="1021419" y="48812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7" y="0"/>
                </a:moveTo>
                <a:lnTo>
                  <a:pt x="0" y="0"/>
                </a:lnTo>
                <a:lnTo>
                  <a:pt x="0" y="29603"/>
                </a:lnTo>
                <a:lnTo>
                  <a:pt x="29607" y="29603"/>
                </a:lnTo>
                <a:lnTo>
                  <a:pt x="29607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g object 132"/>
          <p:cNvSpPr/>
          <p:nvPr/>
        </p:nvSpPr>
        <p:spPr>
          <a:xfrm>
            <a:off x="755258" y="4881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g object 133"/>
          <p:cNvSpPr/>
          <p:nvPr/>
        </p:nvSpPr>
        <p:spPr>
          <a:xfrm>
            <a:off x="488990" y="4881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g object 134"/>
          <p:cNvSpPr/>
          <p:nvPr/>
        </p:nvSpPr>
        <p:spPr>
          <a:xfrm>
            <a:off x="252892" y="4881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g object 135"/>
          <p:cNvSpPr/>
          <p:nvPr/>
        </p:nvSpPr>
        <p:spPr>
          <a:xfrm>
            <a:off x="1287678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g object 136"/>
          <p:cNvSpPr/>
          <p:nvPr/>
        </p:nvSpPr>
        <p:spPr>
          <a:xfrm>
            <a:off x="1021419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7" y="0"/>
                </a:moveTo>
                <a:lnTo>
                  <a:pt x="0" y="0"/>
                </a:lnTo>
                <a:lnTo>
                  <a:pt x="0" y="29603"/>
                </a:lnTo>
                <a:lnTo>
                  <a:pt x="29607" y="29603"/>
                </a:lnTo>
                <a:lnTo>
                  <a:pt x="29607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g object 137"/>
          <p:cNvSpPr/>
          <p:nvPr/>
        </p:nvSpPr>
        <p:spPr>
          <a:xfrm>
            <a:off x="755258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g object 138"/>
          <p:cNvSpPr/>
          <p:nvPr/>
        </p:nvSpPr>
        <p:spPr>
          <a:xfrm>
            <a:off x="488990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g object 139"/>
          <p:cNvSpPr/>
          <p:nvPr/>
        </p:nvSpPr>
        <p:spPr>
          <a:xfrm>
            <a:off x="252892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g object 140"/>
          <p:cNvSpPr/>
          <p:nvPr/>
        </p:nvSpPr>
        <p:spPr>
          <a:xfrm>
            <a:off x="367818" y="3282886"/>
            <a:ext cx="832485" cy="296545"/>
          </a:xfrm>
          <a:custGeom>
            <a:avLst/>
            <a:gdLst/>
            <a:ahLst/>
            <a:cxnLst/>
            <a:rect l="l" t="t" r="r" b="b"/>
            <a:pathLst>
              <a:path w="832485" h="296545">
                <a:moveTo>
                  <a:pt x="296222" y="0"/>
                </a:moveTo>
                <a:lnTo>
                  <a:pt x="0" y="0"/>
                </a:lnTo>
                <a:lnTo>
                  <a:pt x="0" y="296138"/>
                </a:lnTo>
                <a:lnTo>
                  <a:pt x="296222" y="296138"/>
                </a:lnTo>
                <a:lnTo>
                  <a:pt x="296222" y="265493"/>
                </a:lnTo>
                <a:lnTo>
                  <a:pt x="30653" y="265493"/>
                </a:lnTo>
                <a:lnTo>
                  <a:pt x="30653" y="30645"/>
                </a:lnTo>
                <a:lnTo>
                  <a:pt x="296222" y="30645"/>
                </a:lnTo>
                <a:lnTo>
                  <a:pt x="296222" y="0"/>
                </a:lnTo>
                <a:close/>
              </a:path>
              <a:path w="832485" h="296545">
                <a:moveTo>
                  <a:pt x="296222" y="30645"/>
                </a:moveTo>
                <a:lnTo>
                  <a:pt x="265568" y="30645"/>
                </a:lnTo>
                <a:lnTo>
                  <a:pt x="265568" y="265493"/>
                </a:lnTo>
                <a:lnTo>
                  <a:pt x="296222" y="265493"/>
                </a:lnTo>
                <a:lnTo>
                  <a:pt x="296222" y="30645"/>
                </a:lnTo>
                <a:close/>
              </a:path>
              <a:path w="832485" h="296545">
                <a:moveTo>
                  <a:pt x="88000" y="76390"/>
                </a:moveTo>
                <a:lnTo>
                  <a:pt x="57345" y="76390"/>
                </a:lnTo>
                <a:lnTo>
                  <a:pt x="57345" y="166128"/>
                </a:lnTo>
                <a:lnTo>
                  <a:pt x="61457" y="193592"/>
                </a:lnTo>
                <a:lnTo>
                  <a:pt x="73360" y="214017"/>
                </a:lnTo>
                <a:lnTo>
                  <a:pt x="92404" y="226750"/>
                </a:lnTo>
                <a:lnTo>
                  <a:pt x="117938" y="231139"/>
                </a:lnTo>
                <a:lnTo>
                  <a:pt x="143964" y="226684"/>
                </a:lnTo>
                <a:lnTo>
                  <a:pt x="163390" y="213841"/>
                </a:lnTo>
                <a:lnTo>
                  <a:pt x="170295" y="202222"/>
                </a:lnTo>
                <a:lnTo>
                  <a:pt x="118654" y="202222"/>
                </a:lnTo>
                <a:lnTo>
                  <a:pt x="104891" y="199747"/>
                </a:lnTo>
                <a:lnTo>
                  <a:pt x="95351" y="192614"/>
                </a:lnTo>
                <a:lnTo>
                  <a:pt x="89799" y="181262"/>
                </a:lnTo>
                <a:lnTo>
                  <a:pt x="88000" y="166128"/>
                </a:lnTo>
                <a:lnTo>
                  <a:pt x="88000" y="76390"/>
                </a:lnTo>
                <a:close/>
              </a:path>
              <a:path w="832485" h="296545">
                <a:moveTo>
                  <a:pt x="234638" y="109270"/>
                </a:moveTo>
                <a:lnTo>
                  <a:pt x="203984" y="109270"/>
                </a:lnTo>
                <a:lnTo>
                  <a:pt x="203984" y="229654"/>
                </a:lnTo>
                <a:lnTo>
                  <a:pt x="234638" y="229654"/>
                </a:lnTo>
                <a:lnTo>
                  <a:pt x="234638" y="109270"/>
                </a:lnTo>
                <a:close/>
              </a:path>
              <a:path w="832485" h="296545">
                <a:moveTo>
                  <a:pt x="179743" y="76390"/>
                </a:moveTo>
                <a:lnTo>
                  <a:pt x="149061" y="76390"/>
                </a:lnTo>
                <a:lnTo>
                  <a:pt x="149061" y="166128"/>
                </a:lnTo>
                <a:lnTo>
                  <a:pt x="147196" y="181573"/>
                </a:lnTo>
                <a:lnTo>
                  <a:pt x="141555" y="192890"/>
                </a:lnTo>
                <a:lnTo>
                  <a:pt x="132065" y="199850"/>
                </a:lnTo>
                <a:lnTo>
                  <a:pt x="118654" y="202222"/>
                </a:lnTo>
                <a:lnTo>
                  <a:pt x="170295" y="202222"/>
                </a:lnTo>
                <a:lnTo>
                  <a:pt x="175542" y="193394"/>
                </a:lnTo>
                <a:lnTo>
                  <a:pt x="179743" y="166128"/>
                </a:lnTo>
                <a:lnTo>
                  <a:pt x="179743" y="76390"/>
                </a:lnTo>
                <a:close/>
              </a:path>
              <a:path w="832485" h="296545">
                <a:moveTo>
                  <a:pt x="219340" y="57607"/>
                </a:moveTo>
                <a:lnTo>
                  <a:pt x="211818" y="58979"/>
                </a:lnTo>
                <a:lnTo>
                  <a:pt x="205866" y="62831"/>
                </a:lnTo>
                <a:lnTo>
                  <a:pt x="201953" y="68767"/>
                </a:lnTo>
                <a:lnTo>
                  <a:pt x="200545" y="76390"/>
                </a:lnTo>
                <a:lnTo>
                  <a:pt x="201953" y="83845"/>
                </a:lnTo>
                <a:lnTo>
                  <a:pt x="205866" y="89620"/>
                </a:lnTo>
                <a:lnTo>
                  <a:pt x="211818" y="93353"/>
                </a:lnTo>
                <a:lnTo>
                  <a:pt x="219340" y="94678"/>
                </a:lnTo>
                <a:lnTo>
                  <a:pt x="226862" y="93353"/>
                </a:lnTo>
                <a:lnTo>
                  <a:pt x="232812" y="89620"/>
                </a:lnTo>
                <a:lnTo>
                  <a:pt x="236725" y="83845"/>
                </a:lnTo>
                <a:lnTo>
                  <a:pt x="238133" y="76390"/>
                </a:lnTo>
                <a:lnTo>
                  <a:pt x="236725" y="68756"/>
                </a:lnTo>
                <a:lnTo>
                  <a:pt x="232812" y="62822"/>
                </a:lnTo>
                <a:lnTo>
                  <a:pt x="226862" y="58975"/>
                </a:lnTo>
                <a:lnTo>
                  <a:pt x="219340" y="57607"/>
                </a:lnTo>
                <a:close/>
              </a:path>
              <a:path w="832485" h="296545">
                <a:moveTo>
                  <a:pt x="385240" y="76390"/>
                </a:moveTo>
                <a:lnTo>
                  <a:pt x="326904" y="76390"/>
                </a:lnTo>
                <a:lnTo>
                  <a:pt x="326904" y="229654"/>
                </a:lnTo>
                <a:lnTo>
                  <a:pt x="357558" y="229654"/>
                </a:lnTo>
                <a:lnTo>
                  <a:pt x="357558" y="180212"/>
                </a:lnTo>
                <a:lnTo>
                  <a:pt x="385240" y="180212"/>
                </a:lnTo>
                <a:lnTo>
                  <a:pt x="407938" y="176647"/>
                </a:lnTo>
                <a:lnTo>
                  <a:pt x="425329" y="166338"/>
                </a:lnTo>
                <a:lnTo>
                  <a:pt x="432501" y="155727"/>
                </a:lnTo>
                <a:lnTo>
                  <a:pt x="357558" y="155727"/>
                </a:lnTo>
                <a:lnTo>
                  <a:pt x="357558" y="101091"/>
                </a:lnTo>
                <a:lnTo>
                  <a:pt x="432903" y="101091"/>
                </a:lnTo>
                <a:lnTo>
                  <a:pt x="425515" y="90233"/>
                </a:lnTo>
                <a:lnTo>
                  <a:pt x="408147" y="79974"/>
                </a:lnTo>
                <a:lnTo>
                  <a:pt x="385240" y="76390"/>
                </a:lnTo>
                <a:close/>
              </a:path>
              <a:path w="832485" h="296545">
                <a:moveTo>
                  <a:pt x="432903" y="101091"/>
                </a:moveTo>
                <a:lnTo>
                  <a:pt x="382049" y="101091"/>
                </a:lnTo>
                <a:lnTo>
                  <a:pt x="393703" y="102902"/>
                </a:lnTo>
                <a:lnTo>
                  <a:pt x="402225" y="108146"/>
                </a:lnTo>
                <a:lnTo>
                  <a:pt x="407456" y="116543"/>
                </a:lnTo>
                <a:lnTo>
                  <a:pt x="409235" y="127812"/>
                </a:lnTo>
                <a:lnTo>
                  <a:pt x="407456" y="139787"/>
                </a:lnTo>
                <a:lnTo>
                  <a:pt x="402225" y="148537"/>
                </a:lnTo>
                <a:lnTo>
                  <a:pt x="393703" y="153903"/>
                </a:lnTo>
                <a:lnTo>
                  <a:pt x="382049" y="155727"/>
                </a:lnTo>
                <a:lnTo>
                  <a:pt x="432501" y="155727"/>
                </a:lnTo>
                <a:lnTo>
                  <a:pt x="436462" y="149866"/>
                </a:lnTo>
                <a:lnTo>
                  <a:pt x="440385" y="127812"/>
                </a:lnTo>
                <a:lnTo>
                  <a:pt x="436532" y="106426"/>
                </a:lnTo>
                <a:lnTo>
                  <a:pt x="432903" y="101091"/>
                </a:lnTo>
                <a:close/>
              </a:path>
              <a:path w="832485" h="296545">
                <a:moveTo>
                  <a:pt x="504417" y="107746"/>
                </a:moveTo>
                <a:lnTo>
                  <a:pt x="481746" y="112400"/>
                </a:lnTo>
                <a:lnTo>
                  <a:pt x="464173" y="125309"/>
                </a:lnTo>
                <a:lnTo>
                  <a:pt x="452812" y="144892"/>
                </a:lnTo>
                <a:lnTo>
                  <a:pt x="448777" y="169570"/>
                </a:lnTo>
                <a:lnTo>
                  <a:pt x="452881" y="194310"/>
                </a:lnTo>
                <a:lnTo>
                  <a:pt x="464359" y="213794"/>
                </a:lnTo>
                <a:lnTo>
                  <a:pt x="481955" y="226559"/>
                </a:lnTo>
                <a:lnTo>
                  <a:pt x="504417" y="231139"/>
                </a:lnTo>
                <a:lnTo>
                  <a:pt x="516992" y="230141"/>
                </a:lnTo>
                <a:lnTo>
                  <a:pt x="527669" y="227222"/>
                </a:lnTo>
                <a:lnTo>
                  <a:pt x="536488" y="222492"/>
                </a:lnTo>
                <a:lnTo>
                  <a:pt x="543491" y="216065"/>
                </a:lnTo>
                <a:lnTo>
                  <a:pt x="574145" y="216065"/>
                </a:lnTo>
                <a:lnTo>
                  <a:pt x="574145" y="204177"/>
                </a:lnTo>
                <a:lnTo>
                  <a:pt x="511599" y="204177"/>
                </a:lnTo>
                <a:lnTo>
                  <a:pt x="497890" y="201586"/>
                </a:lnTo>
                <a:lnTo>
                  <a:pt x="487986" y="194384"/>
                </a:lnTo>
                <a:lnTo>
                  <a:pt x="481977" y="183427"/>
                </a:lnTo>
                <a:lnTo>
                  <a:pt x="479954" y="169570"/>
                </a:lnTo>
                <a:lnTo>
                  <a:pt x="482151" y="155009"/>
                </a:lnTo>
                <a:lnTo>
                  <a:pt x="488450" y="143951"/>
                </a:lnTo>
                <a:lnTo>
                  <a:pt x="498412" y="136927"/>
                </a:lnTo>
                <a:lnTo>
                  <a:pt x="511599" y="134467"/>
                </a:lnTo>
                <a:lnTo>
                  <a:pt x="574145" y="134467"/>
                </a:lnTo>
                <a:lnTo>
                  <a:pt x="574145" y="124307"/>
                </a:lnTo>
                <a:lnTo>
                  <a:pt x="543491" y="124307"/>
                </a:lnTo>
                <a:lnTo>
                  <a:pt x="536407" y="117348"/>
                </a:lnTo>
                <a:lnTo>
                  <a:pt x="527473" y="112140"/>
                </a:lnTo>
                <a:lnTo>
                  <a:pt x="516780" y="108877"/>
                </a:lnTo>
                <a:lnTo>
                  <a:pt x="504417" y="107746"/>
                </a:lnTo>
                <a:close/>
              </a:path>
              <a:path w="832485" h="296545">
                <a:moveTo>
                  <a:pt x="574145" y="216065"/>
                </a:moveTo>
                <a:lnTo>
                  <a:pt x="543491" y="216065"/>
                </a:lnTo>
                <a:lnTo>
                  <a:pt x="543491" y="229654"/>
                </a:lnTo>
                <a:lnTo>
                  <a:pt x="574145" y="229654"/>
                </a:lnTo>
                <a:lnTo>
                  <a:pt x="574145" y="216065"/>
                </a:lnTo>
                <a:close/>
              </a:path>
              <a:path w="832485" h="296545">
                <a:moveTo>
                  <a:pt x="574145" y="134467"/>
                </a:moveTo>
                <a:lnTo>
                  <a:pt x="511599" y="134467"/>
                </a:lnTo>
                <a:lnTo>
                  <a:pt x="524824" y="137030"/>
                </a:lnTo>
                <a:lnTo>
                  <a:pt x="534871" y="144227"/>
                </a:lnTo>
                <a:lnTo>
                  <a:pt x="541255" y="155320"/>
                </a:lnTo>
                <a:lnTo>
                  <a:pt x="543491" y="169570"/>
                </a:lnTo>
                <a:lnTo>
                  <a:pt x="541151" y="183845"/>
                </a:lnTo>
                <a:lnTo>
                  <a:pt x="534593" y="194756"/>
                </a:lnTo>
                <a:lnTo>
                  <a:pt x="524511" y="201726"/>
                </a:lnTo>
                <a:lnTo>
                  <a:pt x="511599" y="204177"/>
                </a:lnTo>
                <a:lnTo>
                  <a:pt x="574145" y="204177"/>
                </a:lnTo>
                <a:lnTo>
                  <a:pt x="574145" y="134467"/>
                </a:lnTo>
                <a:close/>
              </a:path>
              <a:path w="832485" h="296545">
                <a:moveTo>
                  <a:pt x="574145" y="109270"/>
                </a:moveTo>
                <a:lnTo>
                  <a:pt x="543491" y="109270"/>
                </a:lnTo>
                <a:lnTo>
                  <a:pt x="543491" y="124307"/>
                </a:lnTo>
                <a:lnTo>
                  <a:pt x="574145" y="124307"/>
                </a:lnTo>
                <a:lnTo>
                  <a:pt x="574145" y="109270"/>
                </a:lnTo>
                <a:close/>
              </a:path>
              <a:path w="832485" h="296545">
                <a:moveTo>
                  <a:pt x="633968" y="76390"/>
                </a:moveTo>
                <a:lnTo>
                  <a:pt x="603314" y="76390"/>
                </a:lnTo>
                <a:lnTo>
                  <a:pt x="603314" y="109232"/>
                </a:lnTo>
                <a:lnTo>
                  <a:pt x="588977" y="109232"/>
                </a:lnTo>
                <a:lnTo>
                  <a:pt x="588977" y="135204"/>
                </a:lnTo>
                <a:lnTo>
                  <a:pt x="603314" y="135204"/>
                </a:lnTo>
                <a:lnTo>
                  <a:pt x="603347" y="187617"/>
                </a:lnTo>
                <a:lnTo>
                  <a:pt x="605743" y="205972"/>
                </a:lnTo>
                <a:lnTo>
                  <a:pt x="613275" y="219176"/>
                </a:lnTo>
                <a:lnTo>
                  <a:pt x="626276" y="227046"/>
                </a:lnTo>
                <a:lnTo>
                  <a:pt x="645113" y="229654"/>
                </a:lnTo>
                <a:lnTo>
                  <a:pt x="661182" y="229654"/>
                </a:lnTo>
                <a:lnTo>
                  <a:pt x="661182" y="203428"/>
                </a:lnTo>
                <a:lnTo>
                  <a:pt x="637214" y="203428"/>
                </a:lnTo>
                <a:lnTo>
                  <a:pt x="633995" y="198259"/>
                </a:lnTo>
                <a:lnTo>
                  <a:pt x="633968" y="135229"/>
                </a:lnTo>
                <a:lnTo>
                  <a:pt x="660908" y="135229"/>
                </a:lnTo>
                <a:lnTo>
                  <a:pt x="660908" y="109270"/>
                </a:lnTo>
                <a:lnTo>
                  <a:pt x="633968" y="109270"/>
                </a:lnTo>
                <a:lnTo>
                  <a:pt x="633968" y="76390"/>
                </a:lnTo>
                <a:close/>
              </a:path>
              <a:path w="832485" h="296545">
                <a:moveTo>
                  <a:pt x="706448" y="68961"/>
                </a:moveTo>
                <a:lnTo>
                  <a:pt x="675794" y="68961"/>
                </a:lnTo>
                <a:lnTo>
                  <a:pt x="675794" y="229654"/>
                </a:lnTo>
                <a:lnTo>
                  <a:pt x="706448" y="229654"/>
                </a:lnTo>
                <a:lnTo>
                  <a:pt x="706448" y="165887"/>
                </a:lnTo>
                <a:lnTo>
                  <a:pt x="708429" y="152086"/>
                </a:lnTo>
                <a:lnTo>
                  <a:pt x="714139" y="141746"/>
                </a:lnTo>
                <a:lnTo>
                  <a:pt x="723234" y="135256"/>
                </a:lnTo>
                <a:lnTo>
                  <a:pt x="735369" y="133007"/>
                </a:lnTo>
                <a:lnTo>
                  <a:pt x="786169" y="133007"/>
                </a:lnTo>
                <a:lnTo>
                  <a:pt x="778801" y="121746"/>
                </a:lnTo>
                <a:lnTo>
                  <a:pt x="778600" y="121615"/>
                </a:lnTo>
                <a:lnTo>
                  <a:pt x="706448" y="121615"/>
                </a:lnTo>
                <a:lnTo>
                  <a:pt x="706448" y="68961"/>
                </a:lnTo>
                <a:close/>
              </a:path>
              <a:path w="832485" h="296545">
                <a:moveTo>
                  <a:pt x="786169" y="133007"/>
                </a:moveTo>
                <a:lnTo>
                  <a:pt x="735369" y="133007"/>
                </a:lnTo>
                <a:lnTo>
                  <a:pt x="747275" y="135146"/>
                </a:lnTo>
                <a:lnTo>
                  <a:pt x="755870" y="141224"/>
                </a:lnTo>
                <a:lnTo>
                  <a:pt x="761079" y="150730"/>
                </a:lnTo>
                <a:lnTo>
                  <a:pt x="762831" y="163156"/>
                </a:lnTo>
                <a:lnTo>
                  <a:pt x="762831" y="229654"/>
                </a:lnTo>
                <a:lnTo>
                  <a:pt x="793485" y="229654"/>
                </a:lnTo>
                <a:lnTo>
                  <a:pt x="793485" y="159689"/>
                </a:lnTo>
                <a:lnTo>
                  <a:pt x="789563" y="138193"/>
                </a:lnTo>
                <a:lnTo>
                  <a:pt x="786169" y="133007"/>
                </a:lnTo>
                <a:close/>
              </a:path>
              <a:path w="832485" h="296545">
                <a:moveTo>
                  <a:pt x="742798" y="107530"/>
                </a:moveTo>
                <a:lnTo>
                  <a:pt x="731206" y="108443"/>
                </a:lnTo>
                <a:lnTo>
                  <a:pt x="721280" y="111139"/>
                </a:lnTo>
                <a:lnTo>
                  <a:pt x="713026" y="115551"/>
                </a:lnTo>
                <a:lnTo>
                  <a:pt x="706448" y="121615"/>
                </a:lnTo>
                <a:lnTo>
                  <a:pt x="778600" y="121615"/>
                </a:lnTo>
                <a:lnTo>
                  <a:pt x="762710" y="111231"/>
                </a:lnTo>
                <a:lnTo>
                  <a:pt x="742798" y="107530"/>
                </a:lnTo>
                <a:close/>
              </a:path>
              <a:path w="832485" h="296545">
                <a:moveTo>
                  <a:pt x="797255" y="72186"/>
                </a:moveTo>
                <a:lnTo>
                  <a:pt x="793292" y="72186"/>
                </a:lnTo>
                <a:lnTo>
                  <a:pt x="793292" y="91224"/>
                </a:lnTo>
                <a:lnTo>
                  <a:pt x="797255" y="91224"/>
                </a:lnTo>
                <a:lnTo>
                  <a:pt x="797255" y="72186"/>
                </a:lnTo>
                <a:close/>
              </a:path>
              <a:path w="832485" h="296545">
                <a:moveTo>
                  <a:pt x="803198" y="68961"/>
                </a:moveTo>
                <a:lnTo>
                  <a:pt x="787101" y="68961"/>
                </a:lnTo>
                <a:lnTo>
                  <a:pt x="787101" y="72186"/>
                </a:lnTo>
                <a:lnTo>
                  <a:pt x="803198" y="72186"/>
                </a:lnTo>
                <a:lnTo>
                  <a:pt x="803198" y="68961"/>
                </a:lnTo>
                <a:close/>
              </a:path>
              <a:path w="832485" h="296545">
                <a:moveTo>
                  <a:pt x="812610" y="68961"/>
                </a:moveTo>
                <a:lnTo>
                  <a:pt x="807904" y="68961"/>
                </a:lnTo>
                <a:lnTo>
                  <a:pt x="807904" y="91224"/>
                </a:lnTo>
                <a:lnTo>
                  <a:pt x="811371" y="91224"/>
                </a:lnTo>
                <a:lnTo>
                  <a:pt x="811371" y="74409"/>
                </a:lnTo>
                <a:lnTo>
                  <a:pt x="814831" y="74409"/>
                </a:lnTo>
                <a:lnTo>
                  <a:pt x="812610" y="68961"/>
                </a:lnTo>
                <a:close/>
              </a:path>
              <a:path w="832485" h="296545">
                <a:moveTo>
                  <a:pt x="814831" y="74409"/>
                </a:moveTo>
                <a:lnTo>
                  <a:pt x="811371" y="74409"/>
                </a:lnTo>
                <a:lnTo>
                  <a:pt x="818526" y="91224"/>
                </a:lnTo>
                <a:lnTo>
                  <a:pt x="821498" y="91224"/>
                </a:lnTo>
                <a:lnTo>
                  <a:pt x="823441" y="86512"/>
                </a:lnTo>
                <a:lnTo>
                  <a:pt x="819764" y="86512"/>
                </a:lnTo>
                <a:lnTo>
                  <a:pt x="814831" y="74409"/>
                </a:lnTo>
                <a:close/>
              </a:path>
              <a:path w="832485" h="296545">
                <a:moveTo>
                  <a:pt x="832147" y="74409"/>
                </a:moveTo>
                <a:lnTo>
                  <a:pt x="828432" y="74409"/>
                </a:lnTo>
                <a:lnTo>
                  <a:pt x="828432" y="91224"/>
                </a:lnTo>
                <a:lnTo>
                  <a:pt x="832147" y="91224"/>
                </a:lnTo>
                <a:lnTo>
                  <a:pt x="832147" y="74409"/>
                </a:lnTo>
                <a:close/>
              </a:path>
              <a:path w="832485" h="296545">
                <a:moveTo>
                  <a:pt x="832147" y="68961"/>
                </a:moveTo>
                <a:lnTo>
                  <a:pt x="827441" y="68961"/>
                </a:lnTo>
                <a:lnTo>
                  <a:pt x="819764" y="86512"/>
                </a:lnTo>
                <a:lnTo>
                  <a:pt x="823441" y="86512"/>
                </a:lnTo>
                <a:lnTo>
                  <a:pt x="828432" y="74409"/>
                </a:lnTo>
                <a:lnTo>
                  <a:pt x="832147" y="74409"/>
                </a:lnTo>
                <a:lnTo>
                  <a:pt x="832147" y="689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g object 141"/>
          <p:cNvSpPr/>
          <p:nvPr/>
        </p:nvSpPr>
        <p:spPr>
          <a:xfrm>
            <a:off x="771922" y="1305471"/>
            <a:ext cx="532130" cy="531495"/>
          </a:xfrm>
          <a:custGeom>
            <a:avLst/>
            <a:gdLst/>
            <a:ahLst/>
            <a:cxnLst/>
            <a:rect l="l" t="t" r="r" b="b"/>
            <a:pathLst>
              <a:path w="532130" h="531494">
                <a:moveTo>
                  <a:pt x="265786" y="0"/>
                </a:moveTo>
                <a:lnTo>
                  <a:pt x="218011" y="4280"/>
                </a:lnTo>
                <a:lnTo>
                  <a:pt x="173045" y="16623"/>
                </a:lnTo>
                <a:lnTo>
                  <a:pt x="131638" y="36276"/>
                </a:lnTo>
                <a:lnTo>
                  <a:pt x="94543" y="62491"/>
                </a:lnTo>
                <a:lnTo>
                  <a:pt x="62509" y="94515"/>
                </a:lnTo>
                <a:lnTo>
                  <a:pt x="36287" y="131600"/>
                </a:lnTo>
                <a:lnTo>
                  <a:pt x="16628" y="172994"/>
                </a:lnTo>
                <a:lnTo>
                  <a:pt x="4282" y="217947"/>
                </a:lnTo>
                <a:lnTo>
                  <a:pt x="0" y="265709"/>
                </a:lnTo>
                <a:lnTo>
                  <a:pt x="4282" y="313471"/>
                </a:lnTo>
                <a:lnTo>
                  <a:pt x="16628" y="358426"/>
                </a:lnTo>
                <a:lnTo>
                  <a:pt x="36287" y="399821"/>
                </a:lnTo>
                <a:lnTo>
                  <a:pt x="62509" y="436908"/>
                </a:lnTo>
                <a:lnTo>
                  <a:pt x="94543" y="468935"/>
                </a:lnTo>
                <a:lnTo>
                  <a:pt x="131638" y="495151"/>
                </a:lnTo>
                <a:lnTo>
                  <a:pt x="173045" y="514806"/>
                </a:lnTo>
                <a:lnTo>
                  <a:pt x="218011" y="527150"/>
                </a:lnTo>
                <a:lnTo>
                  <a:pt x="265786" y="531431"/>
                </a:lnTo>
                <a:lnTo>
                  <a:pt x="313562" y="527150"/>
                </a:lnTo>
                <a:lnTo>
                  <a:pt x="358528" y="514806"/>
                </a:lnTo>
                <a:lnTo>
                  <a:pt x="399935" y="495151"/>
                </a:lnTo>
                <a:lnTo>
                  <a:pt x="437032" y="468935"/>
                </a:lnTo>
                <a:lnTo>
                  <a:pt x="469067" y="436908"/>
                </a:lnTo>
                <a:lnTo>
                  <a:pt x="495290" y="399821"/>
                </a:lnTo>
                <a:lnTo>
                  <a:pt x="514950" y="358426"/>
                </a:lnTo>
                <a:lnTo>
                  <a:pt x="527297" y="313471"/>
                </a:lnTo>
                <a:lnTo>
                  <a:pt x="531580" y="265709"/>
                </a:lnTo>
                <a:lnTo>
                  <a:pt x="527297" y="217947"/>
                </a:lnTo>
                <a:lnTo>
                  <a:pt x="514950" y="172994"/>
                </a:lnTo>
                <a:lnTo>
                  <a:pt x="495290" y="131600"/>
                </a:lnTo>
                <a:lnTo>
                  <a:pt x="469067" y="94515"/>
                </a:lnTo>
                <a:lnTo>
                  <a:pt x="437032" y="62491"/>
                </a:lnTo>
                <a:lnTo>
                  <a:pt x="399935" y="36276"/>
                </a:lnTo>
                <a:lnTo>
                  <a:pt x="358528" y="16623"/>
                </a:lnTo>
                <a:lnTo>
                  <a:pt x="313562" y="4280"/>
                </a:lnTo>
                <a:lnTo>
                  <a:pt x="265786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g object 142"/>
          <p:cNvSpPr/>
          <p:nvPr/>
        </p:nvSpPr>
        <p:spPr>
          <a:xfrm>
            <a:off x="270079" y="2366238"/>
            <a:ext cx="1297940" cy="531495"/>
          </a:xfrm>
          <a:custGeom>
            <a:avLst/>
            <a:gdLst/>
            <a:ahLst/>
            <a:cxnLst/>
            <a:rect l="l" t="t" r="r" b="b"/>
            <a:pathLst>
              <a:path w="1297940" h="531494">
                <a:moveTo>
                  <a:pt x="1297710" y="0"/>
                </a:moveTo>
                <a:lnTo>
                  <a:pt x="0" y="0"/>
                </a:lnTo>
                <a:lnTo>
                  <a:pt x="0" y="530872"/>
                </a:lnTo>
                <a:lnTo>
                  <a:pt x="1297710" y="530872"/>
                </a:lnTo>
                <a:lnTo>
                  <a:pt x="1297710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g object 143"/>
          <p:cNvSpPr/>
          <p:nvPr/>
        </p:nvSpPr>
        <p:spPr>
          <a:xfrm>
            <a:off x="507715" y="5312219"/>
            <a:ext cx="1060450" cy="1030605"/>
          </a:xfrm>
          <a:custGeom>
            <a:avLst/>
            <a:gdLst/>
            <a:ahLst/>
            <a:cxnLst/>
            <a:rect l="l" t="t" r="r" b="b"/>
            <a:pathLst>
              <a:path w="1060450" h="1030604">
                <a:moveTo>
                  <a:pt x="1059985" y="0"/>
                </a:moveTo>
                <a:lnTo>
                  <a:pt x="1010534" y="1129"/>
                </a:lnTo>
                <a:lnTo>
                  <a:pt x="961664" y="4484"/>
                </a:lnTo>
                <a:lnTo>
                  <a:pt x="913424" y="10015"/>
                </a:lnTo>
                <a:lnTo>
                  <a:pt x="865863" y="17674"/>
                </a:lnTo>
                <a:lnTo>
                  <a:pt x="819030" y="27411"/>
                </a:lnTo>
                <a:lnTo>
                  <a:pt x="772975" y="39177"/>
                </a:lnTo>
                <a:lnTo>
                  <a:pt x="727747" y="52923"/>
                </a:lnTo>
                <a:lnTo>
                  <a:pt x="683395" y="68599"/>
                </a:lnTo>
                <a:lnTo>
                  <a:pt x="639969" y="86156"/>
                </a:lnTo>
                <a:lnTo>
                  <a:pt x="597516" y="105546"/>
                </a:lnTo>
                <a:lnTo>
                  <a:pt x="556088" y="126718"/>
                </a:lnTo>
                <a:lnTo>
                  <a:pt x="515732" y="149624"/>
                </a:lnTo>
                <a:lnTo>
                  <a:pt x="476499" y="174214"/>
                </a:lnTo>
                <a:lnTo>
                  <a:pt x="438437" y="200439"/>
                </a:lnTo>
                <a:lnTo>
                  <a:pt x="401596" y="228251"/>
                </a:lnTo>
                <a:lnTo>
                  <a:pt x="366025" y="257599"/>
                </a:lnTo>
                <a:lnTo>
                  <a:pt x="331773" y="288434"/>
                </a:lnTo>
                <a:lnTo>
                  <a:pt x="298889" y="320708"/>
                </a:lnTo>
                <a:lnTo>
                  <a:pt x="267423" y="354371"/>
                </a:lnTo>
                <a:lnTo>
                  <a:pt x="237424" y="389374"/>
                </a:lnTo>
                <a:lnTo>
                  <a:pt x="208941" y="425668"/>
                </a:lnTo>
                <a:lnTo>
                  <a:pt x="182023" y="463203"/>
                </a:lnTo>
                <a:lnTo>
                  <a:pt x="156719" y="501930"/>
                </a:lnTo>
                <a:lnTo>
                  <a:pt x="133079" y="541800"/>
                </a:lnTo>
                <a:lnTo>
                  <a:pt x="111152" y="582764"/>
                </a:lnTo>
                <a:lnTo>
                  <a:pt x="90988" y="624773"/>
                </a:lnTo>
                <a:lnTo>
                  <a:pt x="72635" y="667777"/>
                </a:lnTo>
                <a:lnTo>
                  <a:pt x="56142" y="711727"/>
                </a:lnTo>
                <a:lnTo>
                  <a:pt x="41559" y="756574"/>
                </a:lnTo>
                <a:lnTo>
                  <a:pt x="28936" y="802269"/>
                </a:lnTo>
                <a:lnTo>
                  <a:pt x="18321" y="848762"/>
                </a:lnTo>
                <a:lnTo>
                  <a:pt x="0" y="1030448"/>
                </a:lnTo>
                <a:lnTo>
                  <a:pt x="530868" y="1030448"/>
                </a:lnTo>
                <a:lnTo>
                  <a:pt x="538402" y="955723"/>
                </a:lnTo>
                <a:lnTo>
                  <a:pt x="550495" y="908052"/>
                </a:lnTo>
                <a:lnTo>
                  <a:pt x="566771" y="862201"/>
                </a:lnTo>
                <a:lnTo>
                  <a:pt x="587011" y="818387"/>
                </a:lnTo>
                <a:lnTo>
                  <a:pt x="611000" y="776829"/>
                </a:lnTo>
                <a:lnTo>
                  <a:pt x="638519" y="737743"/>
                </a:lnTo>
                <a:lnTo>
                  <a:pt x="669350" y="701347"/>
                </a:lnTo>
                <a:lnTo>
                  <a:pt x="703276" y="667859"/>
                </a:lnTo>
                <a:lnTo>
                  <a:pt x="740079" y="637496"/>
                </a:lnTo>
                <a:lnTo>
                  <a:pt x="779542" y="610475"/>
                </a:lnTo>
                <a:lnTo>
                  <a:pt x="821446" y="587015"/>
                </a:lnTo>
                <a:lnTo>
                  <a:pt x="865576" y="567332"/>
                </a:lnTo>
                <a:lnTo>
                  <a:pt x="911712" y="551645"/>
                </a:lnTo>
                <a:lnTo>
                  <a:pt x="959637" y="540171"/>
                </a:lnTo>
                <a:lnTo>
                  <a:pt x="1009134" y="533126"/>
                </a:lnTo>
                <a:lnTo>
                  <a:pt x="1059985" y="530730"/>
                </a:lnTo>
                <a:lnTo>
                  <a:pt x="1059985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g object 144"/>
          <p:cNvSpPr/>
          <p:nvPr/>
        </p:nvSpPr>
        <p:spPr>
          <a:xfrm>
            <a:off x="253606" y="4223296"/>
            <a:ext cx="532130" cy="531495"/>
          </a:xfrm>
          <a:custGeom>
            <a:avLst/>
            <a:gdLst/>
            <a:ahLst/>
            <a:cxnLst/>
            <a:rect l="l" t="t" r="r" b="b"/>
            <a:pathLst>
              <a:path w="532130" h="531495">
                <a:moveTo>
                  <a:pt x="265786" y="0"/>
                </a:moveTo>
                <a:lnTo>
                  <a:pt x="218011" y="4280"/>
                </a:lnTo>
                <a:lnTo>
                  <a:pt x="173045" y="16623"/>
                </a:lnTo>
                <a:lnTo>
                  <a:pt x="131638" y="36276"/>
                </a:lnTo>
                <a:lnTo>
                  <a:pt x="94543" y="62491"/>
                </a:lnTo>
                <a:lnTo>
                  <a:pt x="62509" y="94515"/>
                </a:lnTo>
                <a:lnTo>
                  <a:pt x="36287" y="131600"/>
                </a:lnTo>
                <a:lnTo>
                  <a:pt x="16628" y="172994"/>
                </a:lnTo>
                <a:lnTo>
                  <a:pt x="4282" y="217947"/>
                </a:lnTo>
                <a:lnTo>
                  <a:pt x="0" y="265709"/>
                </a:lnTo>
                <a:lnTo>
                  <a:pt x="4282" y="313471"/>
                </a:lnTo>
                <a:lnTo>
                  <a:pt x="16628" y="358426"/>
                </a:lnTo>
                <a:lnTo>
                  <a:pt x="36287" y="399821"/>
                </a:lnTo>
                <a:lnTo>
                  <a:pt x="62509" y="436908"/>
                </a:lnTo>
                <a:lnTo>
                  <a:pt x="94543" y="468935"/>
                </a:lnTo>
                <a:lnTo>
                  <a:pt x="131638" y="495151"/>
                </a:lnTo>
                <a:lnTo>
                  <a:pt x="173045" y="514806"/>
                </a:lnTo>
                <a:lnTo>
                  <a:pt x="218011" y="527150"/>
                </a:lnTo>
                <a:lnTo>
                  <a:pt x="265786" y="531431"/>
                </a:lnTo>
                <a:lnTo>
                  <a:pt x="313562" y="527150"/>
                </a:lnTo>
                <a:lnTo>
                  <a:pt x="358528" y="514806"/>
                </a:lnTo>
                <a:lnTo>
                  <a:pt x="399934" y="495151"/>
                </a:lnTo>
                <a:lnTo>
                  <a:pt x="437030" y="468935"/>
                </a:lnTo>
                <a:lnTo>
                  <a:pt x="469064" y="436908"/>
                </a:lnTo>
                <a:lnTo>
                  <a:pt x="495286" y="399821"/>
                </a:lnTo>
                <a:lnTo>
                  <a:pt x="514945" y="358426"/>
                </a:lnTo>
                <a:lnTo>
                  <a:pt x="527291" y="313471"/>
                </a:lnTo>
                <a:lnTo>
                  <a:pt x="531573" y="265709"/>
                </a:lnTo>
                <a:lnTo>
                  <a:pt x="527291" y="217947"/>
                </a:lnTo>
                <a:lnTo>
                  <a:pt x="514945" y="172994"/>
                </a:lnTo>
                <a:lnTo>
                  <a:pt x="495286" y="131600"/>
                </a:lnTo>
                <a:lnTo>
                  <a:pt x="469064" y="94515"/>
                </a:lnTo>
                <a:lnTo>
                  <a:pt x="437030" y="62491"/>
                </a:lnTo>
                <a:lnTo>
                  <a:pt x="399934" y="36276"/>
                </a:lnTo>
                <a:lnTo>
                  <a:pt x="358528" y="16623"/>
                </a:lnTo>
                <a:lnTo>
                  <a:pt x="313562" y="4280"/>
                </a:lnTo>
                <a:lnTo>
                  <a:pt x="265786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g object 145"/>
          <p:cNvSpPr/>
          <p:nvPr/>
        </p:nvSpPr>
        <p:spPr>
          <a:xfrm>
            <a:off x="0" y="0"/>
            <a:ext cx="1057275" cy="1030605"/>
          </a:xfrm>
          <a:custGeom>
            <a:avLst/>
            <a:gdLst/>
            <a:ahLst/>
            <a:cxnLst/>
            <a:rect l="l" t="t" r="r" b="b"/>
            <a:pathLst>
              <a:path w="1057275" h="1030605">
                <a:moveTo>
                  <a:pt x="1056764" y="0"/>
                </a:moveTo>
                <a:lnTo>
                  <a:pt x="525896" y="0"/>
                </a:lnTo>
                <a:lnTo>
                  <a:pt x="518360" y="74726"/>
                </a:lnTo>
                <a:lnTo>
                  <a:pt x="506268" y="122398"/>
                </a:lnTo>
                <a:lnTo>
                  <a:pt x="489992" y="168249"/>
                </a:lnTo>
                <a:lnTo>
                  <a:pt x="469752" y="212063"/>
                </a:lnTo>
                <a:lnTo>
                  <a:pt x="445763" y="253621"/>
                </a:lnTo>
                <a:lnTo>
                  <a:pt x="418245" y="292707"/>
                </a:lnTo>
                <a:lnTo>
                  <a:pt x="387414" y="329103"/>
                </a:lnTo>
                <a:lnTo>
                  <a:pt x="353390" y="362672"/>
                </a:lnTo>
                <a:lnTo>
                  <a:pt x="316686" y="392954"/>
                </a:lnTo>
                <a:lnTo>
                  <a:pt x="277223" y="419974"/>
                </a:lnTo>
                <a:lnTo>
                  <a:pt x="235318" y="443435"/>
                </a:lnTo>
                <a:lnTo>
                  <a:pt x="191189" y="463117"/>
                </a:lnTo>
                <a:lnTo>
                  <a:pt x="145053" y="478804"/>
                </a:lnTo>
                <a:lnTo>
                  <a:pt x="97127" y="490279"/>
                </a:lnTo>
                <a:lnTo>
                  <a:pt x="47630" y="497323"/>
                </a:lnTo>
                <a:lnTo>
                  <a:pt x="0" y="499567"/>
                </a:lnTo>
                <a:lnTo>
                  <a:pt x="0" y="1030379"/>
                </a:lnTo>
                <a:lnTo>
                  <a:pt x="46229" y="1029323"/>
                </a:lnTo>
                <a:lnTo>
                  <a:pt x="95099" y="1025968"/>
                </a:lnTo>
                <a:lnTo>
                  <a:pt x="143339" y="1020436"/>
                </a:lnTo>
                <a:lnTo>
                  <a:pt x="190900" y="1012777"/>
                </a:lnTo>
                <a:lnTo>
                  <a:pt x="237733" y="1003040"/>
                </a:lnTo>
                <a:lnTo>
                  <a:pt x="283788" y="991274"/>
                </a:lnTo>
                <a:lnTo>
                  <a:pt x="329016" y="977529"/>
                </a:lnTo>
                <a:lnTo>
                  <a:pt x="373368" y="961852"/>
                </a:lnTo>
                <a:lnTo>
                  <a:pt x="416795" y="944295"/>
                </a:lnTo>
                <a:lnTo>
                  <a:pt x="459247" y="924906"/>
                </a:lnTo>
                <a:lnTo>
                  <a:pt x="500675" y="903733"/>
                </a:lnTo>
                <a:lnTo>
                  <a:pt x="541031" y="880828"/>
                </a:lnTo>
                <a:lnTo>
                  <a:pt x="580264" y="856237"/>
                </a:lnTo>
                <a:lnTo>
                  <a:pt x="618326" y="830012"/>
                </a:lnTo>
                <a:lnTo>
                  <a:pt x="655167" y="802200"/>
                </a:lnTo>
                <a:lnTo>
                  <a:pt x="690738" y="772852"/>
                </a:lnTo>
                <a:lnTo>
                  <a:pt x="724990" y="742017"/>
                </a:lnTo>
                <a:lnTo>
                  <a:pt x="757874" y="709743"/>
                </a:lnTo>
                <a:lnTo>
                  <a:pt x="789340" y="676079"/>
                </a:lnTo>
                <a:lnTo>
                  <a:pt x="819340" y="641076"/>
                </a:lnTo>
                <a:lnTo>
                  <a:pt x="847823" y="604783"/>
                </a:lnTo>
                <a:lnTo>
                  <a:pt x="874741" y="567248"/>
                </a:lnTo>
                <a:lnTo>
                  <a:pt x="900044" y="528520"/>
                </a:lnTo>
                <a:lnTo>
                  <a:pt x="923684" y="488650"/>
                </a:lnTo>
                <a:lnTo>
                  <a:pt x="945611" y="447685"/>
                </a:lnTo>
                <a:lnTo>
                  <a:pt x="965776" y="405677"/>
                </a:lnTo>
                <a:lnTo>
                  <a:pt x="984159" y="362591"/>
                </a:lnTo>
                <a:lnTo>
                  <a:pt x="1000621" y="318722"/>
                </a:lnTo>
                <a:lnTo>
                  <a:pt x="1015204" y="273874"/>
                </a:lnTo>
                <a:lnTo>
                  <a:pt x="1027828" y="228179"/>
                </a:lnTo>
                <a:lnTo>
                  <a:pt x="1038443" y="181686"/>
                </a:lnTo>
                <a:lnTo>
                  <a:pt x="1056764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068567" y="0"/>
            <a:ext cx="612343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334798" y="0"/>
            <a:ext cx="2142490" cy="1030605"/>
          </a:xfrm>
          <a:custGeom>
            <a:avLst/>
            <a:gdLst/>
            <a:ahLst/>
            <a:cxnLst/>
            <a:rect l="l" t="t" r="r" b="b"/>
            <a:pathLst>
              <a:path w="2142490" h="1030605">
                <a:moveTo>
                  <a:pt x="531583" y="764730"/>
                </a:moveTo>
                <a:lnTo>
                  <a:pt x="527291" y="716978"/>
                </a:lnTo>
                <a:lnTo>
                  <a:pt x="514946" y="672020"/>
                </a:lnTo>
                <a:lnTo>
                  <a:pt x="495287" y="630631"/>
                </a:lnTo>
                <a:lnTo>
                  <a:pt x="469061" y="593547"/>
                </a:lnTo>
                <a:lnTo>
                  <a:pt x="437032" y="561517"/>
                </a:lnTo>
                <a:lnTo>
                  <a:pt x="399935" y="535305"/>
                </a:lnTo>
                <a:lnTo>
                  <a:pt x="358533" y="515645"/>
                </a:lnTo>
                <a:lnTo>
                  <a:pt x="313563" y="503313"/>
                </a:lnTo>
                <a:lnTo>
                  <a:pt x="265798" y="499021"/>
                </a:lnTo>
                <a:lnTo>
                  <a:pt x="218008" y="503313"/>
                </a:lnTo>
                <a:lnTo>
                  <a:pt x="173050" y="515645"/>
                </a:lnTo>
                <a:lnTo>
                  <a:pt x="131635" y="535305"/>
                </a:lnTo>
                <a:lnTo>
                  <a:pt x="94538" y="561517"/>
                </a:lnTo>
                <a:lnTo>
                  <a:pt x="62509" y="593547"/>
                </a:lnTo>
                <a:lnTo>
                  <a:pt x="36283" y="630631"/>
                </a:lnTo>
                <a:lnTo>
                  <a:pt x="16624" y="672020"/>
                </a:lnTo>
                <a:lnTo>
                  <a:pt x="4279" y="716978"/>
                </a:lnTo>
                <a:lnTo>
                  <a:pt x="0" y="764730"/>
                </a:lnTo>
                <a:lnTo>
                  <a:pt x="4279" y="812495"/>
                </a:lnTo>
                <a:lnTo>
                  <a:pt x="16624" y="857453"/>
                </a:lnTo>
                <a:lnTo>
                  <a:pt x="36283" y="898855"/>
                </a:lnTo>
                <a:lnTo>
                  <a:pt x="62509" y="935939"/>
                </a:lnTo>
                <a:lnTo>
                  <a:pt x="94538" y="967968"/>
                </a:lnTo>
                <a:lnTo>
                  <a:pt x="131635" y="994181"/>
                </a:lnTo>
                <a:lnTo>
                  <a:pt x="173050" y="1013828"/>
                </a:lnTo>
                <a:lnTo>
                  <a:pt x="218008" y="1026172"/>
                </a:lnTo>
                <a:lnTo>
                  <a:pt x="265798" y="1030452"/>
                </a:lnTo>
                <a:lnTo>
                  <a:pt x="313563" y="1026172"/>
                </a:lnTo>
                <a:lnTo>
                  <a:pt x="358533" y="1013828"/>
                </a:lnTo>
                <a:lnTo>
                  <a:pt x="399935" y="994181"/>
                </a:lnTo>
                <a:lnTo>
                  <a:pt x="437032" y="967968"/>
                </a:lnTo>
                <a:lnTo>
                  <a:pt x="469061" y="935939"/>
                </a:lnTo>
                <a:lnTo>
                  <a:pt x="495287" y="898855"/>
                </a:lnTo>
                <a:lnTo>
                  <a:pt x="514946" y="857453"/>
                </a:lnTo>
                <a:lnTo>
                  <a:pt x="527291" y="812495"/>
                </a:lnTo>
                <a:lnTo>
                  <a:pt x="531583" y="764730"/>
                </a:lnTo>
                <a:close/>
              </a:path>
              <a:path w="2142490" h="1030605">
                <a:moveTo>
                  <a:pt x="2142236" y="499719"/>
                </a:moveTo>
                <a:lnTo>
                  <a:pt x="2091372" y="497332"/>
                </a:lnTo>
                <a:lnTo>
                  <a:pt x="2041880" y="490283"/>
                </a:lnTo>
                <a:lnTo>
                  <a:pt x="1993950" y="478815"/>
                </a:lnTo>
                <a:lnTo>
                  <a:pt x="1947811" y="463118"/>
                </a:lnTo>
                <a:lnTo>
                  <a:pt x="1903679" y="443445"/>
                </a:lnTo>
                <a:lnTo>
                  <a:pt x="1861781" y="419976"/>
                </a:lnTo>
                <a:lnTo>
                  <a:pt x="1822310" y="392963"/>
                </a:lnTo>
                <a:lnTo>
                  <a:pt x="1785518" y="362597"/>
                </a:lnTo>
                <a:lnTo>
                  <a:pt x="1751584" y="329107"/>
                </a:lnTo>
                <a:lnTo>
                  <a:pt x="1720761" y="292709"/>
                </a:lnTo>
                <a:lnTo>
                  <a:pt x="1693240" y="253631"/>
                </a:lnTo>
                <a:lnTo>
                  <a:pt x="1669249" y="212064"/>
                </a:lnTo>
                <a:lnTo>
                  <a:pt x="1649006" y="168249"/>
                </a:lnTo>
                <a:lnTo>
                  <a:pt x="1632737" y="122402"/>
                </a:lnTo>
                <a:lnTo>
                  <a:pt x="1620647" y="74726"/>
                </a:lnTo>
                <a:lnTo>
                  <a:pt x="1613115" y="0"/>
                </a:lnTo>
                <a:lnTo>
                  <a:pt x="1082243" y="0"/>
                </a:lnTo>
                <a:lnTo>
                  <a:pt x="1100569" y="181686"/>
                </a:lnTo>
                <a:lnTo>
                  <a:pt x="1111173" y="228180"/>
                </a:lnTo>
                <a:lnTo>
                  <a:pt x="1123797" y="273875"/>
                </a:lnTo>
                <a:lnTo>
                  <a:pt x="1138389" y="318731"/>
                </a:lnTo>
                <a:lnTo>
                  <a:pt x="1154874" y="362673"/>
                </a:lnTo>
                <a:lnTo>
                  <a:pt x="1173226" y="405688"/>
                </a:lnTo>
                <a:lnTo>
                  <a:pt x="1193393" y="447687"/>
                </a:lnTo>
                <a:lnTo>
                  <a:pt x="1215326" y="488657"/>
                </a:lnTo>
                <a:lnTo>
                  <a:pt x="1238961" y="528523"/>
                </a:lnTo>
                <a:lnTo>
                  <a:pt x="1264259" y="567258"/>
                </a:lnTo>
                <a:lnTo>
                  <a:pt x="1291183" y="604786"/>
                </a:lnTo>
                <a:lnTo>
                  <a:pt x="1319669" y="641083"/>
                </a:lnTo>
                <a:lnTo>
                  <a:pt x="1349667" y="676084"/>
                </a:lnTo>
                <a:lnTo>
                  <a:pt x="1381137" y="709752"/>
                </a:lnTo>
                <a:lnTo>
                  <a:pt x="1414018" y="742022"/>
                </a:lnTo>
                <a:lnTo>
                  <a:pt x="1448269" y="772858"/>
                </a:lnTo>
                <a:lnTo>
                  <a:pt x="1483842" y="802208"/>
                </a:lnTo>
                <a:lnTo>
                  <a:pt x="1520685" y="830021"/>
                </a:lnTo>
                <a:lnTo>
                  <a:pt x="1558747" y="856246"/>
                </a:lnTo>
                <a:lnTo>
                  <a:pt x="1597977" y="880833"/>
                </a:lnTo>
                <a:lnTo>
                  <a:pt x="1638325" y="903744"/>
                </a:lnTo>
                <a:lnTo>
                  <a:pt x="1679752" y="924915"/>
                </a:lnTo>
                <a:lnTo>
                  <a:pt x="1722208" y="944295"/>
                </a:lnTo>
                <a:lnTo>
                  <a:pt x="1765642" y="961859"/>
                </a:lnTo>
                <a:lnTo>
                  <a:pt x="1809991" y="977531"/>
                </a:lnTo>
                <a:lnTo>
                  <a:pt x="1855216" y="991285"/>
                </a:lnTo>
                <a:lnTo>
                  <a:pt x="1901278" y="1003046"/>
                </a:lnTo>
                <a:lnTo>
                  <a:pt x="1948103" y="1012786"/>
                </a:lnTo>
                <a:lnTo>
                  <a:pt x="1995665" y="1020445"/>
                </a:lnTo>
                <a:lnTo>
                  <a:pt x="2043912" y="1025969"/>
                </a:lnTo>
                <a:lnTo>
                  <a:pt x="2092782" y="1029335"/>
                </a:lnTo>
                <a:lnTo>
                  <a:pt x="2142236" y="1030452"/>
                </a:lnTo>
                <a:lnTo>
                  <a:pt x="2142236" y="4997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018193" y="0"/>
            <a:ext cx="531495" cy="1297940"/>
          </a:xfrm>
          <a:custGeom>
            <a:avLst/>
            <a:gdLst/>
            <a:ahLst/>
            <a:cxnLst/>
            <a:rect l="l" t="t" r="r" b="b"/>
            <a:pathLst>
              <a:path w="531495" h="1297940">
                <a:moveTo>
                  <a:pt x="531012" y="0"/>
                </a:moveTo>
                <a:lnTo>
                  <a:pt x="0" y="0"/>
                </a:lnTo>
                <a:lnTo>
                  <a:pt x="0" y="1297368"/>
                </a:lnTo>
                <a:lnTo>
                  <a:pt x="531012" y="1297368"/>
                </a:lnTo>
                <a:lnTo>
                  <a:pt x="531012" y="0"/>
                </a:lnTo>
                <a:close/>
              </a:path>
            </a:pathLst>
          </a:custGeom>
          <a:solidFill>
            <a:srgbClr val="FA46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350495" y="0"/>
            <a:ext cx="5842000" cy="6858000"/>
          </a:xfrm>
          <a:custGeom>
            <a:avLst/>
            <a:gdLst/>
            <a:ahLst/>
            <a:cxnLst/>
            <a:rect l="l" t="t" r="r" b="b"/>
            <a:pathLst>
              <a:path w="5842000" h="6858000">
                <a:moveTo>
                  <a:pt x="1597444" y="1564233"/>
                </a:moveTo>
                <a:lnTo>
                  <a:pt x="0" y="1564233"/>
                </a:lnTo>
                <a:lnTo>
                  <a:pt x="0" y="2095106"/>
                </a:lnTo>
                <a:lnTo>
                  <a:pt x="1597444" y="2095106"/>
                </a:lnTo>
                <a:lnTo>
                  <a:pt x="1597444" y="1564233"/>
                </a:lnTo>
                <a:close/>
              </a:path>
              <a:path w="5842000" h="6858000">
                <a:moveTo>
                  <a:pt x="2133396" y="2635326"/>
                </a:moveTo>
                <a:lnTo>
                  <a:pt x="1602384" y="2635326"/>
                </a:lnTo>
                <a:lnTo>
                  <a:pt x="1602384" y="4232351"/>
                </a:lnTo>
                <a:lnTo>
                  <a:pt x="2133396" y="4232351"/>
                </a:lnTo>
                <a:lnTo>
                  <a:pt x="2133396" y="2635326"/>
                </a:lnTo>
                <a:close/>
              </a:path>
              <a:path w="5842000" h="6858000">
                <a:moveTo>
                  <a:pt x="4789500" y="6327127"/>
                </a:moveTo>
                <a:lnTo>
                  <a:pt x="3192056" y="6327127"/>
                </a:lnTo>
                <a:lnTo>
                  <a:pt x="3192056" y="6858000"/>
                </a:lnTo>
                <a:lnTo>
                  <a:pt x="4789500" y="6858000"/>
                </a:lnTo>
                <a:lnTo>
                  <a:pt x="4789500" y="6327127"/>
                </a:lnTo>
                <a:close/>
              </a:path>
              <a:path w="5842000" h="6858000">
                <a:moveTo>
                  <a:pt x="4796714" y="5020602"/>
                </a:moveTo>
                <a:lnTo>
                  <a:pt x="4792421" y="4972837"/>
                </a:lnTo>
                <a:lnTo>
                  <a:pt x="4780077" y="4927892"/>
                </a:lnTo>
                <a:lnTo>
                  <a:pt x="4760417" y="4886490"/>
                </a:lnTo>
                <a:lnTo>
                  <a:pt x="4734191" y="4849406"/>
                </a:lnTo>
                <a:lnTo>
                  <a:pt x="4702162" y="4817376"/>
                </a:lnTo>
                <a:lnTo>
                  <a:pt x="4665065" y="4791164"/>
                </a:lnTo>
                <a:lnTo>
                  <a:pt x="4623663" y="4771504"/>
                </a:lnTo>
                <a:lnTo>
                  <a:pt x="4578693" y="4759172"/>
                </a:lnTo>
                <a:lnTo>
                  <a:pt x="4530928" y="4754880"/>
                </a:lnTo>
                <a:lnTo>
                  <a:pt x="4483138" y="4759172"/>
                </a:lnTo>
                <a:lnTo>
                  <a:pt x="4438180" y="4771504"/>
                </a:lnTo>
                <a:lnTo>
                  <a:pt x="4396765" y="4791164"/>
                </a:lnTo>
                <a:lnTo>
                  <a:pt x="4359681" y="4817376"/>
                </a:lnTo>
                <a:lnTo>
                  <a:pt x="4327639" y="4849406"/>
                </a:lnTo>
                <a:lnTo>
                  <a:pt x="4301426" y="4886490"/>
                </a:lnTo>
                <a:lnTo>
                  <a:pt x="4281767" y="4927892"/>
                </a:lnTo>
                <a:lnTo>
                  <a:pt x="4269422" y="4972837"/>
                </a:lnTo>
                <a:lnTo>
                  <a:pt x="4265142" y="5020602"/>
                </a:lnTo>
                <a:lnTo>
                  <a:pt x="4269422" y="5068367"/>
                </a:lnTo>
                <a:lnTo>
                  <a:pt x="4281767" y="5113325"/>
                </a:lnTo>
                <a:lnTo>
                  <a:pt x="4301426" y="5154714"/>
                </a:lnTo>
                <a:lnTo>
                  <a:pt x="4327639" y="5191798"/>
                </a:lnTo>
                <a:lnTo>
                  <a:pt x="4359681" y="5223827"/>
                </a:lnTo>
                <a:lnTo>
                  <a:pt x="4396765" y="5250040"/>
                </a:lnTo>
                <a:lnTo>
                  <a:pt x="4438180" y="5269700"/>
                </a:lnTo>
                <a:lnTo>
                  <a:pt x="4483138" y="5282031"/>
                </a:lnTo>
                <a:lnTo>
                  <a:pt x="4530928" y="5286311"/>
                </a:lnTo>
                <a:lnTo>
                  <a:pt x="4578693" y="5282031"/>
                </a:lnTo>
                <a:lnTo>
                  <a:pt x="4623663" y="5269700"/>
                </a:lnTo>
                <a:lnTo>
                  <a:pt x="4665065" y="5250040"/>
                </a:lnTo>
                <a:lnTo>
                  <a:pt x="4702162" y="5223827"/>
                </a:lnTo>
                <a:lnTo>
                  <a:pt x="4734191" y="5191798"/>
                </a:lnTo>
                <a:lnTo>
                  <a:pt x="4760417" y="5154714"/>
                </a:lnTo>
                <a:lnTo>
                  <a:pt x="4780077" y="5113325"/>
                </a:lnTo>
                <a:lnTo>
                  <a:pt x="4792421" y="5068367"/>
                </a:lnTo>
                <a:lnTo>
                  <a:pt x="4796714" y="5020602"/>
                </a:lnTo>
                <a:close/>
              </a:path>
              <a:path w="5842000" h="6858000">
                <a:moveTo>
                  <a:pt x="5841504" y="4225925"/>
                </a:moveTo>
                <a:lnTo>
                  <a:pt x="5310492" y="4225925"/>
                </a:lnTo>
                <a:lnTo>
                  <a:pt x="5310492" y="5822950"/>
                </a:lnTo>
                <a:lnTo>
                  <a:pt x="5841504" y="5822950"/>
                </a:lnTo>
                <a:lnTo>
                  <a:pt x="5841504" y="4225925"/>
                </a:lnTo>
                <a:close/>
              </a:path>
              <a:path w="5842000" h="6858000">
                <a:moveTo>
                  <a:pt x="5841504" y="1564233"/>
                </a:moveTo>
                <a:lnTo>
                  <a:pt x="5310492" y="1564233"/>
                </a:lnTo>
                <a:lnTo>
                  <a:pt x="5310492" y="3161258"/>
                </a:lnTo>
                <a:lnTo>
                  <a:pt x="5841504" y="3161258"/>
                </a:lnTo>
                <a:lnTo>
                  <a:pt x="5841504" y="1564233"/>
                </a:lnTo>
                <a:close/>
              </a:path>
              <a:path w="5842000" h="6858000">
                <a:moveTo>
                  <a:pt x="5841504" y="0"/>
                </a:moveTo>
                <a:lnTo>
                  <a:pt x="5604281" y="0"/>
                </a:lnTo>
                <a:lnTo>
                  <a:pt x="5596737" y="74790"/>
                </a:lnTo>
                <a:lnTo>
                  <a:pt x="5584634" y="122466"/>
                </a:lnTo>
                <a:lnTo>
                  <a:pt x="5568366" y="168313"/>
                </a:lnTo>
                <a:lnTo>
                  <a:pt x="5548122" y="212128"/>
                </a:lnTo>
                <a:lnTo>
                  <a:pt x="5524131" y="253695"/>
                </a:lnTo>
                <a:lnTo>
                  <a:pt x="5496611" y="292773"/>
                </a:lnTo>
                <a:lnTo>
                  <a:pt x="5465788" y="329171"/>
                </a:lnTo>
                <a:lnTo>
                  <a:pt x="5431866" y="362661"/>
                </a:lnTo>
                <a:lnTo>
                  <a:pt x="5395061" y="393026"/>
                </a:lnTo>
                <a:lnTo>
                  <a:pt x="5355590" y="420039"/>
                </a:lnTo>
                <a:lnTo>
                  <a:pt x="5313692" y="443509"/>
                </a:lnTo>
                <a:lnTo>
                  <a:pt x="5269560" y="463181"/>
                </a:lnTo>
                <a:lnTo>
                  <a:pt x="5223421" y="478878"/>
                </a:lnTo>
                <a:lnTo>
                  <a:pt x="5175504" y="490347"/>
                </a:lnTo>
                <a:lnTo>
                  <a:pt x="5125999" y="497395"/>
                </a:lnTo>
                <a:lnTo>
                  <a:pt x="5075161" y="499783"/>
                </a:lnTo>
                <a:lnTo>
                  <a:pt x="5024298" y="497395"/>
                </a:lnTo>
                <a:lnTo>
                  <a:pt x="4974806" y="490347"/>
                </a:lnTo>
                <a:lnTo>
                  <a:pt x="4926876" y="478878"/>
                </a:lnTo>
                <a:lnTo>
                  <a:pt x="4880749" y="463181"/>
                </a:lnTo>
                <a:lnTo>
                  <a:pt x="4836617" y="443509"/>
                </a:lnTo>
                <a:lnTo>
                  <a:pt x="4794707" y="420039"/>
                </a:lnTo>
                <a:lnTo>
                  <a:pt x="4755248" y="393026"/>
                </a:lnTo>
                <a:lnTo>
                  <a:pt x="4718443" y="362661"/>
                </a:lnTo>
                <a:lnTo>
                  <a:pt x="4684522" y="329171"/>
                </a:lnTo>
                <a:lnTo>
                  <a:pt x="4653686" y="292773"/>
                </a:lnTo>
                <a:lnTo>
                  <a:pt x="4626165" y="253695"/>
                </a:lnTo>
                <a:lnTo>
                  <a:pt x="4602175" y="212128"/>
                </a:lnTo>
                <a:lnTo>
                  <a:pt x="4581931" y="168313"/>
                </a:lnTo>
                <a:lnTo>
                  <a:pt x="4565662" y="122466"/>
                </a:lnTo>
                <a:lnTo>
                  <a:pt x="4553572" y="74790"/>
                </a:lnTo>
                <a:lnTo>
                  <a:pt x="4546028" y="0"/>
                </a:lnTo>
                <a:lnTo>
                  <a:pt x="4015168" y="0"/>
                </a:lnTo>
                <a:lnTo>
                  <a:pt x="4033494" y="181749"/>
                </a:lnTo>
                <a:lnTo>
                  <a:pt x="4044099" y="228244"/>
                </a:lnTo>
                <a:lnTo>
                  <a:pt x="4056723" y="273939"/>
                </a:lnTo>
                <a:lnTo>
                  <a:pt x="4071315" y="318795"/>
                </a:lnTo>
                <a:lnTo>
                  <a:pt x="4087799" y="362737"/>
                </a:lnTo>
                <a:lnTo>
                  <a:pt x="4106151" y="405752"/>
                </a:lnTo>
                <a:lnTo>
                  <a:pt x="4126319" y="447751"/>
                </a:lnTo>
                <a:lnTo>
                  <a:pt x="4148251" y="488721"/>
                </a:lnTo>
                <a:lnTo>
                  <a:pt x="4171886" y="528586"/>
                </a:lnTo>
                <a:lnTo>
                  <a:pt x="4197185" y="567321"/>
                </a:lnTo>
                <a:lnTo>
                  <a:pt x="4224109" y="604850"/>
                </a:lnTo>
                <a:lnTo>
                  <a:pt x="4252595" y="641146"/>
                </a:lnTo>
                <a:lnTo>
                  <a:pt x="4282592" y="676148"/>
                </a:lnTo>
                <a:lnTo>
                  <a:pt x="4314063" y="709815"/>
                </a:lnTo>
                <a:lnTo>
                  <a:pt x="4346943" y="742086"/>
                </a:lnTo>
                <a:lnTo>
                  <a:pt x="4381195" y="772922"/>
                </a:lnTo>
                <a:lnTo>
                  <a:pt x="4416768" y="802271"/>
                </a:lnTo>
                <a:lnTo>
                  <a:pt x="4453610" y="830084"/>
                </a:lnTo>
                <a:lnTo>
                  <a:pt x="4491672" y="856310"/>
                </a:lnTo>
                <a:lnTo>
                  <a:pt x="4530903" y="880897"/>
                </a:lnTo>
                <a:lnTo>
                  <a:pt x="4571250" y="903808"/>
                </a:lnTo>
                <a:lnTo>
                  <a:pt x="4612678" y="924979"/>
                </a:lnTo>
                <a:lnTo>
                  <a:pt x="4655134" y="944359"/>
                </a:lnTo>
                <a:lnTo>
                  <a:pt x="4698568" y="961923"/>
                </a:lnTo>
                <a:lnTo>
                  <a:pt x="4742916" y="977595"/>
                </a:lnTo>
                <a:lnTo>
                  <a:pt x="4788141" y="991349"/>
                </a:lnTo>
                <a:lnTo>
                  <a:pt x="4834204" y="1003109"/>
                </a:lnTo>
                <a:lnTo>
                  <a:pt x="4881029" y="1012850"/>
                </a:lnTo>
                <a:lnTo>
                  <a:pt x="4928590" y="1020508"/>
                </a:lnTo>
                <a:lnTo>
                  <a:pt x="4976838" y="1026033"/>
                </a:lnTo>
                <a:lnTo>
                  <a:pt x="5025707" y="1029398"/>
                </a:lnTo>
                <a:lnTo>
                  <a:pt x="5075161" y="1030516"/>
                </a:lnTo>
                <a:lnTo>
                  <a:pt x="5126672" y="1029296"/>
                </a:lnTo>
                <a:lnTo>
                  <a:pt x="5177548" y="1025652"/>
                </a:lnTo>
                <a:lnTo>
                  <a:pt x="5227752" y="1019657"/>
                </a:lnTo>
                <a:lnTo>
                  <a:pt x="5277193" y="1011351"/>
                </a:lnTo>
                <a:lnTo>
                  <a:pt x="5325846" y="1000798"/>
                </a:lnTo>
                <a:lnTo>
                  <a:pt x="5373649" y="988060"/>
                </a:lnTo>
                <a:lnTo>
                  <a:pt x="5420525" y="973188"/>
                </a:lnTo>
                <a:lnTo>
                  <a:pt x="5466448" y="956221"/>
                </a:lnTo>
                <a:lnTo>
                  <a:pt x="5511343" y="937247"/>
                </a:lnTo>
                <a:lnTo>
                  <a:pt x="5555158" y="916292"/>
                </a:lnTo>
                <a:lnTo>
                  <a:pt x="5597830" y="893419"/>
                </a:lnTo>
                <a:lnTo>
                  <a:pt x="5639333" y="868705"/>
                </a:lnTo>
                <a:lnTo>
                  <a:pt x="5679579" y="842175"/>
                </a:lnTo>
                <a:lnTo>
                  <a:pt x="5718518" y="813904"/>
                </a:lnTo>
                <a:lnTo>
                  <a:pt x="5756110" y="783945"/>
                </a:lnTo>
                <a:lnTo>
                  <a:pt x="5792292" y="752348"/>
                </a:lnTo>
                <a:lnTo>
                  <a:pt x="5827001" y="719162"/>
                </a:lnTo>
                <a:lnTo>
                  <a:pt x="5841504" y="703224"/>
                </a:lnTo>
                <a:lnTo>
                  <a:pt x="58415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422680" y="4743729"/>
            <a:ext cx="2126615" cy="1062990"/>
          </a:xfrm>
          <a:custGeom>
            <a:avLst/>
            <a:gdLst/>
            <a:ahLst/>
            <a:cxnLst/>
            <a:rect l="l" t="t" r="r" b="b"/>
            <a:pathLst>
              <a:path w="2126615" h="1062989">
                <a:moveTo>
                  <a:pt x="2126526" y="0"/>
                </a:moveTo>
                <a:lnTo>
                  <a:pt x="1595653" y="0"/>
                </a:lnTo>
                <a:lnTo>
                  <a:pt x="1593477" y="48445"/>
                </a:lnTo>
                <a:lnTo>
                  <a:pt x="1587076" y="95673"/>
                </a:lnTo>
                <a:lnTo>
                  <a:pt x="1576636" y="141493"/>
                </a:lnTo>
                <a:lnTo>
                  <a:pt x="1562346" y="185720"/>
                </a:lnTo>
                <a:lnTo>
                  <a:pt x="1544394" y="228164"/>
                </a:lnTo>
                <a:lnTo>
                  <a:pt x="1522967" y="268638"/>
                </a:lnTo>
                <a:lnTo>
                  <a:pt x="1498254" y="306954"/>
                </a:lnTo>
                <a:lnTo>
                  <a:pt x="1470443" y="342925"/>
                </a:lnTo>
                <a:lnTo>
                  <a:pt x="1439721" y="376361"/>
                </a:lnTo>
                <a:lnTo>
                  <a:pt x="1406276" y="407075"/>
                </a:lnTo>
                <a:lnTo>
                  <a:pt x="1370297" y="434880"/>
                </a:lnTo>
                <a:lnTo>
                  <a:pt x="1331971" y="459587"/>
                </a:lnTo>
                <a:lnTo>
                  <a:pt x="1291486" y="481009"/>
                </a:lnTo>
                <a:lnTo>
                  <a:pt x="1249030" y="498957"/>
                </a:lnTo>
                <a:lnTo>
                  <a:pt x="1204791" y="513244"/>
                </a:lnTo>
                <a:lnTo>
                  <a:pt x="1158957" y="523681"/>
                </a:lnTo>
                <a:lnTo>
                  <a:pt x="1111716" y="530081"/>
                </a:lnTo>
                <a:lnTo>
                  <a:pt x="1063256" y="532257"/>
                </a:lnTo>
                <a:lnTo>
                  <a:pt x="1014798" y="530081"/>
                </a:lnTo>
                <a:lnTo>
                  <a:pt x="967558" y="523681"/>
                </a:lnTo>
                <a:lnTo>
                  <a:pt x="921726" y="513244"/>
                </a:lnTo>
                <a:lnTo>
                  <a:pt x="877487" y="498957"/>
                </a:lnTo>
                <a:lnTo>
                  <a:pt x="835032" y="481009"/>
                </a:lnTo>
                <a:lnTo>
                  <a:pt x="794547" y="459587"/>
                </a:lnTo>
                <a:lnTo>
                  <a:pt x="756221" y="434880"/>
                </a:lnTo>
                <a:lnTo>
                  <a:pt x="720241" y="407075"/>
                </a:lnTo>
                <a:lnTo>
                  <a:pt x="686796" y="376361"/>
                </a:lnTo>
                <a:lnTo>
                  <a:pt x="656074" y="342925"/>
                </a:lnTo>
                <a:lnTo>
                  <a:pt x="628262" y="306954"/>
                </a:lnTo>
                <a:lnTo>
                  <a:pt x="603548" y="268638"/>
                </a:lnTo>
                <a:lnTo>
                  <a:pt x="582121" y="228164"/>
                </a:lnTo>
                <a:lnTo>
                  <a:pt x="564168" y="185720"/>
                </a:lnTo>
                <a:lnTo>
                  <a:pt x="549878" y="141493"/>
                </a:lnTo>
                <a:lnTo>
                  <a:pt x="539437" y="95673"/>
                </a:lnTo>
                <a:lnTo>
                  <a:pt x="533035" y="48445"/>
                </a:lnTo>
                <a:lnTo>
                  <a:pt x="530860" y="0"/>
                </a:lnTo>
                <a:lnTo>
                  <a:pt x="0" y="0"/>
                </a:lnTo>
                <a:lnTo>
                  <a:pt x="1094" y="48657"/>
                </a:lnTo>
                <a:lnTo>
                  <a:pt x="4345" y="96753"/>
                </a:lnTo>
                <a:lnTo>
                  <a:pt x="9706" y="144240"/>
                </a:lnTo>
                <a:lnTo>
                  <a:pt x="17130" y="191072"/>
                </a:lnTo>
                <a:lnTo>
                  <a:pt x="26570" y="237202"/>
                </a:lnTo>
                <a:lnTo>
                  <a:pt x="37980" y="282583"/>
                </a:lnTo>
                <a:lnTo>
                  <a:pt x="51312" y="327168"/>
                </a:lnTo>
                <a:lnTo>
                  <a:pt x="66519" y="370910"/>
                </a:lnTo>
                <a:lnTo>
                  <a:pt x="83555" y="413762"/>
                </a:lnTo>
                <a:lnTo>
                  <a:pt x="102373" y="455677"/>
                </a:lnTo>
                <a:lnTo>
                  <a:pt x="122925" y="496608"/>
                </a:lnTo>
                <a:lnTo>
                  <a:pt x="145165" y="536509"/>
                </a:lnTo>
                <a:lnTo>
                  <a:pt x="169045" y="575333"/>
                </a:lnTo>
                <a:lnTo>
                  <a:pt x="194520" y="613032"/>
                </a:lnTo>
                <a:lnTo>
                  <a:pt x="221542" y="649559"/>
                </a:lnTo>
                <a:lnTo>
                  <a:pt x="250063" y="684869"/>
                </a:lnTo>
                <a:lnTo>
                  <a:pt x="280038" y="718913"/>
                </a:lnTo>
                <a:lnTo>
                  <a:pt x="311419" y="751645"/>
                </a:lnTo>
                <a:lnTo>
                  <a:pt x="344160" y="783018"/>
                </a:lnTo>
                <a:lnTo>
                  <a:pt x="378213" y="812986"/>
                </a:lnTo>
                <a:lnTo>
                  <a:pt x="413531" y="841500"/>
                </a:lnTo>
                <a:lnTo>
                  <a:pt x="450068" y="868515"/>
                </a:lnTo>
                <a:lnTo>
                  <a:pt x="487776" y="893984"/>
                </a:lnTo>
                <a:lnTo>
                  <a:pt x="526609" y="917859"/>
                </a:lnTo>
                <a:lnTo>
                  <a:pt x="566520" y="940093"/>
                </a:lnTo>
                <a:lnTo>
                  <a:pt x="607462" y="960640"/>
                </a:lnTo>
                <a:lnTo>
                  <a:pt x="649388" y="979453"/>
                </a:lnTo>
                <a:lnTo>
                  <a:pt x="692251" y="996485"/>
                </a:lnTo>
                <a:lnTo>
                  <a:pt x="736004" y="1011688"/>
                </a:lnTo>
                <a:lnTo>
                  <a:pt x="780600" y="1025017"/>
                </a:lnTo>
                <a:lnTo>
                  <a:pt x="825992" y="1036424"/>
                </a:lnTo>
                <a:lnTo>
                  <a:pt x="872134" y="1045862"/>
                </a:lnTo>
                <a:lnTo>
                  <a:pt x="918978" y="1053284"/>
                </a:lnTo>
                <a:lnTo>
                  <a:pt x="966478" y="1058644"/>
                </a:lnTo>
                <a:lnTo>
                  <a:pt x="1014586" y="1061894"/>
                </a:lnTo>
                <a:lnTo>
                  <a:pt x="1063256" y="1062988"/>
                </a:lnTo>
                <a:lnTo>
                  <a:pt x="1111927" y="1061894"/>
                </a:lnTo>
                <a:lnTo>
                  <a:pt x="1160037" y="1058644"/>
                </a:lnTo>
                <a:lnTo>
                  <a:pt x="1207537" y="1053284"/>
                </a:lnTo>
                <a:lnTo>
                  <a:pt x="1254382" y="1045862"/>
                </a:lnTo>
                <a:lnTo>
                  <a:pt x="1300525" y="1036424"/>
                </a:lnTo>
                <a:lnTo>
                  <a:pt x="1345918" y="1025017"/>
                </a:lnTo>
                <a:lnTo>
                  <a:pt x="1390515" y="1011688"/>
                </a:lnTo>
                <a:lnTo>
                  <a:pt x="1434268" y="996485"/>
                </a:lnTo>
                <a:lnTo>
                  <a:pt x="1477132" y="979453"/>
                </a:lnTo>
                <a:lnTo>
                  <a:pt x="1519058" y="960640"/>
                </a:lnTo>
                <a:lnTo>
                  <a:pt x="1560001" y="940093"/>
                </a:lnTo>
                <a:lnTo>
                  <a:pt x="1599912" y="917859"/>
                </a:lnTo>
                <a:lnTo>
                  <a:pt x="1638746" y="893984"/>
                </a:lnTo>
                <a:lnTo>
                  <a:pt x="1676455" y="868515"/>
                </a:lnTo>
                <a:lnTo>
                  <a:pt x="1712992" y="841500"/>
                </a:lnTo>
                <a:lnTo>
                  <a:pt x="1748310" y="812986"/>
                </a:lnTo>
                <a:lnTo>
                  <a:pt x="1782363" y="783018"/>
                </a:lnTo>
                <a:lnTo>
                  <a:pt x="1815104" y="751645"/>
                </a:lnTo>
                <a:lnTo>
                  <a:pt x="1846485" y="718913"/>
                </a:lnTo>
                <a:lnTo>
                  <a:pt x="1876461" y="684869"/>
                </a:lnTo>
                <a:lnTo>
                  <a:pt x="1904982" y="649559"/>
                </a:lnTo>
                <a:lnTo>
                  <a:pt x="1932004" y="613032"/>
                </a:lnTo>
                <a:lnTo>
                  <a:pt x="1957479" y="575333"/>
                </a:lnTo>
                <a:lnTo>
                  <a:pt x="1981360" y="536509"/>
                </a:lnTo>
                <a:lnTo>
                  <a:pt x="2003600" y="496608"/>
                </a:lnTo>
                <a:lnTo>
                  <a:pt x="2024152" y="455677"/>
                </a:lnTo>
                <a:lnTo>
                  <a:pt x="2042970" y="413762"/>
                </a:lnTo>
                <a:lnTo>
                  <a:pt x="2060006" y="370910"/>
                </a:lnTo>
                <a:lnTo>
                  <a:pt x="2075213" y="327168"/>
                </a:lnTo>
                <a:lnTo>
                  <a:pt x="2088545" y="282583"/>
                </a:lnTo>
                <a:lnTo>
                  <a:pt x="2099955" y="237202"/>
                </a:lnTo>
                <a:lnTo>
                  <a:pt x="2109395" y="191072"/>
                </a:lnTo>
                <a:lnTo>
                  <a:pt x="2116819" y="144240"/>
                </a:lnTo>
                <a:lnTo>
                  <a:pt x="2122180" y="96753"/>
                </a:lnTo>
                <a:lnTo>
                  <a:pt x="2125431" y="48657"/>
                </a:lnTo>
                <a:lnTo>
                  <a:pt x="2126526" y="0"/>
                </a:lnTo>
                <a:close/>
              </a:path>
            </a:pathLst>
          </a:custGeom>
          <a:solidFill>
            <a:srgbClr val="FA46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018193" y="3160395"/>
            <a:ext cx="2126615" cy="1062990"/>
          </a:xfrm>
          <a:custGeom>
            <a:avLst/>
            <a:gdLst/>
            <a:ahLst/>
            <a:cxnLst/>
            <a:rect l="l" t="t" r="r" b="b"/>
            <a:pathLst>
              <a:path w="2126615" h="1062989">
                <a:moveTo>
                  <a:pt x="1063269" y="0"/>
                </a:moveTo>
                <a:lnTo>
                  <a:pt x="1014598" y="1093"/>
                </a:lnTo>
                <a:lnTo>
                  <a:pt x="966489" y="4344"/>
                </a:lnTo>
                <a:lnTo>
                  <a:pt x="918988" y="9703"/>
                </a:lnTo>
                <a:lnTo>
                  <a:pt x="872143" y="17126"/>
                </a:lnTo>
                <a:lnTo>
                  <a:pt x="826000" y="26564"/>
                </a:lnTo>
                <a:lnTo>
                  <a:pt x="780607" y="37971"/>
                </a:lnTo>
                <a:lnTo>
                  <a:pt x="736010" y="51299"/>
                </a:lnTo>
                <a:lnTo>
                  <a:pt x="692257" y="66503"/>
                </a:lnTo>
                <a:lnTo>
                  <a:pt x="649393" y="83535"/>
                </a:lnTo>
                <a:lnTo>
                  <a:pt x="607467" y="102348"/>
                </a:lnTo>
                <a:lnTo>
                  <a:pt x="566524" y="122895"/>
                </a:lnTo>
                <a:lnTo>
                  <a:pt x="526613" y="145129"/>
                </a:lnTo>
                <a:lnTo>
                  <a:pt x="487779" y="169004"/>
                </a:lnTo>
                <a:lnTo>
                  <a:pt x="450071" y="194473"/>
                </a:lnTo>
                <a:lnTo>
                  <a:pt x="413533" y="221488"/>
                </a:lnTo>
                <a:lnTo>
                  <a:pt x="378215" y="250002"/>
                </a:lnTo>
                <a:lnTo>
                  <a:pt x="344162" y="279970"/>
                </a:lnTo>
                <a:lnTo>
                  <a:pt x="311421" y="311343"/>
                </a:lnTo>
                <a:lnTo>
                  <a:pt x="280040" y="344075"/>
                </a:lnTo>
                <a:lnTo>
                  <a:pt x="250065" y="378120"/>
                </a:lnTo>
                <a:lnTo>
                  <a:pt x="221543" y="413429"/>
                </a:lnTo>
                <a:lnTo>
                  <a:pt x="194521" y="449957"/>
                </a:lnTo>
                <a:lnTo>
                  <a:pt x="169046" y="487656"/>
                </a:lnTo>
                <a:lnTo>
                  <a:pt x="145165" y="526479"/>
                </a:lnTo>
                <a:lnTo>
                  <a:pt x="122925" y="566380"/>
                </a:lnTo>
                <a:lnTo>
                  <a:pt x="102373" y="607312"/>
                </a:lnTo>
                <a:lnTo>
                  <a:pt x="83555" y="649227"/>
                </a:lnTo>
                <a:lnTo>
                  <a:pt x="66519" y="692079"/>
                </a:lnTo>
                <a:lnTo>
                  <a:pt x="51312" y="735821"/>
                </a:lnTo>
                <a:lnTo>
                  <a:pt x="37980" y="780406"/>
                </a:lnTo>
                <a:lnTo>
                  <a:pt x="26570" y="825787"/>
                </a:lnTo>
                <a:lnTo>
                  <a:pt x="17130" y="871916"/>
                </a:lnTo>
                <a:lnTo>
                  <a:pt x="9706" y="918749"/>
                </a:lnTo>
                <a:lnTo>
                  <a:pt x="4345" y="966236"/>
                </a:lnTo>
                <a:lnTo>
                  <a:pt x="1094" y="1014332"/>
                </a:lnTo>
                <a:lnTo>
                  <a:pt x="0" y="1062989"/>
                </a:lnTo>
                <a:lnTo>
                  <a:pt x="530859" y="1062989"/>
                </a:lnTo>
                <a:lnTo>
                  <a:pt x="533035" y="1014544"/>
                </a:lnTo>
                <a:lnTo>
                  <a:pt x="539437" y="967316"/>
                </a:lnTo>
                <a:lnTo>
                  <a:pt x="549878" y="921496"/>
                </a:lnTo>
                <a:lnTo>
                  <a:pt x="564168" y="877269"/>
                </a:lnTo>
                <a:lnTo>
                  <a:pt x="582121" y="834825"/>
                </a:lnTo>
                <a:lnTo>
                  <a:pt x="603549" y="794351"/>
                </a:lnTo>
                <a:lnTo>
                  <a:pt x="628263" y="756035"/>
                </a:lnTo>
                <a:lnTo>
                  <a:pt x="656075" y="720064"/>
                </a:lnTo>
                <a:lnTo>
                  <a:pt x="686798" y="686628"/>
                </a:lnTo>
                <a:lnTo>
                  <a:pt x="720244" y="655914"/>
                </a:lnTo>
                <a:lnTo>
                  <a:pt x="756224" y="628109"/>
                </a:lnTo>
                <a:lnTo>
                  <a:pt x="794551" y="603402"/>
                </a:lnTo>
                <a:lnTo>
                  <a:pt x="835037" y="581980"/>
                </a:lnTo>
                <a:lnTo>
                  <a:pt x="877493" y="564032"/>
                </a:lnTo>
                <a:lnTo>
                  <a:pt x="921733" y="549745"/>
                </a:lnTo>
                <a:lnTo>
                  <a:pt x="967567" y="539308"/>
                </a:lnTo>
                <a:lnTo>
                  <a:pt x="1014809" y="532908"/>
                </a:lnTo>
                <a:lnTo>
                  <a:pt x="1063269" y="530732"/>
                </a:lnTo>
                <a:lnTo>
                  <a:pt x="1111727" y="532908"/>
                </a:lnTo>
                <a:lnTo>
                  <a:pt x="1158967" y="539308"/>
                </a:lnTo>
                <a:lnTo>
                  <a:pt x="1204800" y="549745"/>
                </a:lnTo>
                <a:lnTo>
                  <a:pt x="1249038" y="564032"/>
                </a:lnTo>
                <a:lnTo>
                  <a:pt x="1291493" y="581980"/>
                </a:lnTo>
                <a:lnTo>
                  <a:pt x="1331978" y="603402"/>
                </a:lnTo>
                <a:lnTo>
                  <a:pt x="1370304" y="628109"/>
                </a:lnTo>
                <a:lnTo>
                  <a:pt x="1406284" y="655914"/>
                </a:lnTo>
                <a:lnTo>
                  <a:pt x="1439729" y="686628"/>
                </a:lnTo>
                <a:lnTo>
                  <a:pt x="1470451" y="720064"/>
                </a:lnTo>
                <a:lnTo>
                  <a:pt x="1498263" y="756035"/>
                </a:lnTo>
                <a:lnTo>
                  <a:pt x="1522977" y="794351"/>
                </a:lnTo>
                <a:lnTo>
                  <a:pt x="1544404" y="834825"/>
                </a:lnTo>
                <a:lnTo>
                  <a:pt x="1562357" y="877269"/>
                </a:lnTo>
                <a:lnTo>
                  <a:pt x="1576648" y="921496"/>
                </a:lnTo>
                <a:lnTo>
                  <a:pt x="1587088" y="967316"/>
                </a:lnTo>
                <a:lnTo>
                  <a:pt x="1593490" y="1014544"/>
                </a:lnTo>
                <a:lnTo>
                  <a:pt x="1595666" y="1062989"/>
                </a:lnTo>
                <a:lnTo>
                  <a:pt x="2126538" y="1062989"/>
                </a:lnTo>
                <a:lnTo>
                  <a:pt x="2125444" y="1014332"/>
                </a:lnTo>
                <a:lnTo>
                  <a:pt x="2122193" y="966236"/>
                </a:lnTo>
                <a:lnTo>
                  <a:pt x="2116832" y="918749"/>
                </a:lnTo>
                <a:lnTo>
                  <a:pt x="2109407" y="871916"/>
                </a:lnTo>
                <a:lnTo>
                  <a:pt x="2099967" y="825787"/>
                </a:lnTo>
                <a:lnTo>
                  <a:pt x="2088557" y="780406"/>
                </a:lnTo>
                <a:lnTo>
                  <a:pt x="2075225" y="735821"/>
                </a:lnTo>
                <a:lnTo>
                  <a:pt x="2060017" y="692079"/>
                </a:lnTo>
                <a:lnTo>
                  <a:pt x="2042981" y="649227"/>
                </a:lnTo>
                <a:lnTo>
                  <a:pt x="2024163" y="607312"/>
                </a:lnTo>
                <a:lnTo>
                  <a:pt x="2003610" y="566380"/>
                </a:lnTo>
                <a:lnTo>
                  <a:pt x="1981370" y="526479"/>
                </a:lnTo>
                <a:lnTo>
                  <a:pt x="1957489" y="487656"/>
                </a:lnTo>
                <a:lnTo>
                  <a:pt x="1932013" y="449957"/>
                </a:lnTo>
                <a:lnTo>
                  <a:pt x="1904991" y="413429"/>
                </a:lnTo>
                <a:lnTo>
                  <a:pt x="1876469" y="378120"/>
                </a:lnTo>
                <a:lnTo>
                  <a:pt x="1846494" y="344075"/>
                </a:lnTo>
                <a:lnTo>
                  <a:pt x="1815112" y="311343"/>
                </a:lnTo>
                <a:lnTo>
                  <a:pt x="1782371" y="279970"/>
                </a:lnTo>
                <a:lnTo>
                  <a:pt x="1748318" y="250002"/>
                </a:lnTo>
                <a:lnTo>
                  <a:pt x="1712999" y="221488"/>
                </a:lnTo>
                <a:lnTo>
                  <a:pt x="1676462" y="194473"/>
                </a:lnTo>
                <a:lnTo>
                  <a:pt x="1638753" y="169004"/>
                </a:lnTo>
                <a:lnTo>
                  <a:pt x="1599919" y="145129"/>
                </a:lnTo>
                <a:lnTo>
                  <a:pt x="1560008" y="122895"/>
                </a:lnTo>
                <a:lnTo>
                  <a:pt x="1519065" y="102348"/>
                </a:lnTo>
                <a:lnTo>
                  <a:pt x="1477139" y="83535"/>
                </a:lnTo>
                <a:lnTo>
                  <a:pt x="1434276" y="66503"/>
                </a:lnTo>
                <a:lnTo>
                  <a:pt x="1390523" y="51299"/>
                </a:lnTo>
                <a:lnTo>
                  <a:pt x="1345926" y="37971"/>
                </a:lnTo>
                <a:lnTo>
                  <a:pt x="1300534" y="26564"/>
                </a:lnTo>
                <a:lnTo>
                  <a:pt x="1254392" y="17126"/>
                </a:lnTo>
                <a:lnTo>
                  <a:pt x="1207547" y="9703"/>
                </a:lnTo>
                <a:lnTo>
                  <a:pt x="1160047" y="4344"/>
                </a:lnTo>
                <a:lnTo>
                  <a:pt x="1111939" y="1093"/>
                </a:lnTo>
                <a:lnTo>
                  <a:pt x="10632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349851" y="2103120"/>
            <a:ext cx="532130" cy="531495"/>
          </a:xfrm>
          <a:custGeom>
            <a:avLst/>
            <a:gdLst/>
            <a:ahLst/>
            <a:cxnLst/>
            <a:rect l="l" t="t" r="r" b="b"/>
            <a:pathLst>
              <a:path w="532129" h="531494">
                <a:moveTo>
                  <a:pt x="265785" y="0"/>
                </a:moveTo>
                <a:lnTo>
                  <a:pt x="218007" y="4280"/>
                </a:lnTo>
                <a:lnTo>
                  <a:pt x="173040" y="16623"/>
                </a:lnTo>
                <a:lnTo>
                  <a:pt x="131634" y="36277"/>
                </a:lnTo>
                <a:lnTo>
                  <a:pt x="94539" y="62492"/>
                </a:lnTo>
                <a:lnTo>
                  <a:pt x="62506" y="94517"/>
                </a:lnTo>
                <a:lnTo>
                  <a:pt x="36285" y="131603"/>
                </a:lnTo>
                <a:lnTo>
                  <a:pt x="16627" y="173000"/>
                </a:lnTo>
                <a:lnTo>
                  <a:pt x="4281" y="217956"/>
                </a:lnTo>
                <a:lnTo>
                  <a:pt x="0" y="265722"/>
                </a:lnTo>
                <a:lnTo>
                  <a:pt x="4281" y="313484"/>
                </a:lnTo>
                <a:lnTo>
                  <a:pt x="16627" y="358437"/>
                </a:lnTo>
                <a:lnTo>
                  <a:pt x="36285" y="399831"/>
                </a:lnTo>
                <a:lnTo>
                  <a:pt x="62506" y="436915"/>
                </a:lnTo>
                <a:lnTo>
                  <a:pt x="94539" y="468940"/>
                </a:lnTo>
                <a:lnTo>
                  <a:pt x="131634" y="495154"/>
                </a:lnTo>
                <a:lnTo>
                  <a:pt x="173040" y="514808"/>
                </a:lnTo>
                <a:lnTo>
                  <a:pt x="218007" y="527150"/>
                </a:lnTo>
                <a:lnTo>
                  <a:pt x="265785" y="531431"/>
                </a:lnTo>
                <a:lnTo>
                  <a:pt x="313560" y="527150"/>
                </a:lnTo>
                <a:lnTo>
                  <a:pt x="358525" y="514808"/>
                </a:lnTo>
                <a:lnTo>
                  <a:pt x="399931" y="495154"/>
                </a:lnTo>
                <a:lnTo>
                  <a:pt x="437026" y="468940"/>
                </a:lnTo>
                <a:lnTo>
                  <a:pt x="469060" y="436915"/>
                </a:lnTo>
                <a:lnTo>
                  <a:pt x="495283" y="399831"/>
                </a:lnTo>
                <a:lnTo>
                  <a:pt x="514942" y="358437"/>
                </a:lnTo>
                <a:lnTo>
                  <a:pt x="527288" y="313484"/>
                </a:lnTo>
                <a:lnTo>
                  <a:pt x="531571" y="265722"/>
                </a:lnTo>
                <a:lnTo>
                  <a:pt x="527288" y="217956"/>
                </a:lnTo>
                <a:lnTo>
                  <a:pt x="514942" y="173000"/>
                </a:lnTo>
                <a:lnTo>
                  <a:pt x="495283" y="131603"/>
                </a:lnTo>
                <a:lnTo>
                  <a:pt x="469060" y="94517"/>
                </a:lnTo>
                <a:lnTo>
                  <a:pt x="437026" y="62492"/>
                </a:lnTo>
                <a:lnTo>
                  <a:pt x="399931" y="36277"/>
                </a:lnTo>
                <a:lnTo>
                  <a:pt x="358525" y="16623"/>
                </a:lnTo>
                <a:lnTo>
                  <a:pt x="313560" y="4280"/>
                </a:lnTo>
                <a:lnTo>
                  <a:pt x="265785" y="0"/>
                </a:lnTo>
                <a:close/>
              </a:path>
            </a:pathLst>
          </a:custGeom>
          <a:solidFill>
            <a:srgbClr val="FA46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0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7999"/>
                </a:lnTo>
                <a:lnTo>
                  <a:pt x="6096000" y="6857999"/>
                </a:lnTo>
                <a:lnTo>
                  <a:pt x="6096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79511" y="6034423"/>
            <a:ext cx="1551305" cy="552450"/>
          </a:xfrm>
          <a:custGeom>
            <a:avLst/>
            <a:gdLst/>
            <a:ahLst/>
            <a:cxnLst/>
            <a:rect l="l" t="t" r="r" b="b"/>
            <a:pathLst>
              <a:path w="1551305" h="552450">
                <a:moveTo>
                  <a:pt x="552115" y="0"/>
                </a:moveTo>
                <a:lnTo>
                  <a:pt x="0" y="0"/>
                </a:lnTo>
                <a:lnTo>
                  <a:pt x="0" y="551972"/>
                </a:lnTo>
                <a:lnTo>
                  <a:pt x="552115" y="551972"/>
                </a:lnTo>
                <a:lnTo>
                  <a:pt x="552115" y="494852"/>
                </a:lnTo>
                <a:lnTo>
                  <a:pt x="57133" y="494852"/>
                </a:lnTo>
                <a:lnTo>
                  <a:pt x="57133" y="57119"/>
                </a:lnTo>
                <a:lnTo>
                  <a:pt x="552115" y="57119"/>
                </a:lnTo>
                <a:lnTo>
                  <a:pt x="552115" y="0"/>
                </a:lnTo>
                <a:close/>
              </a:path>
              <a:path w="1551305" h="552450">
                <a:moveTo>
                  <a:pt x="552115" y="57119"/>
                </a:moveTo>
                <a:lnTo>
                  <a:pt x="494981" y="57119"/>
                </a:lnTo>
                <a:lnTo>
                  <a:pt x="494981" y="494852"/>
                </a:lnTo>
                <a:lnTo>
                  <a:pt x="552115" y="494852"/>
                </a:lnTo>
                <a:lnTo>
                  <a:pt x="552115" y="57119"/>
                </a:lnTo>
                <a:close/>
              </a:path>
              <a:path w="1551305" h="552450">
                <a:moveTo>
                  <a:pt x="164019" y="142389"/>
                </a:moveTo>
                <a:lnTo>
                  <a:pt x="106883" y="142389"/>
                </a:lnTo>
                <a:lnTo>
                  <a:pt x="106883" y="309647"/>
                </a:lnTo>
                <a:lnTo>
                  <a:pt x="114547" y="360832"/>
                </a:lnTo>
                <a:lnTo>
                  <a:pt x="136733" y="398897"/>
                </a:lnTo>
                <a:lnTo>
                  <a:pt x="172228" y="422628"/>
                </a:lnTo>
                <a:lnTo>
                  <a:pt x="219820" y="430809"/>
                </a:lnTo>
                <a:lnTo>
                  <a:pt x="268327" y="422506"/>
                </a:lnTo>
                <a:lnTo>
                  <a:pt x="304535" y="398571"/>
                </a:lnTo>
                <a:lnTo>
                  <a:pt x="317404" y="376919"/>
                </a:lnTo>
                <a:lnTo>
                  <a:pt x="221153" y="376919"/>
                </a:lnTo>
                <a:lnTo>
                  <a:pt x="195501" y="372306"/>
                </a:lnTo>
                <a:lnTo>
                  <a:pt x="177719" y="359012"/>
                </a:lnTo>
                <a:lnTo>
                  <a:pt x="167371" y="337853"/>
                </a:lnTo>
                <a:lnTo>
                  <a:pt x="164019" y="309647"/>
                </a:lnTo>
                <a:lnTo>
                  <a:pt x="164019" y="142389"/>
                </a:lnTo>
                <a:close/>
              </a:path>
              <a:path w="1551305" h="552450">
                <a:moveTo>
                  <a:pt x="437333" y="203663"/>
                </a:moveTo>
                <a:lnTo>
                  <a:pt x="380198" y="203663"/>
                </a:lnTo>
                <a:lnTo>
                  <a:pt x="380198" y="428042"/>
                </a:lnTo>
                <a:lnTo>
                  <a:pt x="437333" y="428042"/>
                </a:lnTo>
                <a:lnTo>
                  <a:pt x="437333" y="203663"/>
                </a:lnTo>
                <a:close/>
              </a:path>
              <a:path w="1551305" h="552450">
                <a:moveTo>
                  <a:pt x="335013" y="142389"/>
                </a:moveTo>
                <a:lnTo>
                  <a:pt x="277827" y="142389"/>
                </a:lnTo>
                <a:lnTo>
                  <a:pt x="277827" y="309647"/>
                </a:lnTo>
                <a:lnTo>
                  <a:pt x="274352" y="338437"/>
                </a:lnTo>
                <a:lnTo>
                  <a:pt x="263838" y="359531"/>
                </a:lnTo>
                <a:lnTo>
                  <a:pt x="246150" y="372501"/>
                </a:lnTo>
                <a:lnTo>
                  <a:pt x="221153" y="376919"/>
                </a:lnTo>
                <a:lnTo>
                  <a:pt x="317404" y="376919"/>
                </a:lnTo>
                <a:lnTo>
                  <a:pt x="327183" y="360464"/>
                </a:lnTo>
                <a:lnTo>
                  <a:pt x="335013" y="309647"/>
                </a:lnTo>
                <a:lnTo>
                  <a:pt x="335013" y="142389"/>
                </a:lnTo>
                <a:close/>
              </a:path>
              <a:path w="1551305" h="552450">
                <a:moveTo>
                  <a:pt x="408816" y="107369"/>
                </a:moveTo>
                <a:lnTo>
                  <a:pt x="394796" y="109928"/>
                </a:lnTo>
                <a:lnTo>
                  <a:pt x="383705" y="117111"/>
                </a:lnTo>
                <a:lnTo>
                  <a:pt x="376412" y="128178"/>
                </a:lnTo>
                <a:lnTo>
                  <a:pt x="373787" y="142389"/>
                </a:lnTo>
                <a:lnTo>
                  <a:pt x="376412" y="156283"/>
                </a:lnTo>
                <a:lnTo>
                  <a:pt x="383705" y="167053"/>
                </a:lnTo>
                <a:lnTo>
                  <a:pt x="394796" y="174015"/>
                </a:lnTo>
                <a:lnTo>
                  <a:pt x="408816" y="176488"/>
                </a:lnTo>
                <a:lnTo>
                  <a:pt x="422837" y="174015"/>
                </a:lnTo>
                <a:lnTo>
                  <a:pt x="433929" y="167053"/>
                </a:lnTo>
                <a:lnTo>
                  <a:pt x="441222" y="156283"/>
                </a:lnTo>
                <a:lnTo>
                  <a:pt x="443847" y="142389"/>
                </a:lnTo>
                <a:lnTo>
                  <a:pt x="441222" y="128157"/>
                </a:lnTo>
                <a:lnTo>
                  <a:pt x="433929" y="117092"/>
                </a:lnTo>
                <a:lnTo>
                  <a:pt x="422837" y="109921"/>
                </a:lnTo>
                <a:lnTo>
                  <a:pt x="408816" y="107369"/>
                </a:lnTo>
                <a:close/>
              </a:path>
              <a:path w="1551305" h="552450">
                <a:moveTo>
                  <a:pt x="718032" y="142389"/>
                </a:moveTo>
                <a:lnTo>
                  <a:pt x="609301" y="142389"/>
                </a:lnTo>
                <a:lnTo>
                  <a:pt x="609301" y="428042"/>
                </a:lnTo>
                <a:lnTo>
                  <a:pt x="666437" y="428042"/>
                </a:lnTo>
                <a:lnTo>
                  <a:pt x="666437" y="335899"/>
                </a:lnTo>
                <a:lnTo>
                  <a:pt x="718032" y="335899"/>
                </a:lnTo>
                <a:lnTo>
                  <a:pt x="760338" y="329254"/>
                </a:lnTo>
                <a:lnTo>
                  <a:pt x="792753" y="310038"/>
                </a:lnTo>
                <a:lnTo>
                  <a:pt x="806115" y="290266"/>
                </a:lnTo>
                <a:lnTo>
                  <a:pt x="666437" y="290266"/>
                </a:lnTo>
                <a:lnTo>
                  <a:pt x="666437" y="188433"/>
                </a:lnTo>
                <a:lnTo>
                  <a:pt x="806871" y="188433"/>
                </a:lnTo>
                <a:lnTo>
                  <a:pt x="793100" y="168193"/>
                </a:lnTo>
                <a:lnTo>
                  <a:pt x="760728" y="149071"/>
                </a:lnTo>
                <a:lnTo>
                  <a:pt x="718032" y="142389"/>
                </a:lnTo>
                <a:close/>
              </a:path>
              <a:path w="1551305" h="552450">
                <a:moveTo>
                  <a:pt x="806871" y="188433"/>
                </a:moveTo>
                <a:lnTo>
                  <a:pt x="712083" y="188433"/>
                </a:lnTo>
                <a:lnTo>
                  <a:pt x="733805" y="191807"/>
                </a:lnTo>
                <a:lnTo>
                  <a:pt x="749690" y="201579"/>
                </a:lnTo>
                <a:lnTo>
                  <a:pt x="759439" y="217225"/>
                </a:lnTo>
                <a:lnTo>
                  <a:pt x="762755" y="238221"/>
                </a:lnTo>
                <a:lnTo>
                  <a:pt x="759439" y="260544"/>
                </a:lnTo>
                <a:lnTo>
                  <a:pt x="749690" y="276857"/>
                </a:lnTo>
                <a:lnTo>
                  <a:pt x="733805" y="286864"/>
                </a:lnTo>
                <a:lnTo>
                  <a:pt x="712083" y="290266"/>
                </a:lnTo>
                <a:lnTo>
                  <a:pt x="806115" y="290266"/>
                </a:lnTo>
                <a:lnTo>
                  <a:pt x="813503" y="279333"/>
                </a:lnTo>
                <a:lnTo>
                  <a:pt x="820814" y="238221"/>
                </a:lnTo>
                <a:lnTo>
                  <a:pt x="813633" y="198372"/>
                </a:lnTo>
                <a:lnTo>
                  <a:pt x="806871" y="188433"/>
                </a:lnTo>
                <a:close/>
              </a:path>
              <a:path w="1551305" h="552450">
                <a:moveTo>
                  <a:pt x="940158" y="200842"/>
                </a:moveTo>
                <a:lnTo>
                  <a:pt x="897905" y="209514"/>
                </a:lnTo>
                <a:lnTo>
                  <a:pt x="865151" y="233568"/>
                </a:lnTo>
                <a:lnTo>
                  <a:pt x="843976" y="270063"/>
                </a:lnTo>
                <a:lnTo>
                  <a:pt x="836456" y="316057"/>
                </a:lnTo>
                <a:lnTo>
                  <a:pt x="844106" y="362173"/>
                </a:lnTo>
                <a:lnTo>
                  <a:pt x="865498" y="398487"/>
                </a:lnTo>
                <a:lnTo>
                  <a:pt x="898294" y="422274"/>
                </a:lnTo>
                <a:lnTo>
                  <a:pt x="940158" y="430809"/>
                </a:lnTo>
                <a:lnTo>
                  <a:pt x="963602" y="428950"/>
                </a:lnTo>
                <a:lnTo>
                  <a:pt x="983504" y="423509"/>
                </a:lnTo>
                <a:lnTo>
                  <a:pt x="999942" y="414694"/>
                </a:lnTo>
                <a:lnTo>
                  <a:pt x="1012992" y="402711"/>
                </a:lnTo>
                <a:lnTo>
                  <a:pt x="1070129" y="402711"/>
                </a:lnTo>
                <a:lnTo>
                  <a:pt x="1070129" y="380561"/>
                </a:lnTo>
                <a:lnTo>
                  <a:pt x="953543" y="380561"/>
                </a:lnTo>
                <a:lnTo>
                  <a:pt x="927992" y="375732"/>
                </a:lnTo>
                <a:lnTo>
                  <a:pt x="909533" y="362307"/>
                </a:lnTo>
                <a:lnTo>
                  <a:pt x="898335" y="341883"/>
                </a:lnTo>
                <a:lnTo>
                  <a:pt x="894565" y="316057"/>
                </a:lnTo>
                <a:lnTo>
                  <a:pt x="898660" y="288918"/>
                </a:lnTo>
                <a:lnTo>
                  <a:pt x="910400" y="268308"/>
                </a:lnTo>
                <a:lnTo>
                  <a:pt x="928967" y="255216"/>
                </a:lnTo>
                <a:lnTo>
                  <a:pt x="953543" y="250631"/>
                </a:lnTo>
                <a:lnTo>
                  <a:pt x="1070129" y="250631"/>
                </a:lnTo>
                <a:lnTo>
                  <a:pt x="1070129" y="231710"/>
                </a:lnTo>
                <a:lnTo>
                  <a:pt x="1012992" y="231710"/>
                </a:lnTo>
                <a:lnTo>
                  <a:pt x="999785" y="218732"/>
                </a:lnTo>
                <a:lnTo>
                  <a:pt x="983133" y="209027"/>
                </a:lnTo>
                <a:lnTo>
                  <a:pt x="963202" y="202947"/>
                </a:lnTo>
                <a:lnTo>
                  <a:pt x="940158" y="200842"/>
                </a:lnTo>
                <a:close/>
              </a:path>
              <a:path w="1551305" h="552450">
                <a:moveTo>
                  <a:pt x="1070129" y="402711"/>
                </a:moveTo>
                <a:lnTo>
                  <a:pt x="1012992" y="402711"/>
                </a:lnTo>
                <a:lnTo>
                  <a:pt x="1012992" y="428042"/>
                </a:lnTo>
                <a:lnTo>
                  <a:pt x="1070129" y="428042"/>
                </a:lnTo>
                <a:lnTo>
                  <a:pt x="1070129" y="402711"/>
                </a:lnTo>
                <a:close/>
              </a:path>
              <a:path w="1551305" h="552450">
                <a:moveTo>
                  <a:pt x="1070129" y="250631"/>
                </a:moveTo>
                <a:lnTo>
                  <a:pt x="953543" y="250631"/>
                </a:lnTo>
                <a:lnTo>
                  <a:pt x="978199" y="255410"/>
                </a:lnTo>
                <a:lnTo>
                  <a:pt x="996927" y="268827"/>
                </a:lnTo>
                <a:lnTo>
                  <a:pt x="1008825" y="289502"/>
                </a:lnTo>
                <a:lnTo>
                  <a:pt x="1012992" y="316057"/>
                </a:lnTo>
                <a:lnTo>
                  <a:pt x="1008631" y="342662"/>
                </a:lnTo>
                <a:lnTo>
                  <a:pt x="996408" y="362999"/>
                </a:lnTo>
                <a:lnTo>
                  <a:pt x="977615" y="375991"/>
                </a:lnTo>
                <a:lnTo>
                  <a:pt x="953543" y="380561"/>
                </a:lnTo>
                <a:lnTo>
                  <a:pt x="1070129" y="380561"/>
                </a:lnTo>
                <a:lnTo>
                  <a:pt x="1070129" y="250631"/>
                </a:lnTo>
                <a:close/>
              </a:path>
              <a:path w="1551305" h="552450">
                <a:moveTo>
                  <a:pt x="1070129" y="203663"/>
                </a:moveTo>
                <a:lnTo>
                  <a:pt x="1012992" y="203663"/>
                </a:lnTo>
                <a:lnTo>
                  <a:pt x="1012992" y="231710"/>
                </a:lnTo>
                <a:lnTo>
                  <a:pt x="1070129" y="231710"/>
                </a:lnTo>
                <a:lnTo>
                  <a:pt x="1070129" y="203663"/>
                </a:lnTo>
                <a:close/>
              </a:path>
              <a:path w="1551305" h="552450">
                <a:moveTo>
                  <a:pt x="1181623" y="142389"/>
                </a:moveTo>
                <a:lnTo>
                  <a:pt x="1124485" y="142389"/>
                </a:lnTo>
                <a:lnTo>
                  <a:pt x="1124485" y="203611"/>
                </a:lnTo>
                <a:lnTo>
                  <a:pt x="1097765" y="203611"/>
                </a:lnTo>
                <a:lnTo>
                  <a:pt x="1097765" y="252014"/>
                </a:lnTo>
                <a:lnTo>
                  <a:pt x="1124485" y="252014"/>
                </a:lnTo>
                <a:lnTo>
                  <a:pt x="1124546" y="349693"/>
                </a:lnTo>
                <a:lnTo>
                  <a:pt x="1129014" y="383912"/>
                </a:lnTo>
                <a:lnTo>
                  <a:pt x="1143054" y="408518"/>
                </a:lnTo>
                <a:lnTo>
                  <a:pt x="1167289" y="423183"/>
                </a:lnTo>
                <a:lnTo>
                  <a:pt x="1202400" y="428042"/>
                </a:lnTo>
                <a:lnTo>
                  <a:pt x="1232347" y="428042"/>
                </a:lnTo>
                <a:lnTo>
                  <a:pt x="1232347" y="379176"/>
                </a:lnTo>
                <a:lnTo>
                  <a:pt x="1209779" y="379176"/>
                </a:lnTo>
                <a:lnTo>
                  <a:pt x="1196064" y="377360"/>
                </a:lnTo>
                <a:lnTo>
                  <a:pt x="1187433" y="371876"/>
                </a:lnTo>
                <a:lnTo>
                  <a:pt x="1182936" y="362671"/>
                </a:lnTo>
                <a:lnTo>
                  <a:pt x="1181623" y="349693"/>
                </a:lnTo>
                <a:lnTo>
                  <a:pt x="1181623" y="252065"/>
                </a:lnTo>
                <a:lnTo>
                  <a:pt x="1231839" y="252065"/>
                </a:lnTo>
                <a:lnTo>
                  <a:pt x="1231839" y="203663"/>
                </a:lnTo>
                <a:lnTo>
                  <a:pt x="1181623" y="203663"/>
                </a:lnTo>
                <a:lnTo>
                  <a:pt x="1181623" y="142389"/>
                </a:lnTo>
                <a:close/>
              </a:path>
              <a:path w="1551305" h="552450">
                <a:moveTo>
                  <a:pt x="1316725" y="128545"/>
                </a:moveTo>
                <a:lnTo>
                  <a:pt x="1259588" y="128545"/>
                </a:lnTo>
                <a:lnTo>
                  <a:pt x="1259588" y="428042"/>
                </a:lnTo>
                <a:lnTo>
                  <a:pt x="1316725" y="428042"/>
                </a:lnTo>
                <a:lnTo>
                  <a:pt x="1316725" y="309186"/>
                </a:lnTo>
                <a:lnTo>
                  <a:pt x="1320416" y="283475"/>
                </a:lnTo>
                <a:lnTo>
                  <a:pt x="1331059" y="264206"/>
                </a:lnTo>
                <a:lnTo>
                  <a:pt x="1348010" y="252108"/>
                </a:lnTo>
                <a:lnTo>
                  <a:pt x="1370624" y="247914"/>
                </a:lnTo>
                <a:lnTo>
                  <a:pt x="1465305" y="247914"/>
                </a:lnTo>
                <a:lnTo>
                  <a:pt x="1451574" y="226928"/>
                </a:lnTo>
                <a:lnTo>
                  <a:pt x="1451202" y="226686"/>
                </a:lnTo>
                <a:lnTo>
                  <a:pt x="1316725" y="226686"/>
                </a:lnTo>
                <a:lnTo>
                  <a:pt x="1316725" y="128545"/>
                </a:lnTo>
                <a:close/>
              </a:path>
              <a:path w="1551305" h="552450">
                <a:moveTo>
                  <a:pt x="1465305" y="247914"/>
                </a:moveTo>
                <a:lnTo>
                  <a:pt x="1370624" y="247914"/>
                </a:lnTo>
                <a:lnTo>
                  <a:pt x="1392814" y="251899"/>
                </a:lnTo>
                <a:lnTo>
                  <a:pt x="1408831" y="263225"/>
                </a:lnTo>
                <a:lnTo>
                  <a:pt x="1418539" y="280944"/>
                </a:lnTo>
                <a:lnTo>
                  <a:pt x="1421805" y="304110"/>
                </a:lnTo>
                <a:lnTo>
                  <a:pt x="1421805" y="428042"/>
                </a:lnTo>
                <a:lnTo>
                  <a:pt x="1478942" y="428042"/>
                </a:lnTo>
                <a:lnTo>
                  <a:pt x="1478942" y="297649"/>
                </a:lnTo>
                <a:lnTo>
                  <a:pt x="1471632" y="257583"/>
                </a:lnTo>
                <a:lnTo>
                  <a:pt x="1465305" y="247914"/>
                </a:lnTo>
                <a:close/>
              </a:path>
              <a:path w="1551305" h="552450">
                <a:moveTo>
                  <a:pt x="1384467" y="200432"/>
                </a:moveTo>
                <a:lnTo>
                  <a:pt x="1362861" y="202133"/>
                </a:lnTo>
                <a:lnTo>
                  <a:pt x="1344362" y="207156"/>
                </a:lnTo>
                <a:lnTo>
                  <a:pt x="1328980" y="215380"/>
                </a:lnTo>
                <a:lnTo>
                  <a:pt x="1316725" y="226686"/>
                </a:lnTo>
                <a:lnTo>
                  <a:pt x="1451202" y="226686"/>
                </a:lnTo>
                <a:lnTo>
                  <a:pt x="1421582" y="207330"/>
                </a:lnTo>
                <a:lnTo>
                  <a:pt x="1384467" y="200432"/>
                </a:lnTo>
                <a:close/>
              </a:path>
              <a:path w="1551305" h="552450">
                <a:moveTo>
                  <a:pt x="1485966" y="134543"/>
                </a:moveTo>
                <a:lnTo>
                  <a:pt x="1478587" y="134543"/>
                </a:lnTo>
                <a:lnTo>
                  <a:pt x="1478587" y="170026"/>
                </a:lnTo>
                <a:lnTo>
                  <a:pt x="1485966" y="170026"/>
                </a:lnTo>
                <a:lnTo>
                  <a:pt x="1485966" y="134543"/>
                </a:lnTo>
                <a:close/>
              </a:path>
              <a:path w="1551305" h="552450">
                <a:moveTo>
                  <a:pt x="1497053" y="128545"/>
                </a:moveTo>
                <a:lnTo>
                  <a:pt x="1467043" y="128545"/>
                </a:lnTo>
                <a:lnTo>
                  <a:pt x="1467043" y="134543"/>
                </a:lnTo>
                <a:lnTo>
                  <a:pt x="1497053" y="134543"/>
                </a:lnTo>
                <a:lnTo>
                  <a:pt x="1497053" y="128545"/>
                </a:lnTo>
                <a:close/>
              </a:path>
              <a:path w="1551305" h="552450">
                <a:moveTo>
                  <a:pt x="1514591" y="128545"/>
                </a:moveTo>
                <a:lnTo>
                  <a:pt x="1505816" y="128545"/>
                </a:lnTo>
                <a:lnTo>
                  <a:pt x="1505816" y="170026"/>
                </a:lnTo>
                <a:lnTo>
                  <a:pt x="1512280" y="170026"/>
                </a:lnTo>
                <a:lnTo>
                  <a:pt x="1512280" y="138697"/>
                </a:lnTo>
                <a:lnTo>
                  <a:pt x="1518730" y="138697"/>
                </a:lnTo>
                <a:lnTo>
                  <a:pt x="1514591" y="128545"/>
                </a:lnTo>
                <a:close/>
              </a:path>
              <a:path w="1551305" h="552450">
                <a:moveTo>
                  <a:pt x="1518730" y="138697"/>
                </a:moveTo>
                <a:lnTo>
                  <a:pt x="1512280" y="138697"/>
                </a:lnTo>
                <a:lnTo>
                  <a:pt x="1525615" y="170026"/>
                </a:lnTo>
                <a:lnTo>
                  <a:pt x="1531152" y="170026"/>
                </a:lnTo>
                <a:lnTo>
                  <a:pt x="1534770" y="161259"/>
                </a:lnTo>
                <a:lnTo>
                  <a:pt x="1527926" y="161259"/>
                </a:lnTo>
                <a:lnTo>
                  <a:pt x="1518730" y="138697"/>
                </a:lnTo>
                <a:close/>
              </a:path>
              <a:path w="1551305" h="552450">
                <a:moveTo>
                  <a:pt x="1551002" y="138697"/>
                </a:moveTo>
                <a:lnTo>
                  <a:pt x="1544081" y="138697"/>
                </a:lnTo>
                <a:lnTo>
                  <a:pt x="1544081" y="170026"/>
                </a:lnTo>
                <a:lnTo>
                  <a:pt x="1551002" y="170026"/>
                </a:lnTo>
                <a:lnTo>
                  <a:pt x="1551002" y="138697"/>
                </a:lnTo>
                <a:close/>
              </a:path>
              <a:path w="1551305" h="552450">
                <a:moveTo>
                  <a:pt x="1551002" y="128545"/>
                </a:moveTo>
                <a:lnTo>
                  <a:pt x="1542227" y="128545"/>
                </a:lnTo>
                <a:lnTo>
                  <a:pt x="1527926" y="161259"/>
                </a:lnTo>
                <a:lnTo>
                  <a:pt x="1534770" y="161259"/>
                </a:lnTo>
                <a:lnTo>
                  <a:pt x="1544081" y="138697"/>
                </a:lnTo>
                <a:lnTo>
                  <a:pt x="1551002" y="138697"/>
                </a:lnTo>
                <a:lnTo>
                  <a:pt x="1551002" y="128545"/>
                </a:lnTo>
                <a:close/>
              </a:path>
            </a:pathLst>
          </a:custGeom>
          <a:solidFill>
            <a:srgbClr val="FA46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34566" y="823466"/>
            <a:ext cx="9522866" cy="821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37789" y="2243834"/>
            <a:ext cx="6316421" cy="1732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673623" y="6469165"/>
            <a:ext cx="174625" cy="125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rpachallenge.com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BnonGQCaaY8QGzk46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akepersongenerator.com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DFE3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28093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95"/>
                </a:lnTo>
                <a:lnTo>
                  <a:pt x="29603" y="29495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61826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95"/>
                </a:lnTo>
                <a:lnTo>
                  <a:pt x="29603" y="29495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395671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95"/>
                </a:lnTo>
                <a:lnTo>
                  <a:pt x="29603" y="29495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139995" y="6600275"/>
            <a:ext cx="19050" cy="29845"/>
          </a:xfrm>
          <a:custGeom>
            <a:avLst/>
            <a:gdLst/>
            <a:ahLst/>
            <a:cxnLst/>
            <a:rect l="l" t="t" r="r" b="b"/>
            <a:pathLst>
              <a:path w="19050" h="29845">
                <a:moveTo>
                  <a:pt x="0" y="29495"/>
                </a:moveTo>
                <a:lnTo>
                  <a:pt x="19011" y="29495"/>
                </a:lnTo>
                <a:lnTo>
                  <a:pt x="19011" y="0"/>
                </a:lnTo>
                <a:lnTo>
                  <a:pt x="0" y="0"/>
                </a:lnTo>
                <a:lnTo>
                  <a:pt x="0" y="29495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32124" y="6600275"/>
            <a:ext cx="10795" cy="29845"/>
          </a:xfrm>
          <a:custGeom>
            <a:avLst/>
            <a:gdLst/>
            <a:ahLst/>
            <a:cxnLst/>
            <a:rect l="l" t="t" r="r" b="b"/>
            <a:pathLst>
              <a:path w="10795" h="29845">
                <a:moveTo>
                  <a:pt x="0" y="29495"/>
                </a:moveTo>
                <a:lnTo>
                  <a:pt x="10439" y="29495"/>
                </a:lnTo>
                <a:lnTo>
                  <a:pt x="10439" y="0"/>
                </a:lnTo>
                <a:lnTo>
                  <a:pt x="0" y="0"/>
                </a:lnTo>
                <a:lnTo>
                  <a:pt x="0" y="29495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265856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95"/>
                </a:lnTo>
                <a:lnTo>
                  <a:pt x="29616" y="29495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99588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95"/>
                </a:lnTo>
                <a:lnTo>
                  <a:pt x="29616" y="29495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33320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95"/>
                </a:lnTo>
                <a:lnTo>
                  <a:pt x="29616" y="29495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67166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95"/>
                </a:lnTo>
                <a:lnTo>
                  <a:pt x="29616" y="29495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00897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95"/>
                </a:lnTo>
                <a:lnTo>
                  <a:pt x="29616" y="29495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34629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95"/>
                </a:lnTo>
                <a:lnTo>
                  <a:pt x="29616" y="29495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68476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95"/>
                </a:lnTo>
                <a:lnTo>
                  <a:pt x="29616" y="29495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02207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95"/>
                </a:lnTo>
                <a:lnTo>
                  <a:pt x="29616" y="29495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36053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95"/>
                </a:lnTo>
                <a:lnTo>
                  <a:pt x="29603" y="29495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69785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95"/>
                </a:lnTo>
                <a:lnTo>
                  <a:pt x="29603" y="29495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03631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95"/>
                </a:lnTo>
                <a:lnTo>
                  <a:pt x="29603" y="29495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37363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95"/>
                </a:lnTo>
                <a:lnTo>
                  <a:pt x="29603" y="29495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79718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95"/>
                </a:lnTo>
                <a:lnTo>
                  <a:pt x="29616" y="29495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13450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95"/>
                </a:lnTo>
                <a:lnTo>
                  <a:pt x="29616" y="29495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547296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95"/>
                </a:lnTo>
                <a:lnTo>
                  <a:pt x="29603" y="29495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81028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95"/>
                </a:lnTo>
                <a:lnTo>
                  <a:pt x="29616" y="29495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14760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7" y="0"/>
                </a:moveTo>
                <a:lnTo>
                  <a:pt x="0" y="0"/>
                </a:lnTo>
                <a:lnTo>
                  <a:pt x="0" y="29495"/>
                </a:lnTo>
                <a:lnTo>
                  <a:pt x="29717" y="29495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48606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95"/>
                </a:lnTo>
                <a:lnTo>
                  <a:pt x="29603" y="29495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82338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95"/>
                </a:lnTo>
                <a:lnTo>
                  <a:pt x="29603" y="29495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16184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95"/>
                </a:lnTo>
                <a:lnTo>
                  <a:pt x="29603" y="29495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49915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95"/>
                </a:lnTo>
                <a:lnTo>
                  <a:pt x="29603" y="29495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83749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95"/>
                </a:lnTo>
                <a:lnTo>
                  <a:pt x="29616" y="29495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417480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95"/>
                </a:lnTo>
                <a:lnTo>
                  <a:pt x="29616" y="29495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51225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95"/>
                </a:lnTo>
                <a:lnTo>
                  <a:pt x="29603" y="29495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884957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95"/>
                </a:lnTo>
                <a:lnTo>
                  <a:pt x="29603" y="29495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618790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495"/>
                </a:lnTo>
                <a:lnTo>
                  <a:pt x="29616" y="29495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352535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95"/>
                </a:lnTo>
                <a:lnTo>
                  <a:pt x="29603" y="29495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086267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95"/>
                </a:lnTo>
                <a:lnTo>
                  <a:pt x="29603" y="29495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820113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95"/>
                </a:lnTo>
                <a:lnTo>
                  <a:pt x="29603" y="29495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53844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95"/>
                </a:lnTo>
                <a:lnTo>
                  <a:pt x="29603" y="29495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87678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495"/>
                </a:lnTo>
                <a:lnTo>
                  <a:pt x="29616" y="29495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21420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4" y="0"/>
                </a:moveTo>
                <a:lnTo>
                  <a:pt x="0" y="0"/>
                </a:lnTo>
                <a:lnTo>
                  <a:pt x="0" y="29495"/>
                </a:lnTo>
                <a:lnTo>
                  <a:pt x="29604" y="29495"/>
                </a:lnTo>
                <a:lnTo>
                  <a:pt x="29604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55260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95"/>
                </a:lnTo>
                <a:lnTo>
                  <a:pt x="29610" y="29495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88991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495"/>
                </a:lnTo>
                <a:lnTo>
                  <a:pt x="29608" y="29495"/>
                </a:lnTo>
                <a:lnTo>
                  <a:pt x="2960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52893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95"/>
                </a:lnTo>
                <a:lnTo>
                  <a:pt x="29610" y="29495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928093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661826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395671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1139995" y="6334511"/>
            <a:ext cx="19050" cy="29845"/>
          </a:xfrm>
          <a:custGeom>
            <a:avLst/>
            <a:gdLst/>
            <a:ahLst/>
            <a:cxnLst/>
            <a:rect l="l" t="t" r="r" b="b"/>
            <a:pathLst>
              <a:path w="19050" h="29845">
                <a:moveTo>
                  <a:pt x="0" y="29602"/>
                </a:moveTo>
                <a:lnTo>
                  <a:pt x="19011" y="29602"/>
                </a:lnTo>
                <a:lnTo>
                  <a:pt x="19011" y="0"/>
                </a:lnTo>
                <a:lnTo>
                  <a:pt x="0" y="0"/>
                </a:lnTo>
                <a:lnTo>
                  <a:pt x="0" y="29602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532124" y="6334511"/>
            <a:ext cx="10795" cy="29845"/>
          </a:xfrm>
          <a:custGeom>
            <a:avLst/>
            <a:gdLst/>
            <a:ahLst/>
            <a:cxnLst/>
            <a:rect l="l" t="t" r="r" b="b"/>
            <a:pathLst>
              <a:path w="10795" h="29845">
                <a:moveTo>
                  <a:pt x="0" y="29602"/>
                </a:moveTo>
                <a:lnTo>
                  <a:pt x="10439" y="29602"/>
                </a:lnTo>
                <a:lnTo>
                  <a:pt x="10439" y="0"/>
                </a:lnTo>
                <a:lnTo>
                  <a:pt x="0" y="0"/>
                </a:lnTo>
                <a:lnTo>
                  <a:pt x="0" y="29602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265856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999588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733320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467166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200897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934629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668476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402207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136053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869785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603631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337363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079718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813450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547296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281028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014760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7" y="0"/>
                </a:moveTo>
                <a:lnTo>
                  <a:pt x="0" y="0"/>
                </a:lnTo>
                <a:lnTo>
                  <a:pt x="0" y="29602"/>
                </a:lnTo>
                <a:lnTo>
                  <a:pt x="29717" y="29602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748606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482338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216184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949915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683749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417480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151225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884957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618790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352535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086267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820113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553844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287678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021420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4" y="0"/>
                </a:moveTo>
                <a:lnTo>
                  <a:pt x="0" y="0"/>
                </a:lnTo>
                <a:lnTo>
                  <a:pt x="0" y="29602"/>
                </a:lnTo>
                <a:lnTo>
                  <a:pt x="29604" y="29602"/>
                </a:lnTo>
                <a:lnTo>
                  <a:pt x="29604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55260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2"/>
                </a:lnTo>
                <a:lnTo>
                  <a:pt x="29610" y="29602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88991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602"/>
                </a:lnTo>
                <a:lnTo>
                  <a:pt x="29608" y="29602"/>
                </a:lnTo>
                <a:lnTo>
                  <a:pt x="2960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52893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2"/>
                </a:lnTo>
                <a:lnTo>
                  <a:pt x="29610" y="29602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1928093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1661826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1395671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1129403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0863135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8" y="0"/>
                </a:moveTo>
                <a:lnTo>
                  <a:pt x="0" y="0"/>
                </a:lnTo>
                <a:lnTo>
                  <a:pt x="0" y="29602"/>
                </a:lnTo>
                <a:lnTo>
                  <a:pt x="29718" y="29602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0596968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0330713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0064546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798278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532124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265856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999588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733320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467166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200897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934629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668476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402207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136053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869785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603631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337363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079718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813450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547296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281028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014760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7" y="0"/>
                </a:moveTo>
                <a:lnTo>
                  <a:pt x="0" y="0"/>
                </a:lnTo>
                <a:lnTo>
                  <a:pt x="0" y="29602"/>
                </a:lnTo>
                <a:lnTo>
                  <a:pt x="29717" y="29602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748606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482338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216184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949915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683749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417480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151225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884957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618790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352535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086267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820113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553844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287678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021420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4" y="0"/>
                </a:moveTo>
                <a:lnTo>
                  <a:pt x="0" y="0"/>
                </a:lnTo>
                <a:lnTo>
                  <a:pt x="0" y="29602"/>
                </a:lnTo>
                <a:lnTo>
                  <a:pt x="29604" y="29602"/>
                </a:lnTo>
                <a:lnTo>
                  <a:pt x="29604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755260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2"/>
                </a:lnTo>
                <a:lnTo>
                  <a:pt x="29610" y="29602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88991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602"/>
                </a:lnTo>
                <a:lnTo>
                  <a:pt x="29608" y="29602"/>
                </a:lnTo>
                <a:lnTo>
                  <a:pt x="2960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52893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2"/>
                </a:lnTo>
                <a:lnTo>
                  <a:pt x="29610" y="29602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1928093" y="5822951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0" y="9631"/>
                </a:moveTo>
                <a:lnTo>
                  <a:pt x="29603" y="9631"/>
                </a:lnTo>
                <a:lnTo>
                  <a:pt x="29603" y="0"/>
                </a:lnTo>
                <a:lnTo>
                  <a:pt x="0" y="0"/>
                </a:lnTo>
                <a:lnTo>
                  <a:pt x="0" y="9631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1661826" y="5822951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0" y="9631"/>
                </a:moveTo>
                <a:lnTo>
                  <a:pt x="29603" y="9631"/>
                </a:lnTo>
                <a:lnTo>
                  <a:pt x="29603" y="0"/>
                </a:lnTo>
                <a:lnTo>
                  <a:pt x="0" y="0"/>
                </a:lnTo>
                <a:lnTo>
                  <a:pt x="0" y="9631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1395671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1129403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0863135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8" y="0"/>
                </a:moveTo>
                <a:lnTo>
                  <a:pt x="0" y="0"/>
                </a:lnTo>
                <a:lnTo>
                  <a:pt x="0" y="29602"/>
                </a:lnTo>
                <a:lnTo>
                  <a:pt x="29718" y="29602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0596968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0330713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0064546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9798278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9532124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9265856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8999588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8733320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8467166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8200897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934629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668476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402207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136053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869785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603631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337363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079718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813450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547296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281028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014760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7" y="0"/>
                </a:moveTo>
                <a:lnTo>
                  <a:pt x="0" y="0"/>
                </a:lnTo>
                <a:lnTo>
                  <a:pt x="0" y="29602"/>
                </a:lnTo>
                <a:lnTo>
                  <a:pt x="29717" y="29602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748606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482338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4216184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3949915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683749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3417480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3151225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2884957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2618790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2352535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2086267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820113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553844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287678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021420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4" y="0"/>
                </a:moveTo>
                <a:lnTo>
                  <a:pt x="0" y="0"/>
                </a:lnTo>
                <a:lnTo>
                  <a:pt x="0" y="29602"/>
                </a:lnTo>
                <a:lnTo>
                  <a:pt x="29604" y="29602"/>
                </a:lnTo>
                <a:lnTo>
                  <a:pt x="29604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755260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2"/>
                </a:lnTo>
                <a:lnTo>
                  <a:pt x="29610" y="29602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88991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602"/>
                </a:lnTo>
                <a:lnTo>
                  <a:pt x="29608" y="29602"/>
                </a:lnTo>
                <a:lnTo>
                  <a:pt x="2960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252893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2"/>
                </a:lnTo>
                <a:lnTo>
                  <a:pt x="29610" y="29602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11395671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1129403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0863135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8" y="0"/>
                </a:moveTo>
                <a:lnTo>
                  <a:pt x="0" y="0"/>
                </a:lnTo>
                <a:lnTo>
                  <a:pt x="0" y="29489"/>
                </a:lnTo>
                <a:lnTo>
                  <a:pt x="29718" y="29489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0596968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0330713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10064546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9798278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9532124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9265856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8999588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8733320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8467166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8200897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7934629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7668476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7402207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7136053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6869785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6603631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6337363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6079718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5813450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5547296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5281028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5014760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7" y="0"/>
                </a:moveTo>
                <a:lnTo>
                  <a:pt x="0" y="0"/>
                </a:lnTo>
                <a:lnTo>
                  <a:pt x="0" y="29489"/>
                </a:lnTo>
                <a:lnTo>
                  <a:pt x="29717" y="29489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4748606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4482338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4216184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3949915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3683749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3417480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3151225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2884957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2618790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2352535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2086267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820113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553844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1287678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1021420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4" y="0"/>
                </a:moveTo>
                <a:lnTo>
                  <a:pt x="0" y="0"/>
                </a:lnTo>
                <a:lnTo>
                  <a:pt x="0" y="29489"/>
                </a:lnTo>
                <a:lnTo>
                  <a:pt x="29604" y="29489"/>
                </a:lnTo>
                <a:lnTo>
                  <a:pt x="29604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755260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488991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489"/>
                </a:lnTo>
                <a:lnTo>
                  <a:pt x="29608" y="29489"/>
                </a:lnTo>
                <a:lnTo>
                  <a:pt x="2960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252893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11395671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11129403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10863135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8" y="0"/>
                </a:moveTo>
                <a:lnTo>
                  <a:pt x="0" y="0"/>
                </a:lnTo>
                <a:lnTo>
                  <a:pt x="0" y="29603"/>
                </a:lnTo>
                <a:lnTo>
                  <a:pt x="29718" y="29603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10596968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10330713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10064546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9798278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9532124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9265856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8999588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8733320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8467166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8200897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7934629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7668476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7402207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7136053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6869785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6603631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6337363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6079718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5813450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5547296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5281028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5014760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7" y="0"/>
                </a:moveTo>
                <a:lnTo>
                  <a:pt x="0" y="0"/>
                </a:lnTo>
                <a:lnTo>
                  <a:pt x="0" y="29603"/>
                </a:lnTo>
                <a:lnTo>
                  <a:pt x="29717" y="29603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4748606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4482338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4216184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3949915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3683749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3417480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3151225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2884957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2618790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2352535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2086267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1820113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1553844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1287678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1021420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4" y="0"/>
                </a:moveTo>
                <a:lnTo>
                  <a:pt x="0" y="0"/>
                </a:lnTo>
                <a:lnTo>
                  <a:pt x="0" y="29603"/>
                </a:lnTo>
                <a:lnTo>
                  <a:pt x="29604" y="29603"/>
                </a:lnTo>
                <a:lnTo>
                  <a:pt x="29604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755260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488991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252893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11395671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11129403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10863135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8" y="0"/>
                </a:moveTo>
                <a:lnTo>
                  <a:pt x="0" y="0"/>
                </a:lnTo>
                <a:lnTo>
                  <a:pt x="0" y="29603"/>
                </a:lnTo>
                <a:lnTo>
                  <a:pt x="29718" y="29603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10596968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10330713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10064546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9798278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9532124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9265856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8999588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8733320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8467166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8200897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7934629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7668476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7402207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7136053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6869785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6603631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6337363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6079718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5813450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5547296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5281028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5014760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7" y="0"/>
                </a:moveTo>
                <a:lnTo>
                  <a:pt x="0" y="0"/>
                </a:lnTo>
                <a:lnTo>
                  <a:pt x="0" y="29603"/>
                </a:lnTo>
                <a:lnTo>
                  <a:pt x="29717" y="29603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4748606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4482338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4216184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3949915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3683749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3417480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3151225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2884957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2618790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2352535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2086267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1820113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1553844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1287678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1021419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755260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488991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252893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11395671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11129403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10863135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8" y="0"/>
                </a:moveTo>
                <a:lnTo>
                  <a:pt x="0" y="0"/>
                </a:lnTo>
                <a:lnTo>
                  <a:pt x="0" y="29591"/>
                </a:lnTo>
                <a:lnTo>
                  <a:pt x="29718" y="29591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10596968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10330713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10064546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9798278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9532124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9265856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8999588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8733320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8467166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8200897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7934629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7668476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7402207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7136053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6869785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6603631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6337363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6079718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5813450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5547296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5281028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5014760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7" y="0"/>
                </a:moveTo>
                <a:lnTo>
                  <a:pt x="0" y="0"/>
                </a:lnTo>
                <a:lnTo>
                  <a:pt x="0" y="29591"/>
                </a:lnTo>
                <a:lnTo>
                  <a:pt x="29717" y="29591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4748606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4482338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4216184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3949915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3683749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3417480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3151225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2884957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2618790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2352535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2086267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1820113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1553844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1287678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1021419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591"/>
                </a:lnTo>
                <a:lnTo>
                  <a:pt x="29606" y="29591"/>
                </a:lnTo>
                <a:lnTo>
                  <a:pt x="2960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755258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1" y="0"/>
                </a:moveTo>
                <a:lnTo>
                  <a:pt x="0" y="0"/>
                </a:lnTo>
                <a:lnTo>
                  <a:pt x="0" y="29591"/>
                </a:lnTo>
                <a:lnTo>
                  <a:pt x="29611" y="29591"/>
                </a:lnTo>
                <a:lnTo>
                  <a:pt x="29611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488990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591"/>
                </a:lnTo>
                <a:lnTo>
                  <a:pt x="29610" y="29591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252893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591"/>
                </a:lnTo>
                <a:lnTo>
                  <a:pt x="29608" y="29591"/>
                </a:lnTo>
                <a:lnTo>
                  <a:pt x="2960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11395671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11129403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10863135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8" y="0"/>
                </a:moveTo>
                <a:lnTo>
                  <a:pt x="0" y="0"/>
                </a:lnTo>
                <a:lnTo>
                  <a:pt x="0" y="29489"/>
                </a:lnTo>
                <a:lnTo>
                  <a:pt x="29718" y="29489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10596968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10330713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10064546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9798278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9532124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9265856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8999588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8733320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8467166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8200897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7934629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7668476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7402207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7136053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6869785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6603631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6337363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6079718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5813450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5547296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5281028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5014760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7" y="0"/>
                </a:moveTo>
                <a:lnTo>
                  <a:pt x="0" y="0"/>
                </a:lnTo>
                <a:lnTo>
                  <a:pt x="0" y="29489"/>
                </a:lnTo>
                <a:lnTo>
                  <a:pt x="29717" y="29489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4748606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4482338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4216184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3949915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3683749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3417480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3151225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2884957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2618790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2352535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2086267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1820113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1553844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1287678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1021419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489"/>
                </a:lnTo>
                <a:lnTo>
                  <a:pt x="29606" y="29489"/>
                </a:lnTo>
                <a:lnTo>
                  <a:pt x="2960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755258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1" y="0"/>
                </a:moveTo>
                <a:lnTo>
                  <a:pt x="0" y="0"/>
                </a:lnTo>
                <a:lnTo>
                  <a:pt x="0" y="29489"/>
                </a:lnTo>
                <a:lnTo>
                  <a:pt x="29611" y="29489"/>
                </a:lnTo>
                <a:lnTo>
                  <a:pt x="29611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488990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252892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11928093" y="4208602"/>
            <a:ext cx="29845" cy="17780"/>
          </a:xfrm>
          <a:custGeom>
            <a:avLst/>
            <a:gdLst/>
            <a:ahLst/>
            <a:cxnLst/>
            <a:rect l="l" t="t" r="r" b="b"/>
            <a:pathLst>
              <a:path w="29845" h="17779">
                <a:moveTo>
                  <a:pt x="0" y="17322"/>
                </a:moveTo>
                <a:lnTo>
                  <a:pt x="29603" y="17322"/>
                </a:lnTo>
                <a:lnTo>
                  <a:pt x="29603" y="0"/>
                </a:lnTo>
                <a:lnTo>
                  <a:pt x="0" y="0"/>
                </a:lnTo>
                <a:lnTo>
                  <a:pt x="0" y="17322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11661826" y="4208602"/>
            <a:ext cx="29845" cy="17780"/>
          </a:xfrm>
          <a:custGeom>
            <a:avLst/>
            <a:gdLst/>
            <a:ahLst/>
            <a:cxnLst/>
            <a:rect l="l" t="t" r="r" b="b"/>
            <a:pathLst>
              <a:path w="29845" h="17779">
                <a:moveTo>
                  <a:pt x="0" y="17322"/>
                </a:moveTo>
                <a:lnTo>
                  <a:pt x="29603" y="17322"/>
                </a:lnTo>
                <a:lnTo>
                  <a:pt x="29603" y="0"/>
                </a:lnTo>
                <a:lnTo>
                  <a:pt x="0" y="0"/>
                </a:lnTo>
                <a:lnTo>
                  <a:pt x="0" y="17322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11395671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11129403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10863135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8" y="0"/>
                </a:moveTo>
                <a:lnTo>
                  <a:pt x="0" y="0"/>
                </a:lnTo>
                <a:lnTo>
                  <a:pt x="0" y="29603"/>
                </a:lnTo>
                <a:lnTo>
                  <a:pt x="29718" y="29603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10596968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10330713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10064546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9798278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9532124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9265856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8999588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8733320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8467166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3749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2374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8200897" y="4232351"/>
            <a:ext cx="29845" cy="6350"/>
          </a:xfrm>
          <a:custGeom>
            <a:avLst/>
            <a:gdLst/>
            <a:ahLst/>
            <a:cxnLst/>
            <a:rect l="l" t="t" r="r" b="b"/>
            <a:pathLst>
              <a:path w="29845" h="6350">
                <a:moveTo>
                  <a:pt x="0" y="5854"/>
                </a:moveTo>
                <a:lnTo>
                  <a:pt x="29616" y="5854"/>
                </a:lnTo>
                <a:lnTo>
                  <a:pt x="29616" y="0"/>
                </a:lnTo>
                <a:lnTo>
                  <a:pt x="0" y="0"/>
                </a:lnTo>
                <a:lnTo>
                  <a:pt x="0" y="5854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7934630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3749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2374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7668476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7402207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7136053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6869785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6603631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6337363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6079718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5813450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5547296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5281028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5014760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7" y="0"/>
                </a:moveTo>
                <a:lnTo>
                  <a:pt x="0" y="0"/>
                </a:lnTo>
                <a:lnTo>
                  <a:pt x="0" y="29603"/>
                </a:lnTo>
                <a:lnTo>
                  <a:pt x="29717" y="29603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4748606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4482338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4216184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3949915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3683749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3417480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3151225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2884957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2618790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2352535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2086267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1820113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1553844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1287678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1021419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755258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1" y="0"/>
                </a:moveTo>
                <a:lnTo>
                  <a:pt x="0" y="0"/>
                </a:lnTo>
                <a:lnTo>
                  <a:pt x="0" y="29603"/>
                </a:lnTo>
                <a:lnTo>
                  <a:pt x="29611" y="29603"/>
                </a:lnTo>
                <a:lnTo>
                  <a:pt x="29611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488990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252892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11928093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11661826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11395671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11129403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10863135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8" y="0"/>
                </a:moveTo>
                <a:lnTo>
                  <a:pt x="0" y="0"/>
                </a:lnTo>
                <a:lnTo>
                  <a:pt x="0" y="29603"/>
                </a:lnTo>
                <a:lnTo>
                  <a:pt x="29718" y="29603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10596968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10330713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10064546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9798278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9532124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9265856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8999588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8733320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8483892" y="3942841"/>
            <a:ext cx="13335" cy="29845"/>
          </a:xfrm>
          <a:custGeom>
            <a:avLst/>
            <a:gdLst/>
            <a:ahLst/>
            <a:cxnLst/>
            <a:rect l="l" t="t" r="r" b="b"/>
            <a:pathLst>
              <a:path w="13334" h="29845">
                <a:moveTo>
                  <a:pt x="0" y="29603"/>
                </a:moveTo>
                <a:lnTo>
                  <a:pt x="12890" y="29603"/>
                </a:lnTo>
                <a:lnTo>
                  <a:pt x="12890" y="0"/>
                </a:lnTo>
                <a:lnTo>
                  <a:pt x="0" y="0"/>
                </a:lnTo>
                <a:lnTo>
                  <a:pt x="0" y="29603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7934629" y="3942841"/>
            <a:ext cx="18415" cy="29845"/>
          </a:xfrm>
          <a:custGeom>
            <a:avLst/>
            <a:gdLst/>
            <a:ahLst/>
            <a:cxnLst/>
            <a:rect l="l" t="t" r="r" b="b"/>
            <a:pathLst>
              <a:path w="18415" h="29845">
                <a:moveTo>
                  <a:pt x="0" y="29603"/>
                </a:moveTo>
                <a:lnTo>
                  <a:pt x="18249" y="29603"/>
                </a:lnTo>
                <a:lnTo>
                  <a:pt x="18249" y="0"/>
                </a:lnTo>
                <a:lnTo>
                  <a:pt x="0" y="0"/>
                </a:lnTo>
                <a:lnTo>
                  <a:pt x="0" y="29603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7668476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7402207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7136053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6869785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6603631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6337363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6079718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5813450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5547296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5281028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5014760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7" y="0"/>
                </a:moveTo>
                <a:lnTo>
                  <a:pt x="0" y="0"/>
                </a:lnTo>
                <a:lnTo>
                  <a:pt x="0" y="29603"/>
                </a:lnTo>
                <a:lnTo>
                  <a:pt x="29717" y="29603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4748606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4482338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4216184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3949915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3683749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3417480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3151225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2884957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2618790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2352535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2086267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1820113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1553844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1287678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1021419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755258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1" y="0"/>
                </a:moveTo>
                <a:lnTo>
                  <a:pt x="0" y="0"/>
                </a:lnTo>
                <a:lnTo>
                  <a:pt x="0" y="29603"/>
                </a:lnTo>
                <a:lnTo>
                  <a:pt x="29611" y="29603"/>
                </a:lnTo>
                <a:lnTo>
                  <a:pt x="29611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488990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252892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11928093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11661826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11395671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11129403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10863135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8" y="0"/>
                </a:moveTo>
                <a:lnTo>
                  <a:pt x="0" y="0"/>
                </a:lnTo>
                <a:lnTo>
                  <a:pt x="0" y="29603"/>
                </a:lnTo>
                <a:lnTo>
                  <a:pt x="29718" y="29603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10596968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10330713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10064546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9798278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9532124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9265856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8999588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8733320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8483892" y="3677081"/>
            <a:ext cx="13335" cy="29845"/>
          </a:xfrm>
          <a:custGeom>
            <a:avLst/>
            <a:gdLst/>
            <a:ahLst/>
            <a:cxnLst/>
            <a:rect l="l" t="t" r="r" b="b"/>
            <a:pathLst>
              <a:path w="13334" h="29845">
                <a:moveTo>
                  <a:pt x="0" y="29603"/>
                </a:moveTo>
                <a:lnTo>
                  <a:pt x="12890" y="29603"/>
                </a:lnTo>
                <a:lnTo>
                  <a:pt x="12890" y="0"/>
                </a:lnTo>
                <a:lnTo>
                  <a:pt x="0" y="0"/>
                </a:lnTo>
                <a:lnTo>
                  <a:pt x="0" y="29603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7934629" y="3677081"/>
            <a:ext cx="18415" cy="29845"/>
          </a:xfrm>
          <a:custGeom>
            <a:avLst/>
            <a:gdLst/>
            <a:ahLst/>
            <a:cxnLst/>
            <a:rect l="l" t="t" r="r" b="b"/>
            <a:pathLst>
              <a:path w="18415" h="29845">
                <a:moveTo>
                  <a:pt x="0" y="29603"/>
                </a:moveTo>
                <a:lnTo>
                  <a:pt x="18249" y="29603"/>
                </a:lnTo>
                <a:lnTo>
                  <a:pt x="18249" y="0"/>
                </a:lnTo>
                <a:lnTo>
                  <a:pt x="0" y="0"/>
                </a:lnTo>
                <a:lnTo>
                  <a:pt x="0" y="29603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7668476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7402207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7136053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6869785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6603631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6337363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6079718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5813450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5547296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5281028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5014760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7" y="0"/>
                </a:moveTo>
                <a:lnTo>
                  <a:pt x="0" y="0"/>
                </a:lnTo>
                <a:lnTo>
                  <a:pt x="0" y="29603"/>
                </a:lnTo>
                <a:lnTo>
                  <a:pt x="29717" y="29603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4748606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4482338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4216184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3949915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3683749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3417480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3151225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2884957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2618790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2352535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2086267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1820113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1553844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1287678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1021419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755258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1" y="0"/>
                </a:moveTo>
                <a:lnTo>
                  <a:pt x="0" y="0"/>
                </a:lnTo>
                <a:lnTo>
                  <a:pt x="0" y="29603"/>
                </a:lnTo>
                <a:lnTo>
                  <a:pt x="29611" y="29603"/>
                </a:lnTo>
                <a:lnTo>
                  <a:pt x="29611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488990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252892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11928093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11661826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6079718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76"/>
                </a:lnTo>
                <a:lnTo>
                  <a:pt x="29616" y="2947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5813450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76"/>
                </a:lnTo>
                <a:lnTo>
                  <a:pt x="29616" y="2947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11395671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11129403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5547296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5281028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76"/>
                </a:lnTo>
                <a:lnTo>
                  <a:pt x="29616" y="2947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10863135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8" y="0"/>
                </a:moveTo>
                <a:lnTo>
                  <a:pt x="0" y="0"/>
                </a:lnTo>
                <a:lnTo>
                  <a:pt x="0" y="29476"/>
                </a:lnTo>
                <a:lnTo>
                  <a:pt x="29718" y="29476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5014760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7" y="0"/>
                </a:moveTo>
                <a:lnTo>
                  <a:pt x="0" y="0"/>
                </a:lnTo>
                <a:lnTo>
                  <a:pt x="0" y="29476"/>
                </a:lnTo>
                <a:lnTo>
                  <a:pt x="29717" y="29476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10596968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76"/>
                </a:lnTo>
                <a:lnTo>
                  <a:pt x="29616" y="2947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4748606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10330713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4482338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10064546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76"/>
                </a:lnTo>
                <a:lnTo>
                  <a:pt x="29616" y="2947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4216184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9798278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76"/>
                </a:lnTo>
                <a:lnTo>
                  <a:pt x="29616" y="2947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3949915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9532124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76"/>
                </a:lnTo>
                <a:lnTo>
                  <a:pt x="29616" y="2947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9265856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76"/>
                </a:lnTo>
                <a:lnTo>
                  <a:pt x="29616" y="2947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3683749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76"/>
                </a:lnTo>
                <a:lnTo>
                  <a:pt x="29616" y="2947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3417480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76"/>
                </a:lnTo>
                <a:lnTo>
                  <a:pt x="29616" y="2947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8999588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76"/>
                </a:lnTo>
                <a:lnTo>
                  <a:pt x="29616" y="2947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3151225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8733320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76"/>
                </a:lnTo>
                <a:lnTo>
                  <a:pt x="29616" y="2947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2884957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8483892" y="3411423"/>
            <a:ext cx="13335" cy="29845"/>
          </a:xfrm>
          <a:custGeom>
            <a:avLst/>
            <a:gdLst/>
            <a:ahLst/>
            <a:cxnLst/>
            <a:rect l="l" t="t" r="r" b="b"/>
            <a:pathLst>
              <a:path w="13334" h="29845">
                <a:moveTo>
                  <a:pt x="0" y="29489"/>
                </a:moveTo>
                <a:lnTo>
                  <a:pt x="12890" y="29489"/>
                </a:lnTo>
                <a:lnTo>
                  <a:pt x="12890" y="0"/>
                </a:lnTo>
                <a:lnTo>
                  <a:pt x="0" y="0"/>
                </a:lnTo>
                <a:lnTo>
                  <a:pt x="0" y="29489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2618790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2352535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7934629" y="3411423"/>
            <a:ext cx="18415" cy="29845"/>
          </a:xfrm>
          <a:custGeom>
            <a:avLst/>
            <a:gdLst/>
            <a:ahLst/>
            <a:cxnLst/>
            <a:rect l="l" t="t" r="r" b="b"/>
            <a:pathLst>
              <a:path w="18415" h="29845">
                <a:moveTo>
                  <a:pt x="0" y="29489"/>
                </a:moveTo>
                <a:lnTo>
                  <a:pt x="18249" y="29489"/>
                </a:lnTo>
                <a:lnTo>
                  <a:pt x="18249" y="0"/>
                </a:lnTo>
                <a:lnTo>
                  <a:pt x="0" y="0"/>
                </a:lnTo>
                <a:lnTo>
                  <a:pt x="0" y="29489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7668476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2086267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1820113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7402207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1553844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7136053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1287678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6869785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1021419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489"/>
                </a:lnTo>
                <a:lnTo>
                  <a:pt x="29606" y="29489"/>
                </a:lnTo>
                <a:lnTo>
                  <a:pt x="2960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6603631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755258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1" y="0"/>
                </a:moveTo>
                <a:lnTo>
                  <a:pt x="0" y="0"/>
                </a:lnTo>
                <a:lnTo>
                  <a:pt x="0" y="29489"/>
                </a:lnTo>
                <a:lnTo>
                  <a:pt x="29611" y="29489"/>
                </a:lnTo>
                <a:lnTo>
                  <a:pt x="29611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6337363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488990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252892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11928093" y="3161258"/>
            <a:ext cx="29845" cy="13970"/>
          </a:xfrm>
          <a:custGeom>
            <a:avLst/>
            <a:gdLst/>
            <a:ahLst/>
            <a:cxnLst/>
            <a:rect l="l" t="t" r="r" b="b"/>
            <a:pathLst>
              <a:path w="29845" h="13969">
                <a:moveTo>
                  <a:pt x="0" y="13919"/>
                </a:moveTo>
                <a:lnTo>
                  <a:pt x="29603" y="13919"/>
                </a:lnTo>
                <a:lnTo>
                  <a:pt x="29603" y="0"/>
                </a:lnTo>
                <a:lnTo>
                  <a:pt x="0" y="0"/>
                </a:lnTo>
                <a:lnTo>
                  <a:pt x="0" y="13919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6079718" y="3145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11661826" y="3161258"/>
            <a:ext cx="29845" cy="13970"/>
          </a:xfrm>
          <a:custGeom>
            <a:avLst/>
            <a:gdLst/>
            <a:ahLst/>
            <a:cxnLst/>
            <a:rect l="l" t="t" r="r" b="b"/>
            <a:pathLst>
              <a:path w="29845" h="13969">
                <a:moveTo>
                  <a:pt x="0" y="13919"/>
                </a:moveTo>
                <a:lnTo>
                  <a:pt x="29603" y="13919"/>
                </a:lnTo>
                <a:lnTo>
                  <a:pt x="29603" y="0"/>
                </a:lnTo>
                <a:lnTo>
                  <a:pt x="0" y="0"/>
                </a:lnTo>
                <a:lnTo>
                  <a:pt x="0" y="13919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5813450" y="3145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11395671" y="3145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5547296" y="3145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11129403" y="3145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5281028" y="3145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10863135" y="3145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8" y="0"/>
                </a:moveTo>
                <a:lnTo>
                  <a:pt x="0" y="0"/>
                </a:lnTo>
                <a:lnTo>
                  <a:pt x="0" y="29489"/>
                </a:lnTo>
                <a:lnTo>
                  <a:pt x="29718" y="29489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5014760" y="3145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7" y="0"/>
                </a:moveTo>
                <a:lnTo>
                  <a:pt x="0" y="0"/>
                </a:lnTo>
                <a:lnTo>
                  <a:pt x="0" y="29489"/>
                </a:lnTo>
                <a:lnTo>
                  <a:pt x="29717" y="29489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10596968" y="3145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4748606" y="3145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10330713" y="3145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4482338" y="3145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10064546" y="3145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object 580"/>
          <p:cNvSpPr/>
          <p:nvPr/>
        </p:nvSpPr>
        <p:spPr>
          <a:xfrm>
            <a:off x="4216184" y="3145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9798278" y="3145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2" name="object 582"/>
          <p:cNvSpPr/>
          <p:nvPr/>
        </p:nvSpPr>
        <p:spPr>
          <a:xfrm>
            <a:off x="3949915" y="3145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3" name="object 583"/>
          <p:cNvSpPr/>
          <p:nvPr/>
        </p:nvSpPr>
        <p:spPr>
          <a:xfrm>
            <a:off x="9532124" y="3145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4" name="object 584"/>
          <p:cNvSpPr/>
          <p:nvPr/>
        </p:nvSpPr>
        <p:spPr>
          <a:xfrm>
            <a:off x="3683749" y="3145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5" name="object 585"/>
          <p:cNvSpPr/>
          <p:nvPr/>
        </p:nvSpPr>
        <p:spPr>
          <a:xfrm>
            <a:off x="9265856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6" name="object 586"/>
          <p:cNvSpPr/>
          <p:nvPr/>
        </p:nvSpPr>
        <p:spPr>
          <a:xfrm>
            <a:off x="3417480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7" name="object 587"/>
          <p:cNvSpPr/>
          <p:nvPr/>
        </p:nvSpPr>
        <p:spPr>
          <a:xfrm>
            <a:off x="8999588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3151225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9" name="object 589"/>
          <p:cNvSpPr/>
          <p:nvPr/>
        </p:nvSpPr>
        <p:spPr>
          <a:xfrm>
            <a:off x="8733320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0" name="object 590"/>
          <p:cNvSpPr/>
          <p:nvPr/>
        </p:nvSpPr>
        <p:spPr>
          <a:xfrm>
            <a:off x="2884957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8483892" y="3145663"/>
            <a:ext cx="13335" cy="29845"/>
          </a:xfrm>
          <a:custGeom>
            <a:avLst/>
            <a:gdLst/>
            <a:ahLst/>
            <a:cxnLst/>
            <a:rect l="l" t="t" r="r" b="b"/>
            <a:pathLst>
              <a:path w="13334" h="29844">
                <a:moveTo>
                  <a:pt x="0" y="29502"/>
                </a:moveTo>
                <a:lnTo>
                  <a:pt x="12890" y="29502"/>
                </a:lnTo>
                <a:lnTo>
                  <a:pt x="12890" y="0"/>
                </a:lnTo>
                <a:lnTo>
                  <a:pt x="0" y="0"/>
                </a:lnTo>
                <a:lnTo>
                  <a:pt x="0" y="29502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2618790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3" name="object 593"/>
          <p:cNvSpPr/>
          <p:nvPr/>
        </p:nvSpPr>
        <p:spPr>
          <a:xfrm>
            <a:off x="2352535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4" name="object 594"/>
          <p:cNvSpPr/>
          <p:nvPr/>
        </p:nvSpPr>
        <p:spPr>
          <a:xfrm>
            <a:off x="7934629" y="3145663"/>
            <a:ext cx="18415" cy="29845"/>
          </a:xfrm>
          <a:custGeom>
            <a:avLst/>
            <a:gdLst/>
            <a:ahLst/>
            <a:cxnLst/>
            <a:rect l="l" t="t" r="r" b="b"/>
            <a:pathLst>
              <a:path w="18415" h="29844">
                <a:moveTo>
                  <a:pt x="0" y="29489"/>
                </a:moveTo>
                <a:lnTo>
                  <a:pt x="18249" y="29489"/>
                </a:lnTo>
                <a:lnTo>
                  <a:pt x="18249" y="0"/>
                </a:lnTo>
                <a:lnTo>
                  <a:pt x="0" y="0"/>
                </a:lnTo>
                <a:lnTo>
                  <a:pt x="0" y="29489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5" name="object 595"/>
          <p:cNvSpPr/>
          <p:nvPr/>
        </p:nvSpPr>
        <p:spPr>
          <a:xfrm>
            <a:off x="2086267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6" name="object 596"/>
          <p:cNvSpPr/>
          <p:nvPr/>
        </p:nvSpPr>
        <p:spPr>
          <a:xfrm>
            <a:off x="7668476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7" name="object 597"/>
          <p:cNvSpPr/>
          <p:nvPr/>
        </p:nvSpPr>
        <p:spPr>
          <a:xfrm>
            <a:off x="1820113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8" name="object 598"/>
          <p:cNvSpPr/>
          <p:nvPr/>
        </p:nvSpPr>
        <p:spPr>
          <a:xfrm>
            <a:off x="7402207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9" name="object 599"/>
          <p:cNvSpPr/>
          <p:nvPr/>
        </p:nvSpPr>
        <p:spPr>
          <a:xfrm>
            <a:off x="1553844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0" name="object 600"/>
          <p:cNvSpPr/>
          <p:nvPr/>
        </p:nvSpPr>
        <p:spPr>
          <a:xfrm>
            <a:off x="7136053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1" name="object 601"/>
          <p:cNvSpPr/>
          <p:nvPr/>
        </p:nvSpPr>
        <p:spPr>
          <a:xfrm>
            <a:off x="1287678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2" name="object 602"/>
          <p:cNvSpPr/>
          <p:nvPr/>
        </p:nvSpPr>
        <p:spPr>
          <a:xfrm>
            <a:off x="6869785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3" name="object 603"/>
          <p:cNvSpPr/>
          <p:nvPr/>
        </p:nvSpPr>
        <p:spPr>
          <a:xfrm>
            <a:off x="1021419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489"/>
                </a:lnTo>
                <a:lnTo>
                  <a:pt x="29606" y="29489"/>
                </a:lnTo>
                <a:lnTo>
                  <a:pt x="2960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4" name="object 604"/>
          <p:cNvSpPr/>
          <p:nvPr/>
        </p:nvSpPr>
        <p:spPr>
          <a:xfrm>
            <a:off x="6603631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5" name="object 605"/>
          <p:cNvSpPr/>
          <p:nvPr/>
        </p:nvSpPr>
        <p:spPr>
          <a:xfrm>
            <a:off x="755258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6" name="object 606"/>
          <p:cNvSpPr/>
          <p:nvPr/>
        </p:nvSpPr>
        <p:spPr>
          <a:xfrm>
            <a:off x="6337363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7" name="object 607"/>
          <p:cNvSpPr/>
          <p:nvPr/>
        </p:nvSpPr>
        <p:spPr>
          <a:xfrm>
            <a:off x="488990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8" name="object 608"/>
          <p:cNvSpPr/>
          <p:nvPr/>
        </p:nvSpPr>
        <p:spPr>
          <a:xfrm>
            <a:off x="252892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9" name="object 609"/>
          <p:cNvSpPr/>
          <p:nvPr/>
        </p:nvSpPr>
        <p:spPr>
          <a:xfrm>
            <a:off x="6079718" y="28798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0" name="object 610"/>
          <p:cNvSpPr/>
          <p:nvPr/>
        </p:nvSpPr>
        <p:spPr>
          <a:xfrm>
            <a:off x="5813450" y="28798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1" name="object 611"/>
          <p:cNvSpPr/>
          <p:nvPr/>
        </p:nvSpPr>
        <p:spPr>
          <a:xfrm>
            <a:off x="11395671" y="287983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2" name="object 612"/>
          <p:cNvSpPr/>
          <p:nvPr/>
        </p:nvSpPr>
        <p:spPr>
          <a:xfrm>
            <a:off x="5547296" y="287983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3" name="object 613"/>
          <p:cNvSpPr/>
          <p:nvPr/>
        </p:nvSpPr>
        <p:spPr>
          <a:xfrm>
            <a:off x="11129403" y="287983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4" name="object 614"/>
          <p:cNvSpPr/>
          <p:nvPr/>
        </p:nvSpPr>
        <p:spPr>
          <a:xfrm>
            <a:off x="5281028" y="287983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5" name="object 615"/>
          <p:cNvSpPr/>
          <p:nvPr/>
        </p:nvSpPr>
        <p:spPr>
          <a:xfrm>
            <a:off x="10863135" y="287983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8" y="0"/>
                </a:moveTo>
                <a:lnTo>
                  <a:pt x="0" y="0"/>
                </a:lnTo>
                <a:lnTo>
                  <a:pt x="0" y="29603"/>
                </a:lnTo>
                <a:lnTo>
                  <a:pt x="29718" y="29603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6" name="object 616"/>
          <p:cNvSpPr/>
          <p:nvPr/>
        </p:nvSpPr>
        <p:spPr>
          <a:xfrm>
            <a:off x="5014760" y="287983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7" y="0"/>
                </a:moveTo>
                <a:lnTo>
                  <a:pt x="0" y="0"/>
                </a:lnTo>
                <a:lnTo>
                  <a:pt x="0" y="29603"/>
                </a:lnTo>
                <a:lnTo>
                  <a:pt x="29717" y="29603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7" name="object 617"/>
          <p:cNvSpPr/>
          <p:nvPr/>
        </p:nvSpPr>
        <p:spPr>
          <a:xfrm>
            <a:off x="10596968" y="287983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8" name="object 618"/>
          <p:cNvSpPr/>
          <p:nvPr/>
        </p:nvSpPr>
        <p:spPr>
          <a:xfrm>
            <a:off x="4748606" y="287983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9" name="object 619"/>
          <p:cNvSpPr/>
          <p:nvPr/>
        </p:nvSpPr>
        <p:spPr>
          <a:xfrm>
            <a:off x="10330713" y="287982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0" name="object 620"/>
          <p:cNvSpPr/>
          <p:nvPr/>
        </p:nvSpPr>
        <p:spPr>
          <a:xfrm>
            <a:off x="4482338" y="287982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1" name="object 621"/>
          <p:cNvSpPr/>
          <p:nvPr/>
        </p:nvSpPr>
        <p:spPr>
          <a:xfrm>
            <a:off x="10064546" y="287982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2" name="object 622"/>
          <p:cNvSpPr/>
          <p:nvPr/>
        </p:nvSpPr>
        <p:spPr>
          <a:xfrm>
            <a:off x="4216184" y="287982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3" name="object 623"/>
          <p:cNvSpPr/>
          <p:nvPr/>
        </p:nvSpPr>
        <p:spPr>
          <a:xfrm>
            <a:off x="9798278" y="287982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4" name="object 624"/>
          <p:cNvSpPr/>
          <p:nvPr/>
        </p:nvSpPr>
        <p:spPr>
          <a:xfrm>
            <a:off x="3949915" y="287982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5" name="object 625"/>
          <p:cNvSpPr/>
          <p:nvPr/>
        </p:nvSpPr>
        <p:spPr>
          <a:xfrm>
            <a:off x="9532124" y="287982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6" name="object 626"/>
          <p:cNvSpPr/>
          <p:nvPr/>
        </p:nvSpPr>
        <p:spPr>
          <a:xfrm>
            <a:off x="3683749" y="287982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7" name="object 627"/>
          <p:cNvSpPr/>
          <p:nvPr/>
        </p:nvSpPr>
        <p:spPr>
          <a:xfrm>
            <a:off x="9265856" y="287981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8" name="object 628"/>
          <p:cNvSpPr/>
          <p:nvPr/>
        </p:nvSpPr>
        <p:spPr>
          <a:xfrm>
            <a:off x="3417480" y="287981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9" name="object 629"/>
          <p:cNvSpPr/>
          <p:nvPr/>
        </p:nvSpPr>
        <p:spPr>
          <a:xfrm>
            <a:off x="8999588" y="287981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0" name="object 630"/>
          <p:cNvSpPr/>
          <p:nvPr/>
        </p:nvSpPr>
        <p:spPr>
          <a:xfrm>
            <a:off x="3151225" y="287981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1" name="object 631"/>
          <p:cNvSpPr/>
          <p:nvPr/>
        </p:nvSpPr>
        <p:spPr>
          <a:xfrm>
            <a:off x="8733320" y="287981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2" name="object 632"/>
          <p:cNvSpPr/>
          <p:nvPr/>
        </p:nvSpPr>
        <p:spPr>
          <a:xfrm>
            <a:off x="2884957" y="287981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3" name="object 633"/>
          <p:cNvSpPr/>
          <p:nvPr/>
        </p:nvSpPr>
        <p:spPr>
          <a:xfrm>
            <a:off x="8483892" y="2879813"/>
            <a:ext cx="13335" cy="29845"/>
          </a:xfrm>
          <a:custGeom>
            <a:avLst/>
            <a:gdLst/>
            <a:ahLst/>
            <a:cxnLst/>
            <a:rect l="l" t="t" r="r" b="b"/>
            <a:pathLst>
              <a:path w="13334" h="29844">
                <a:moveTo>
                  <a:pt x="0" y="29603"/>
                </a:moveTo>
                <a:lnTo>
                  <a:pt x="12890" y="29603"/>
                </a:lnTo>
                <a:lnTo>
                  <a:pt x="12890" y="0"/>
                </a:lnTo>
                <a:lnTo>
                  <a:pt x="0" y="0"/>
                </a:lnTo>
                <a:lnTo>
                  <a:pt x="0" y="29603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4" name="object 634"/>
          <p:cNvSpPr/>
          <p:nvPr/>
        </p:nvSpPr>
        <p:spPr>
          <a:xfrm>
            <a:off x="2618790" y="287981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5" name="object 635"/>
          <p:cNvSpPr/>
          <p:nvPr/>
        </p:nvSpPr>
        <p:spPr>
          <a:xfrm>
            <a:off x="2352535" y="287980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6" name="object 636"/>
          <p:cNvSpPr/>
          <p:nvPr/>
        </p:nvSpPr>
        <p:spPr>
          <a:xfrm>
            <a:off x="7934629" y="2879801"/>
            <a:ext cx="18415" cy="29845"/>
          </a:xfrm>
          <a:custGeom>
            <a:avLst/>
            <a:gdLst/>
            <a:ahLst/>
            <a:cxnLst/>
            <a:rect l="l" t="t" r="r" b="b"/>
            <a:pathLst>
              <a:path w="18415" h="29844">
                <a:moveTo>
                  <a:pt x="0" y="29603"/>
                </a:moveTo>
                <a:lnTo>
                  <a:pt x="18249" y="29603"/>
                </a:lnTo>
                <a:lnTo>
                  <a:pt x="18249" y="0"/>
                </a:lnTo>
                <a:lnTo>
                  <a:pt x="0" y="0"/>
                </a:lnTo>
                <a:lnTo>
                  <a:pt x="0" y="29603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7" name="object 637"/>
          <p:cNvSpPr/>
          <p:nvPr/>
        </p:nvSpPr>
        <p:spPr>
          <a:xfrm>
            <a:off x="2086267" y="287980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8" name="object 638"/>
          <p:cNvSpPr/>
          <p:nvPr/>
        </p:nvSpPr>
        <p:spPr>
          <a:xfrm>
            <a:off x="7668476" y="287980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9" name="object 639"/>
          <p:cNvSpPr/>
          <p:nvPr/>
        </p:nvSpPr>
        <p:spPr>
          <a:xfrm>
            <a:off x="1820113" y="287980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0" name="object 640"/>
          <p:cNvSpPr/>
          <p:nvPr/>
        </p:nvSpPr>
        <p:spPr>
          <a:xfrm>
            <a:off x="7402207" y="287980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1" name="object 641"/>
          <p:cNvSpPr/>
          <p:nvPr/>
        </p:nvSpPr>
        <p:spPr>
          <a:xfrm>
            <a:off x="1553844" y="287980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2" name="object 642"/>
          <p:cNvSpPr/>
          <p:nvPr/>
        </p:nvSpPr>
        <p:spPr>
          <a:xfrm>
            <a:off x="7136053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3" name="object 643"/>
          <p:cNvSpPr/>
          <p:nvPr/>
        </p:nvSpPr>
        <p:spPr>
          <a:xfrm>
            <a:off x="1287678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4" name="object 644"/>
          <p:cNvSpPr/>
          <p:nvPr/>
        </p:nvSpPr>
        <p:spPr>
          <a:xfrm>
            <a:off x="6869785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5" name="object 645"/>
          <p:cNvSpPr/>
          <p:nvPr/>
        </p:nvSpPr>
        <p:spPr>
          <a:xfrm>
            <a:off x="1021419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6" name="object 646"/>
          <p:cNvSpPr/>
          <p:nvPr/>
        </p:nvSpPr>
        <p:spPr>
          <a:xfrm>
            <a:off x="6603631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7" name="object 647"/>
          <p:cNvSpPr/>
          <p:nvPr/>
        </p:nvSpPr>
        <p:spPr>
          <a:xfrm>
            <a:off x="755258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8" name="object 648"/>
          <p:cNvSpPr/>
          <p:nvPr/>
        </p:nvSpPr>
        <p:spPr>
          <a:xfrm>
            <a:off x="6337363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9" name="object 649"/>
          <p:cNvSpPr/>
          <p:nvPr/>
        </p:nvSpPr>
        <p:spPr>
          <a:xfrm>
            <a:off x="488990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0" name="object 650"/>
          <p:cNvSpPr/>
          <p:nvPr/>
        </p:nvSpPr>
        <p:spPr>
          <a:xfrm>
            <a:off x="252892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1" name="object 651"/>
          <p:cNvSpPr/>
          <p:nvPr/>
        </p:nvSpPr>
        <p:spPr>
          <a:xfrm>
            <a:off x="6079718" y="261409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29"/>
                </a:lnTo>
                <a:lnTo>
                  <a:pt x="29616" y="2962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2" name="object 652"/>
          <p:cNvSpPr/>
          <p:nvPr/>
        </p:nvSpPr>
        <p:spPr>
          <a:xfrm>
            <a:off x="5813450" y="261407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17995"/>
                </a:lnTo>
                <a:lnTo>
                  <a:pt x="0" y="29641"/>
                </a:lnTo>
                <a:lnTo>
                  <a:pt x="29616" y="29641"/>
                </a:lnTo>
                <a:lnTo>
                  <a:pt x="29616" y="17995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3" name="object 653"/>
          <p:cNvSpPr/>
          <p:nvPr/>
        </p:nvSpPr>
        <p:spPr>
          <a:xfrm>
            <a:off x="11395671" y="261407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41"/>
                </a:lnTo>
                <a:lnTo>
                  <a:pt x="29603" y="2964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4" name="object 654"/>
          <p:cNvSpPr/>
          <p:nvPr/>
        </p:nvSpPr>
        <p:spPr>
          <a:xfrm>
            <a:off x="5547296" y="2632075"/>
            <a:ext cx="29845" cy="12065"/>
          </a:xfrm>
          <a:custGeom>
            <a:avLst/>
            <a:gdLst/>
            <a:ahLst/>
            <a:cxnLst/>
            <a:rect l="l" t="t" r="r" b="b"/>
            <a:pathLst>
              <a:path w="29845" h="12064">
                <a:moveTo>
                  <a:pt x="0" y="11645"/>
                </a:moveTo>
                <a:lnTo>
                  <a:pt x="29603" y="11645"/>
                </a:lnTo>
                <a:lnTo>
                  <a:pt x="29603" y="0"/>
                </a:lnTo>
                <a:lnTo>
                  <a:pt x="0" y="0"/>
                </a:lnTo>
                <a:lnTo>
                  <a:pt x="0" y="11645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5" name="object 655"/>
          <p:cNvSpPr/>
          <p:nvPr/>
        </p:nvSpPr>
        <p:spPr>
          <a:xfrm>
            <a:off x="11129403" y="261407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29"/>
                </a:lnTo>
                <a:lnTo>
                  <a:pt x="29603" y="2962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6" name="object 656"/>
          <p:cNvSpPr/>
          <p:nvPr/>
        </p:nvSpPr>
        <p:spPr>
          <a:xfrm>
            <a:off x="5281028" y="261407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29"/>
                </a:lnTo>
                <a:lnTo>
                  <a:pt x="29616" y="2962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7" name="object 657"/>
          <p:cNvSpPr/>
          <p:nvPr/>
        </p:nvSpPr>
        <p:spPr>
          <a:xfrm>
            <a:off x="10863135" y="261407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8" y="0"/>
                </a:moveTo>
                <a:lnTo>
                  <a:pt x="0" y="0"/>
                </a:lnTo>
                <a:lnTo>
                  <a:pt x="0" y="29629"/>
                </a:lnTo>
                <a:lnTo>
                  <a:pt x="29718" y="29629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8" name="object 658"/>
          <p:cNvSpPr/>
          <p:nvPr/>
        </p:nvSpPr>
        <p:spPr>
          <a:xfrm>
            <a:off x="5014760" y="261407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7" y="0"/>
                </a:moveTo>
                <a:lnTo>
                  <a:pt x="0" y="0"/>
                </a:lnTo>
                <a:lnTo>
                  <a:pt x="0" y="29629"/>
                </a:lnTo>
                <a:lnTo>
                  <a:pt x="29717" y="29629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9" name="object 659"/>
          <p:cNvSpPr/>
          <p:nvPr/>
        </p:nvSpPr>
        <p:spPr>
          <a:xfrm>
            <a:off x="10596968" y="261406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29"/>
                </a:lnTo>
                <a:lnTo>
                  <a:pt x="29616" y="2962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0" name="object 660"/>
          <p:cNvSpPr/>
          <p:nvPr/>
        </p:nvSpPr>
        <p:spPr>
          <a:xfrm>
            <a:off x="4748606" y="261406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29"/>
                </a:lnTo>
                <a:lnTo>
                  <a:pt x="29603" y="2962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1" name="object 661"/>
          <p:cNvSpPr/>
          <p:nvPr/>
        </p:nvSpPr>
        <p:spPr>
          <a:xfrm>
            <a:off x="10330713" y="261406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29"/>
                </a:lnTo>
                <a:lnTo>
                  <a:pt x="29603" y="2962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2" name="object 662"/>
          <p:cNvSpPr/>
          <p:nvPr/>
        </p:nvSpPr>
        <p:spPr>
          <a:xfrm>
            <a:off x="4482338" y="261406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29"/>
                </a:lnTo>
                <a:lnTo>
                  <a:pt x="29603" y="2962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3" name="object 663"/>
          <p:cNvSpPr/>
          <p:nvPr/>
        </p:nvSpPr>
        <p:spPr>
          <a:xfrm>
            <a:off x="10064546" y="261406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29"/>
                </a:lnTo>
                <a:lnTo>
                  <a:pt x="29616" y="2962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4" name="object 664"/>
          <p:cNvSpPr/>
          <p:nvPr/>
        </p:nvSpPr>
        <p:spPr>
          <a:xfrm>
            <a:off x="4216184" y="261406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29"/>
                </a:lnTo>
                <a:lnTo>
                  <a:pt x="29603" y="2962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5" name="object 665"/>
          <p:cNvSpPr/>
          <p:nvPr/>
        </p:nvSpPr>
        <p:spPr>
          <a:xfrm>
            <a:off x="9798278" y="261406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16"/>
                </a:lnTo>
                <a:lnTo>
                  <a:pt x="29616" y="2961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6" name="object 666"/>
          <p:cNvSpPr/>
          <p:nvPr/>
        </p:nvSpPr>
        <p:spPr>
          <a:xfrm>
            <a:off x="3949915" y="261406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16"/>
                </a:lnTo>
                <a:lnTo>
                  <a:pt x="29603" y="2961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7" name="object 667"/>
          <p:cNvSpPr/>
          <p:nvPr/>
        </p:nvSpPr>
        <p:spPr>
          <a:xfrm>
            <a:off x="9532124" y="261405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29"/>
                </a:lnTo>
                <a:lnTo>
                  <a:pt x="29616" y="2962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8" name="object 668"/>
          <p:cNvSpPr/>
          <p:nvPr/>
        </p:nvSpPr>
        <p:spPr>
          <a:xfrm>
            <a:off x="3683749" y="261405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29"/>
                </a:lnTo>
                <a:lnTo>
                  <a:pt x="29616" y="2962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9" name="object 669"/>
          <p:cNvSpPr/>
          <p:nvPr/>
        </p:nvSpPr>
        <p:spPr>
          <a:xfrm>
            <a:off x="9265856" y="261405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29"/>
                </a:lnTo>
                <a:lnTo>
                  <a:pt x="29616" y="2962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0" name="object 670"/>
          <p:cNvSpPr/>
          <p:nvPr/>
        </p:nvSpPr>
        <p:spPr>
          <a:xfrm>
            <a:off x="3417480" y="261405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29"/>
                </a:lnTo>
                <a:lnTo>
                  <a:pt x="29616" y="2962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1" name="object 671"/>
          <p:cNvSpPr/>
          <p:nvPr/>
        </p:nvSpPr>
        <p:spPr>
          <a:xfrm>
            <a:off x="8999588" y="261405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16"/>
                </a:lnTo>
                <a:lnTo>
                  <a:pt x="29616" y="2961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2" name="object 672"/>
          <p:cNvSpPr/>
          <p:nvPr/>
        </p:nvSpPr>
        <p:spPr>
          <a:xfrm>
            <a:off x="3151225" y="261405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16"/>
                </a:lnTo>
                <a:lnTo>
                  <a:pt x="29603" y="2961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3" name="object 673"/>
          <p:cNvSpPr/>
          <p:nvPr/>
        </p:nvSpPr>
        <p:spPr>
          <a:xfrm>
            <a:off x="8733320" y="261405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16"/>
                </a:lnTo>
                <a:lnTo>
                  <a:pt x="29616" y="2961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4" name="object 674"/>
          <p:cNvSpPr/>
          <p:nvPr/>
        </p:nvSpPr>
        <p:spPr>
          <a:xfrm>
            <a:off x="2884957" y="261405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16"/>
                </a:lnTo>
                <a:lnTo>
                  <a:pt x="29603" y="2961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5" name="object 675"/>
          <p:cNvSpPr/>
          <p:nvPr/>
        </p:nvSpPr>
        <p:spPr>
          <a:xfrm>
            <a:off x="8467166" y="261404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1285"/>
                </a:lnTo>
                <a:lnTo>
                  <a:pt x="0" y="29616"/>
                </a:lnTo>
                <a:lnTo>
                  <a:pt x="29616" y="29616"/>
                </a:lnTo>
                <a:lnTo>
                  <a:pt x="29616" y="21285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6" name="object 676"/>
          <p:cNvSpPr/>
          <p:nvPr/>
        </p:nvSpPr>
        <p:spPr>
          <a:xfrm>
            <a:off x="2618790" y="26140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616"/>
                </a:lnTo>
                <a:lnTo>
                  <a:pt x="29616" y="2961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7" name="object 677"/>
          <p:cNvSpPr/>
          <p:nvPr/>
        </p:nvSpPr>
        <p:spPr>
          <a:xfrm>
            <a:off x="8200897" y="2614041"/>
            <a:ext cx="29845" cy="21590"/>
          </a:xfrm>
          <a:custGeom>
            <a:avLst/>
            <a:gdLst/>
            <a:ahLst/>
            <a:cxnLst/>
            <a:rect l="l" t="t" r="r" b="b"/>
            <a:pathLst>
              <a:path w="29845" h="21589">
                <a:moveTo>
                  <a:pt x="0" y="21285"/>
                </a:moveTo>
                <a:lnTo>
                  <a:pt x="29616" y="21285"/>
                </a:lnTo>
                <a:lnTo>
                  <a:pt x="29616" y="0"/>
                </a:lnTo>
                <a:lnTo>
                  <a:pt x="0" y="0"/>
                </a:lnTo>
                <a:lnTo>
                  <a:pt x="0" y="21285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8" name="object 678"/>
          <p:cNvSpPr/>
          <p:nvPr/>
        </p:nvSpPr>
        <p:spPr>
          <a:xfrm>
            <a:off x="2352535" y="26140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16"/>
                </a:lnTo>
                <a:lnTo>
                  <a:pt x="29603" y="2961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9" name="object 679"/>
          <p:cNvSpPr/>
          <p:nvPr/>
        </p:nvSpPr>
        <p:spPr>
          <a:xfrm>
            <a:off x="7934630" y="261404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1285"/>
                </a:lnTo>
                <a:lnTo>
                  <a:pt x="0" y="29616"/>
                </a:lnTo>
                <a:lnTo>
                  <a:pt x="29616" y="29616"/>
                </a:lnTo>
                <a:lnTo>
                  <a:pt x="29616" y="21285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0" name="object 680"/>
          <p:cNvSpPr/>
          <p:nvPr/>
        </p:nvSpPr>
        <p:spPr>
          <a:xfrm>
            <a:off x="2086267" y="26140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16"/>
                </a:lnTo>
                <a:lnTo>
                  <a:pt x="29603" y="2961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1" name="object 681"/>
          <p:cNvSpPr/>
          <p:nvPr/>
        </p:nvSpPr>
        <p:spPr>
          <a:xfrm>
            <a:off x="7668476" y="26140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2" name="object 682"/>
          <p:cNvSpPr/>
          <p:nvPr/>
        </p:nvSpPr>
        <p:spPr>
          <a:xfrm>
            <a:off x="1820113" y="26140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3" name="object 683"/>
          <p:cNvSpPr/>
          <p:nvPr/>
        </p:nvSpPr>
        <p:spPr>
          <a:xfrm>
            <a:off x="7402207" y="261402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16"/>
                </a:lnTo>
                <a:lnTo>
                  <a:pt x="29616" y="2961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4" name="object 684"/>
          <p:cNvSpPr/>
          <p:nvPr/>
        </p:nvSpPr>
        <p:spPr>
          <a:xfrm>
            <a:off x="1553844" y="261402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16"/>
                </a:lnTo>
                <a:lnTo>
                  <a:pt x="29603" y="2961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5" name="object 685"/>
          <p:cNvSpPr/>
          <p:nvPr/>
        </p:nvSpPr>
        <p:spPr>
          <a:xfrm>
            <a:off x="7136053" y="261402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16"/>
                </a:lnTo>
                <a:lnTo>
                  <a:pt x="29603" y="2961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6" name="object 686"/>
          <p:cNvSpPr/>
          <p:nvPr/>
        </p:nvSpPr>
        <p:spPr>
          <a:xfrm>
            <a:off x="1287678" y="261402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616"/>
                </a:lnTo>
                <a:lnTo>
                  <a:pt x="29616" y="2961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7" name="object 687"/>
          <p:cNvSpPr/>
          <p:nvPr/>
        </p:nvSpPr>
        <p:spPr>
          <a:xfrm>
            <a:off x="6869785" y="261402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8" name="object 688"/>
          <p:cNvSpPr/>
          <p:nvPr/>
        </p:nvSpPr>
        <p:spPr>
          <a:xfrm>
            <a:off x="1021419" y="261402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9" name="object 689"/>
          <p:cNvSpPr/>
          <p:nvPr/>
        </p:nvSpPr>
        <p:spPr>
          <a:xfrm>
            <a:off x="6603631" y="261402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0" name="object 690"/>
          <p:cNvSpPr/>
          <p:nvPr/>
        </p:nvSpPr>
        <p:spPr>
          <a:xfrm>
            <a:off x="755258" y="261402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1" name="object 691"/>
          <p:cNvSpPr/>
          <p:nvPr/>
        </p:nvSpPr>
        <p:spPr>
          <a:xfrm>
            <a:off x="6337363" y="261401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2" name="object 692"/>
          <p:cNvSpPr/>
          <p:nvPr/>
        </p:nvSpPr>
        <p:spPr>
          <a:xfrm>
            <a:off x="488990" y="261401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3" name="object 693"/>
          <p:cNvSpPr/>
          <p:nvPr/>
        </p:nvSpPr>
        <p:spPr>
          <a:xfrm>
            <a:off x="252892" y="261401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4" name="object 694"/>
          <p:cNvSpPr/>
          <p:nvPr/>
        </p:nvSpPr>
        <p:spPr>
          <a:xfrm>
            <a:off x="6079718" y="234842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5" name="object 695"/>
          <p:cNvSpPr/>
          <p:nvPr/>
        </p:nvSpPr>
        <p:spPr>
          <a:xfrm>
            <a:off x="5841504" y="2348407"/>
            <a:ext cx="1905" cy="29845"/>
          </a:xfrm>
          <a:custGeom>
            <a:avLst/>
            <a:gdLst/>
            <a:ahLst/>
            <a:cxnLst/>
            <a:rect l="l" t="t" r="r" b="b"/>
            <a:pathLst>
              <a:path w="1904" h="29844">
                <a:moveTo>
                  <a:pt x="0" y="29514"/>
                </a:moveTo>
                <a:lnTo>
                  <a:pt x="1562" y="29514"/>
                </a:lnTo>
                <a:lnTo>
                  <a:pt x="1562" y="0"/>
                </a:lnTo>
                <a:lnTo>
                  <a:pt x="0" y="0"/>
                </a:lnTo>
                <a:lnTo>
                  <a:pt x="0" y="29514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6" name="object 696"/>
          <p:cNvSpPr/>
          <p:nvPr/>
        </p:nvSpPr>
        <p:spPr>
          <a:xfrm>
            <a:off x="11395671" y="234840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14"/>
                </a:lnTo>
                <a:lnTo>
                  <a:pt x="29603" y="29514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7" name="object 697"/>
          <p:cNvSpPr/>
          <p:nvPr/>
        </p:nvSpPr>
        <p:spPr>
          <a:xfrm>
            <a:off x="11129403" y="234840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14"/>
                </a:lnTo>
                <a:lnTo>
                  <a:pt x="29603" y="29514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8" name="object 698"/>
          <p:cNvSpPr/>
          <p:nvPr/>
        </p:nvSpPr>
        <p:spPr>
          <a:xfrm>
            <a:off x="5281028" y="234840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14"/>
                </a:lnTo>
                <a:lnTo>
                  <a:pt x="29616" y="29514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9" name="object 699"/>
          <p:cNvSpPr/>
          <p:nvPr/>
        </p:nvSpPr>
        <p:spPr>
          <a:xfrm>
            <a:off x="10863135" y="234840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8" y="0"/>
                </a:moveTo>
                <a:lnTo>
                  <a:pt x="0" y="0"/>
                </a:lnTo>
                <a:lnTo>
                  <a:pt x="0" y="29502"/>
                </a:lnTo>
                <a:lnTo>
                  <a:pt x="29718" y="29502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0" name="object 700"/>
          <p:cNvSpPr/>
          <p:nvPr/>
        </p:nvSpPr>
        <p:spPr>
          <a:xfrm>
            <a:off x="5014760" y="234840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7" y="0"/>
                </a:moveTo>
                <a:lnTo>
                  <a:pt x="0" y="0"/>
                </a:lnTo>
                <a:lnTo>
                  <a:pt x="0" y="29502"/>
                </a:lnTo>
                <a:lnTo>
                  <a:pt x="29717" y="29502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1" name="object 701"/>
          <p:cNvSpPr/>
          <p:nvPr/>
        </p:nvSpPr>
        <p:spPr>
          <a:xfrm>
            <a:off x="10596968" y="234840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2" name="object 702"/>
          <p:cNvSpPr/>
          <p:nvPr/>
        </p:nvSpPr>
        <p:spPr>
          <a:xfrm>
            <a:off x="4748606" y="234840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3" name="object 703"/>
          <p:cNvSpPr/>
          <p:nvPr/>
        </p:nvSpPr>
        <p:spPr>
          <a:xfrm>
            <a:off x="10330713" y="234839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14"/>
                </a:lnTo>
                <a:lnTo>
                  <a:pt x="29603" y="29514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4" name="object 704"/>
          <p:cNvSpPr/>
          <p:nvPr/>
        </p:nvSpPr>
        <p:spPr>
          <a:xfrm>
            <a:off x="4482338" y="234839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14"/>
                </a:lnTo>
                <a:lnTo>
                  <a:pt x="29603" y="29514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5" name="object 705"/>
          <p:cNvSpPr/>
          <p:nvPr/>
        </p:nvSpPr>
        <p:spPr>
          <a:xfrm>
            <a:off x="10064546" y="234839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14"/>
                </a:lnTo>
                <a:lnTo>
                  <a:pt x="29616" y="29514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6" name="object 706"/>
          <p:cNvSpPr/>
          <p:nvPr/>
        </p:nvSpPr>
        <p:spPr>
          <a:xfrm>
            <a:off x="4216184" y="234839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14"/>
                </a:lnTo>
                <a:lnTo>
                  <a:pt x="29603" y="29514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7" name="object 707"/>
          <p:cNvSpPr/>
          <p:nvPr/>
        </p:nvSpPr>
        <p:spPr>
          <a:xfrm>
            <a:off x="9798278" y="234839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8" name="object 708"/>
          <p:cNvSpPr/>
          <p:nvPr/>
        </p:nvSpPr>
        <p:spPr>
          <a:xfrm>
            <a:off x="3949915" y="234839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9" name="object 709"/>
          <p:cNvSpPr/>
          <p:nvPr/>
        </p:nvSpPr>
        <p:spPr>
          <a:xfrm>
            <a:off x="9532124" y="234839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0" name="object 710"/>
          <p:cNvSpPr/>
          <p:nvPr/>
        </p:nvSpPr>
        <p:spPr>
          <a:xfrm>
            <a:off x="3683749" y="234839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1" name="object 711"/>
          <p:cNvSpPr/>
          <p:nvPr/>
        </p:nvSpPr>
        <p:spPr>
          <a:xfrm>
            <a:off x="9265856" y="234839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2" name="object 712"/>
          <p:cNvSpPr/>
          <p:nvPr/>
        </p:nvSpPr>
        <p:spPr>
          <a:xfrm>
            <a:off x="3417480" y="234839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3" name="object 713"/>
          <p:cNvSpPr/>
          <p:nvPr/>
        </p:nvSpPr>
        <p:spPr>
          <a:xfrm>
            <a:off x="8999588" y="234838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14"/>
                </a:lnTo>
                <a:lnTo>
                  <a:pt x="29616" y="29514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4" name="object 714"/>
          <p:cNvSpPr/>
          <p:nvPr/>
        </p:nvSpPr>
        <p:spPr>
          <a:xfrm>
            <a:off x="3151225" y="234838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514"/>
                </a:lnTo>
                <a:lnTo>
                  <a:pt x="29603" y="29514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5" name="object 715"/>
          <p:cNvSpPr/>
          <p:nvPr/>
        </p:nvSpPr>
        <p:spPr>
          <a:xfrm>
            <a:off x="8733320" y="234838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6" name="object 716"/>
          <p:cNvSpPr/>
          <p:nvPr/>
        </p:nvSpPr>
        <p:spPr>
          <a:xfrm>
            <a:off x="2884957" y="234838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7" name="object 717"/>
          <p:cNvSpPr/>
          <p:nvPr/>
        </p:nvSpPr>
        <p:spPr>
          <a:xfrm>
            <a:off x="8467166" y="234838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8" name="object 718"/>
          <p:cNvSpPr/>
          <p:nvPr/>
        </p:nvSpPr>
        <p:spPr>
          <a:xfrm>
            <a:off x="2618790" y="234838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9" name="object 719"/>
          <p:cNvSpPr/>
          <p:nvPr/>
        </p:nvSpPr>
        <p:spPr>
          <a:xfrm>
            <a:off x="8200897" y="234838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0" name="object 720"/>
          <p:cNvSpPr/>
          <p:nvPr/>
        </p:nvSpPr>
        <p:spPr>
          <a:xfrm>
            <a:off x="2352535" y="234838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1" name="object 721"/>
          <p:cNvSpPr/>
          <p:nvPr/>
        </p:nvSpPr>
        <p:spPr>
          <a:xfrm>
            <a:off x="7934629" y="234838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2" name="object 722"/>
          <p:cNvSpPr/>
          <p:nvPr/>
        </p:nvSpPr>
        <p:spPr>
          <a:xfrm>
            <a:off x="2086267" y="234838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3" name="object 723"/>
          <p:cNvSpPr/>
          <p:nvPr/>
        </p:nvSpPr>
        <p:spPr>
          <a:xfrm>
            <a:off x="7668476" y="234836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4" name="object 724"/>
          <p:cNvSpPr/>
          <p:nvPr/>
        </p:nvSpPr>
        <p:spPr>
          <a:xfrm>
            <a:off x="1820113" y="234836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5" name="object 725"/>
          <p:cNvSpPr/>
          <p:nvPr/>
        </p:nvSpPr>
        <p:spPr>
          <a:xfrm>
            <a:off x="7402207" y="234836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6" name="object 726"/>
          <p:cNvSpPr/>
          <p:nvPr/>
        </p:nvSpPr>
        <p:spPr>
          <a:xfrm>
            <a:off x="1553844" y="234836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7" name="object 727"/>
          <p:cNvSpPr/>
          <p:nvPr/>
        </p:nvSpPr>
        <p:spPr>
          <a:xfrm>
            <a:off x="7136053" y="234836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8" name="object 728"/>
          <p:cNvSpPr/>
          <p:nvPr/>
        </p:nvSpPr>
        <p:spPr>
          <a:xfrm>
            <a:off x="1287678" y="234836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9" name="object 729"/>
          <p:cNvSpPr/>
          <p:nvPr/>
        </p:nvSpPr>
        <p:spPr>
          <a:xfrm>
            <a:off x="6869785" y="234836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0" name="object 730"/>
          <p:cNvSpPr/>
          <p:nvPr/>
        </p:nvSpPr>
        <p:spPr>
          <a:xfrm>
            <a:off x="1021419" y="234836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489"/>
                </a:lnTo>
                <a:lnTo>
                  <a:pt x="29606" y="29489"/>
                </a:lnTo>
                <a:lnTo>
                  <a:pt x="2960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1" name="object 731"/>
          <p:cNvSpPr/>
          <p:nvPr/>
        </p:nvSpPr>
        <p:spPr>
          <a:xfrm>
            <a:off x="6603631" y="234836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2" name="object 732"/>
          <p:cNvSpPr/>
          <p:nvPr/>
        </p:nvSpPr>
        <p:spPr>
          <a:xfrm>
            <a:off x="755258" y="234836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3" name="object 733"/>
          <p:cNvSpPr/>
          <p:nvPr/>
        </p:nvSpPr>
        <p:spPr>
          <a:xfrm>
            <a:off x="6337363" y="23483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4" name="object 734"/>
          <p:cNvSpPr/>
          <p:nvPr/>
        </p:nvSpPr>
        <p:spPr>
          <a:xfrm>
            <a:off x="488990" y="23483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502"/>
                </a:lnTo>
                <a:lnTo>
                  <a:pt x="29610" y="29502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5" name="object 735"/>
          <p:cNvSpPr/>
          <p:nvPr/>
        </p:nvSpPr>
        <p:spPr>
          <a:xfrm>
            <a:off x="252892" y="23483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502"/>
                </a:lnTo>
                <a:lnTo>
                  <a:pt x="29610" y="29502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6" name="object 736"/>
          <p:cNvSpPr/>
          <p:nvPr/>
        </p:nvSpPr>
        <p:spPr>
          <a:xfrm>
            <a:off x="6079718" y="208264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76"/>
                </a:lnTo>
                <a:lnTo>
                  <a:pt x="29616" y="2947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7" name="object 737"/>
          <p:cNvSpPr/>
          <p:nvPr/>
        </p:nvSpPr>
        <p:spPr>
          <a:xfrm>
            <a:off x="5841504" y="2082647"/>
            <a:ext cx="1905" cy="29845"/>
          </a:xfrm>
          <a:custGeom>
            <a:avLst/>
            <a:gdLst/>
            <a:ahLst/>
            <a:cxnLst/>
            <a:rect l="l" t="t" r="r" b="b"/>
            <a:pathLst>
              <a:path w="1904" h="29844">
                <a:moveTo>
                  <a:pt x="0" y="29476"/>
                </a:moveTo>
                <a:lnTo>
                  <a:pt x="1562" y="29476"/>
                </a:lnTo>
                <a:lnTo>
                  <a:pt x="1562" y="0"/>
                </a:lnTo>
                <a:lnTo>
                  <a:pt x="0" y="0"/>
                </a:lnTo>
                <a:lnTo>
                  <a:pt x="0" y="29476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8" name="object 738"/>
          <p:cNvSpPr/>
          <p:nvPr/>
        </p:nvSpPr>
        <p:spPr>
          <a:xfrm>
            <a:off x="11395671" y="208264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9" name="object 739"/>
          <p:cNvSpPr/>
          <p:nvPr/>
        </p:nvSpPr>
        <p:spPr>
          <a:xfrm>
            <a:off x="11129403" y="208264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0" name="object 740"/>
          <p:cNvSpPr/>
          <p:nvPr/>
        </p:nvSpPr>
        <p:spPr>
          <a:xfrm>
            <a:off x="5281028" y="208264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76"/>
                </a:lnTo>
                <a:lnTo>
                  <a:pt x="29616" y="2947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1" name="object 741"/>
          <p:cNvSpPr/>
          <p:nvPr/>
        </p:nvSpPr>
        <p:spPr>
          <a:xfrm>
            <a:off x="10863135" y="208263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8" y="0"/>
                </a:moveTo>
                <a:lnTo>
                  <a:pt x="0" y="0"/>
                </a:lnTo>
                <a:lnTo>
                  <a:pt x="0" y="29489"/>
                </a:lnTo>
                <a:lnTo>
                  <a:pt x="29718" y="29489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2" name="object 742"/>
          <p:cNvSpPr/>
          <p:nvPr/>
        </p:nvSpPr>
        <p:spPr>
          <a:xfrm>
            <a:off x="5014760" y="208263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7" y="0"/>
                </a:moveTo>
                <a:lnTo>
                  <a:pt x="0" y="0"/>
                </a:lnTo>
                <a:lnTo>
                  <a:pt x="0" y="29489"/>
                </a:lnTo>
                <a:lnTo>
                  <a:pt x="29717" y="29489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3" name="object 743"/>
          <p:cNvSpPr/>
          <p:nvPr/>
        </p:nvSpPr>
        <p:spPr>
          <a:xfrm>
            <a:off x="10596968" y="208263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76"/>
                </a:lnTo>
                <a:lnTo>
                  <a:pt x="29616" y="2947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4" name="object 744"/>
          <p:cNvSpPr/>
          <p:nvPr/>
        </p:nvSpPr>
        <p:spPr>
          <a:xfrm>
            <a:off x="4748606" y="208263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5" name="object 745"/>
          <p:cNvSpPr/>
          <p:nvPr/>
        </p:nvSpPr>
        <p:spPr>
          <a:xfrm>
            <a:off x="10330713" y="208263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6" name="object 746"/>
          <p:cNvSpPr/>
          <p:nvPr/>
        </p:nvSpPr>
        <p:spPr>
          <a:xfrm>
            <a:off x="4482338" y="208263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7" name="object 747"/>
          <p:cNvSpPr/>
          <p:nvPr/>
        </p:nvSpPr>
        <p:spPr>
          <a:xfrm>
            <a:off x="10064546" y="208263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76"/>
                </a:lnTo>
                <a:lnTo>
                  <a:pt x="29616" y="2947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8" name="object 748"/>
          <p:cNvSpPr/>
          <p:nvPr/>
        </p:nvSpPr>
        <p:spPr>
          <a:xfrm>
            <a:off x="4216184" y="208263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9" name="object 749"/>
          <p:cNvSpPr/>
          <p:nvPr/>
        </p:nvSpPr>
        <p:spPr>
          <a:xfrm>
            <a:off x="9798278" y="208263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76"/>
                </a:lnTo>
                <a:lnTo>
                  <a:pt x="29616" y="2947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0" name="object 750"/>
          <p:cNvSpPr/>
          <p:nvPr/>
        </p:nvSpPr>
        <p:spPr>
          <a:xfrm>
            <a:off x="3949915" y="208263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1" name="object 751"/>
          <p:cNvSpPr/>
          <p:nvPr/>
        </p:nvSpPr>
        <p:spPr>
          <a:xfrm>
            <a:off x="9532124" y="20826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2" name="object 752"/>
          <p:cNvSpPr/>
          <p:nvPr/>
        </p:nvSpPr>
        <p:spPr>
          <a:xfrm>
            <a:off x="3683749" y="20826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3" name="object 753"/>
          <p:cNvSpPr/>
          <p:nvPr/>
        </p:nvSpPr>
        <p:spPr>
          <a:xfrm>
            <a:off x="9265856" y="20826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4" name="object 754"/>
          <p:cNvSpPr/>
          <p:nvPr/>
        </p:nvSpPr>
        <p:spPr>
          <a:xfrm>
            <a:off x="3417480" y="20826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5" name="object 755"/>
          <p:cNvSpPr/>
          <p:nvPr/>
        </p:nvSpPr>
        <p:spPr>
          <a:xfrm>
            <a:off x="8999588" y="20826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6" name="object 756"/>
          <p:cNvSpPr/>
          <p:nvPr/>
        </p:nvSpPr>
        <p:spPr>
          <a:xfrm>
            <a:off x="3151225" y="20826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7" name="object 757"/>
          <p:cNvSpPr/>
          <p:nvPr/>
        </p:nvSpPr>
        <p:spPr>
          <a:xfrm>
            <a:off x="8733320" y="20826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8" name="object 758"/>
          <p:cNvSpPr/>
          <p:nvPr/>
        </p:nvSpPr>
        <p:spPr>
          <a:xfrm>
            <a:off x="2884957" y="20826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9" name="object 759"/>
          <p:cNvSpPr/>
          <p:nvPr/>
        </p:nvSpPr>
        <p:spPr>
          <a:xfrm>
            <a:off x="8467166" y="20826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0" name="object 760"/>
          <p:cNvSpPr/>
          <p:nvPr/>
        </p:nvSpPr>
        <p:spPr>
          <a:xfrm>
            <a:off x="2618790" y="20826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1" name="object 761"/>
          <p:cNvSpPr/>
          <p:nvPr/>
        </p:nvSpPr>
        <p:spPr>
          <a:xfrm>
            <a:off x="8200897" y="208260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2" name="object 762"/>
          <p:cNvSpPr/>
          <p:nvPr/>
        </p:nvSpPr>
        <p:spPr>
          <a:xfrm>
            <a:off x="2352535" y="208260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3" name="object 763"/>
          <p:cNvSpPr/>
          <p:nvPr/>
        </p:nvSpPr>
        <p:spPr>
          <a:xfrm>
            <a:off x="7934630" y="208260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12509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1250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4" name="object 764"/>
          <p:cNvSpPr/>
          <p:nvPr/>
        </p:nvSpPr>
        <p:spPr>
          <a:xfrm>
            <a:off x="2086267" y="208260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5" name="object 765"/>
          <p:cNvSpPr/>
          <p:nvPr/>
        </p:nvSpPr>
        <p:spPr>
          <a:xfrm>
            <a:off x="7668476" y="2095119"/>
            <a:ext cx="29845" cy="17145"/>
          </a:xfrm>
          <a:custGeom>
            <a:avLst/>
            <a:gdLst/>
            <a:ahLst/>
            <a:cxnLst/>
            <a:rect l="l" t="t" r="r" b="b"/>
            <a:pathLst>
              <a:path w="29845" h="17144">
                <a:moveTo>
                  <a:pt x="0" y="16979"/>
                </a:moveTo>
                <a:lnTo>
                  <a:pt x="29616" y="16979"/>
                </a:lnTo>
                <a:lnTo>
                  <a:pt x="29616" y="0"/>
                </a:lnTo>
                <a:lnTo>
                  <a:pt x="0" y="0"/>
                </a:lnTo>
                <a:lnTo>
                  <a:pt x="0" y="16979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6" name="object 766"/>
          <p:cNvSpPr/>
          <p:nvPr/>
        </p:nvSpPr>
        <p:spPr>
          <a:xfrm>
            <a:off x="1820113" y="208260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7" name="object 767"/>
          <p:cNvSpPr/>
          <p:nvPr/>
        </p:nvSpPr>
        <p:spPr>
          <a:xfrm>
            <a:off x="7402207" y="2095119"/>
            <a:ext cx="29845" cy="17145"/>
          </a:xfrm>
          <a:custGeom>
            <a:avLst/>
            <a:gdLst/>
            <a:ahLst/>
            <a:cxnLst/>
            <a:rect l="l" t="t" r="r" b="b"/>
            <a:pathLst>
              <a:path w="29845" h="17144">
                <a:moveTo>
                  <a:pt x="0" y="16979"/>
                </a:moveTo>
                <a:lnTo>
                  <a:pt x="29616" y="16979"/>
                </a:lnTo>
                <a:lnTo>
                  <a:pt x="29616" y="0"/>
                </a:lnTo>
                <a:lnTo>
                  <a:pt x="0" y="0"/>
                </a:lnTo>
                <a:lnTo>
                  <a:pt x="0" y="16979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8" name="object 768"/>
          <p:cNvSpPr/>
          <p:nvPr/>
        </p:nvSpPr>
        <p:spPr>
          <a:xfrm>
            <a:off x="1553844" y="208260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9" name="object 769"/>
          <p:cNvSpPr/>
          <p:nvPr/>
        </p:nvSpPr>
        <p:spPr>
          <a:xfrm>
            <a:off x="7136053" y="2095119"/>
            <a:ext cx="29845" cy="17145"/>
          </a:xfrm>
          <a:custGeom>
            <a:avLst/>
            <a:gdLst/>
            <a:ahLst/>
            <a:cxnLst/>
            <a:rect l="l" t="t" r="r" b="b"/>
            <a:pathLst>
              <a:path w="29845" h="17144">
                <a:moveTo>
                  <a:pt x="0" y="16979"/>
                </a:moveTo>
                <a:lnTo>
                  <a:pt x="29603" y="16979"/>
                </a:lnTo>
                <a:lnTo>
                  <a:pt x="29603" y="0"/>
                </a:lnTo>
                <a:lnTo>
                  <a:pt x="0" y="0"/>
                </a:lnTo>
                <a:lnTo>
                  <a:pt x="0" y="16979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0" name="object 770"/>
          <p:cNvSpPr/>
          <p:nvPr/>
        </p:nvSpPr>
        <p:spPr>
          <a:xfrm>
            <a:off x="1287678" y="208260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1" name="object 771"/>
          <p:cNvSpPr/>
          <p:nvPr/>
        </p:nvSpPr>
        <p:spPr>
          <a:xfrm>
            <a:off x="6869785" y="2095119"/>
            <a:ext cx="29845" cy="17145"/>
          </a:xfrm>
          <a:custGeom>
            <a:avLst/>
            <a:gdLst/>
            <a:ahLst/>
            <a:cxnLst/>
            <a:rect l="l" t="t" r="r" b="b"/>
            <a:pathLst>
              <a:path w="29845" h="17144">
                <a:moveTo>
                  <a:pt x="0" y="16979"/>
                </a:moveTo>
                <a:lnTo>
                  <a:pt x="29603" y="16979"/>
                </a:lnTo>
                <a:lnTo>
                  <a:pt x="29603" y="0"/>
                </a:lnTo>
                <a:lnTo>
                  <a:pt x="0" y="0"/>
                </a:lnTo>
                <a:lnTo>
                  <a:pt x="0" y="16979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2" name="object 772"/>
          <p:cNvSpPr/>
          <p:nvPr/>
        </p:nvSpPr>
        <p:spPr>
          <a:xfrm>
            <a:off x="1021419" y="208259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502"/>
                </a:lnTo>
                <a:lnTo>
                  <a:pt x="29606" y="29502"/>
                </a:lnTo>
                <a:lnTo>
                  <a:pt x="2960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3" name="object 773"/>
          <p:cNvSpPr/>
          <p:nvPr/>
        </p:nvSpPr>
        <p:spPr>
          <a:xfrm>
            <a:off x="6603631" y="2095119"/>
            <a:ext cx="29845" cy="17145"/>
          </a:xfrm>
          <a:custGeom>
            <a:avLst/>
            <a:gdLst/>
            <a:ahLst/>
            <a:cxnLst/>
            <a:rect l="l" t="t" r="r" b="b"/>
            <a:pathLst>
              <a:path w="29845" h="17144">
                <a:moveTo>
                  <a:pt x="0" y="16979"/>
                </a:moveTo>
                <a:lnTo>
                  <a:pt x="29603" y="16979"/>
                </a:lnTo>
                <a:lnTo>
                  <a:pt x="29603" y="0"/>
                </a:lnTo>
                <a:lnTo>
                  <a:pt x="0" y="0"/>
                </a:lnTo>
                <a:lnTo>
                  <a:pt x="0" y="16979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4" name="object 774"/>
          <p:cNvSpPr/>
          <p:nvPr/>
        </p:nvSpPr>
        <p:spPr>
          <a:xfrm>
            <a:off x="755258" y="208259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502"/>
                </a:lnTo>
                <a:lnTo>
                  <a:pt x="29610" y="29502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5" name="object 775"/>
          <p:cNvSpPr/>
          <p:nvPr/>
        </p:nvSpPr>
        <p:spPr>
          <a:xfrm>
            <a:off x="6337363" y="208259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12522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1252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6" name="object 776"/>
          <p:cNvSpPr/>
          <p:nvPr/>
        </p:nvSpPr>
        <p:spPr>
          <a:xfrm>
            <a:off x="488990" y="208259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502"/>
                </a:lnTo>
                <a:lnTo>
                  <a:pt x="29610" y="29502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7" name="object 777"/>
          <p:cNvSpPr/>
          <p:nvPr/>
        </p:nvSpPr>
        <p:spPr>
          <a:xfrm>
            <a:off x="252892" y="208259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502"/>
                </a:lnTo>
                <a:lnTo>
                  <a:pt x="29610" y="29502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8" name="object 778"/>
          <p:cNvSpPr/>
          <p:nvPr/>
        </p:nvSpPr>
        <p:spPr>
          <a:xfrm>
            <a:off x="6079718" y="181688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9" name="object 779"/>
          <p:cNvSpPr/>
          <p:nvPr/>
        </p:nvSpPr>
        <p:spPr>
          <a:xfrm>
            <a:off x="5841504" y="1816887"/>
            <a:ext cx="1905" cy="29845"/>
          </a:xfrm>
          <a:custGeom>
            <a:avLst/>
            <a:gdLst/>
            <a:ahLst/>
            <a:cxnLst/>
            <a:rect l="l" t="t" r="r" b="b"/>
            <a:pathLst>
              <a:path w="1904" h="29844">
                <a:moveTo>
                  <a:pt x="0" y="29590"/>
                </a:moveTo>
                <a:lnTo>
                  <a:pt x="1562" y="29590"/>
                </a:lnTo>
                <a:lnTo>
                  <a:pt x="1562" y="0"/>
                </a:lnTo>
                <a:lnTo>
                  <a:pt x="0" y="0"/>
                </a:lnTo>
                <a:lnTo>
                  <a:pt x="0" y="2959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0" name="object 780"/>
          <p:cNvSpPr/>
          <p:nvPr/>
        </p:nvSpPr>
        <p:spPr>
          <a:xfrm>
            <a:off x="11395671" y="18168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1" name="object 781"/>
          <p:cNvSpPr/>
          <p:nvPr/>
        </p:nvSpPr>
        <p:spPr>
          <a:xfrm>
            <a:off x="11129403" y="18168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2" name="object 782"/>
          <p:cNvSpPr/>
          <p:nvPr/>
        </p:nvSpPr>
        <p:spPr>
          <a:xfrm>
            <a:off x="5281028" y="18168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3" name="object 783"/>
          <p:cNvSpPr/>
          <p:nvPr/>
        </p:nvSpPr>
        <p:spPr>
          <a:xfrm>
            <a:off x="10863135" y="18168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8" y="0"/>
                </a:moveTo>
                <a:lnTo>
                  <a:pt x="0" y="0"/>
                </a:lnTo>
                <a:lnTo>
                  <a:pt x="0" y="29603"/>
                </a:lnTo>
                <a:lnTo>
                  <a:pt x="29718" y="29603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4" name="object 784"/>
          <p:cNvSpPr/>
          <p:nvPr/>
        </p:nvSpPr>
        <p:spPr>
          <a:xfrm>
            <a:off x="5014760" y="18168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7" y="0"/>
                </a:moveTo>
                <a:lnTo>
                  <a:pt x="0" y="0"/>
                </a:lnTo>
                <a:lnTo>
                  <a:pt x="0" y="29603"/>
                </a:lnTo>
                <a:lnTo>
                  <a:pt x="29717" y="29603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5" name="object 785"/>
          <p:cNvSpPr/>
          <p:nvPr/>
        </p:nvSpPr>
        <p:spPr>
          <a:xfrm>
            <a:off x="10596968" y="18168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6" name="object 786"/>
          <p:cNvSpPr/>
          <p:nvPr/>
        </p:nvSpPr>
        <p:spPr>
          <a:xfrm>
            <a:off x="4748606" y="18168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7" name="object 787"/>
          <p:cNvSpPr/>
          <p:nvPr/>
        </p:nvSpPr>
        <p:spPr>
          <a:xfrm>
            <a:off x="10330713" y="18168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8" name="object 788"/>
          <p:cNvSpPr/>
          <p:nvPr/>
        </p:nvSpPr>
        <p:spPr>
          <a:xfrm>
            <a:off x="4482338" y="18168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9" name="object 789"/>
          <p:cNvSpPr/>
          <p:nvPr/>
        </p:nvSpPr>
        <p:spPr>
          <a:xfrm>
            <a:off x="10064546" y="181686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0" name="object 790"/>
          <p:cNvSpPr/>
          <p:nvPr/>
        </p:nvSpPr>
        <p:spPr>
          <a:xfrm>
            <a:off x="4216184" y="181686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1" name="object 791"/>
          <p:cNvSpPr/>
          <p:nvPr/>
        </p:nvSpPr>
        <p:spPr>
          <a:xfrm>
            <a:off x="9798278" y="181686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2" name="object 792"/>
          <p:cNvSpPr/>
          <p:nvPr/>
        </p:nvSpPr>
        <p:spPr>
          <a:xfrm>
            <a:off x="3949915" y="181686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3" name="object 793"/>
          <p:cNvSpPr/>
          <p:nvPr/>
        </p:nvSpPr>
        <p:spPr>
          <a:xfrm>
            <a:off x="9532124" y="181686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4" name="object 794"/>
          <p:cNvSpPr/>
          <p:nvPr/>
        </p:nvSpPr>
        <p:spPr>
          <a:xfrm>
            <a:off x="3683749" y="181686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5" name="object 795"/>
          <p:cNvSpPr/>
          <p:nvPr/>
        </p:nvSpPr>
        <p:spPr>
          <a:xfrm>
            <a:off x="9265856" y="181686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6" name="object 796"/>
          <p:cNvSpPr/>
          <p:nvPr/>
        </p:nvSpPr>
        <p:spPr>
          <a:xfrm>
            <a:off x="3417480" y="181686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7" name="object 797"/>
          <p:cNvSpPr/>
          <p:nvPr/>
        </p:nvSpPr>
        <p:spPr>
          <a:xfrm>
            <a:off x="8999588" y="181686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8" name="object 798"/>
          <p:cNvSpPr/>
          <p:nvPr/>
        </p:nvSpPr>
        <p:spPr>
          <a:xfrm>
            <a:off x="3151225" y="181686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9" name="object 799"/>
          <p:cNvSpPr/>
          <p:nvPr/>
        </p:nvSpPr>
        <p:spPr>
          <a:xfrm>
            <a:off x="8733320" y="18168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0" name="object 800"/>
          <p:cNvSpPr/>
          <p:nvPr/>
        </p:nvSpPr>
        <p:spPr>
          <a:xfrm>
            <a:off x="2884957" y="18168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1" name="object 801"/>
          <p:cNvSpPr/>
          <p:nvPr/>
        </p:nvSpPr>
        <p:spPr>
          <a:xfrm>
            <a:off x="8467166" y="18168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2" name="object 802"/>
          <p:cNvSpPr/>
          <p:nvPr/>
        </p:nvSpPr>
        <p:spPr>
          <a:xfrm>
            <a:off x="2618790" y="18168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3" name="object 803"/>
          <p:cNvSpPr/>
          <p:nvPr/>
        </p:nvSpPr>
        <p:spPr>
          <a:xfrm>
            <a:off x="8200897" y="18168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4" name="object 804"/>
          <p:cNvSpPr/>
          <p:nvPr/>
        </p:nvSpPr>
        <p:spPr>
          <a:xfrm>
            <a:off x="2352535" y="18168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5" name="object 805"/>
          <p:cNvSpPr/>
          <p:nvPr/>
        </p:nvSpPr>
        <p:spPr>
          <a:xfrm>
            <a:off x="7947939" y="1816849"/>
            <a:ext cx="16510" cy="29845"/>
          </a:xfrm>
          <a:custGeom>
            <a:avLst/>
            <a:gdLst/>
            <a:ahLst/>
            <a:cxnLst/>
            <a:rect l="l" t="t" r="r" b="b"/>
            <a:pathLst>
              <a:path w="16509" h="29844">
                <a:moveTo>
                  <a:pt x="0" y="29603"/>
                </a:moveTo>
                <a:lnTo>
                  <a:pt x="16306" y="29603"/>
                </a:lnTo>
                <a:lnTo>
                  <a:pt x="16306" y="0"/>
                </a:lnTo>
                <a:lnTo>
                  <a:pt x="0" y="0"/>
                </a:lnTo>
                <a:lnTo>
                  <a:pt x="0" y="29603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6" name="object 806"/>
          <p:cNvSpPr/>
          <p:nvPr/>
        </p:nvSpPr>
        <p:spPr>
          <a:xfrm>
            <a:off x="2086267" y="18168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7" name="object 807"/>
          <p:cNvSpPr/>
          <p:nvPr/>
        </p:nvSpPr>
        <p:spPr>
          <a:xfrm>
            <a:off x="1820113" y="18168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590"/>
                </a:lnTo>
                <a:lnTo>
                  <a:pt x="29603" y="29590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8" name="object 808"/>
          <p:cNvSpPr/>
          <p:nvPr/>
        </p:nvSpPr>
        <p:spPr>
          <a:xfrm>
            <a:off x="1553844" y="181683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9" name="object 809"/>
          <p:cNvSpPr/>
          <p:nvPr/>
        </p:nvSpPr>
        <p:spPr>
          <a:xfrm>
            <a:off x="1287678" y="181683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0" name="object 810"/>
          <p:cNvSpPr/>
          <p:nvPr/>
        </p:nvSpPr>
        <p:spPr>
          <a:xfrm>
            <a:off x="1021419" y="181683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1" name="object 811"/>
          <p:cNvSpPr/>
          <p:nvPr/>
        </p:nvSpPr>
        <p:spPr>
          <a:xfrm>
            <a:off x="755258" y="181683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2" name="object 812"/>
          <p:cNvSpPr/>
          <p:nvPr/>
        </p:nvSpPr>
        <p:spPr>
          <a:xfrm>
            <a:off x="6337363" y="1816836"/>
            <a:ext cx="13335" cy="29845"/>
          </a:xfrm>
          <a:custGeom>
            <a:avLst/>
            <a:gdLst/>
            <a:ahLst/>
            <a:cxnLst/>
            <a:rect l="l" t="t" r="r" b="b"/>
            <a:pathLst>
              <a:path w="13335" h="29844">
                <a:moveTo>
                  <a:pt x="0" y="29603"/>
                </a:moveTo>
                <a:lnTo>
                  <a:pt x="13131" y="29603"/>
                </a:lnTo>
                <a:lnTo>
                  <a:pt x="13131" y="0"/>
                </a:lnTo>
                <a:lnTo>
                  <a:pt x="0" y="0"/>
                </a:lnTo>
                <a:lnTo>
                  <a:pt x="0" y="29603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3" name="object 813"/>
          <p:cNvSpPr/>
          <p:nvPr/>
        </p:nvSpPr>
        <p:spPr>
          <a:xfrm>
            <a:off x="488990" y="181683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4" name="object 814"/>
          <p:cNvSpPr/>
          <p:nvPr/>
        </p:nvSpPr>
        <p:spPr>
          <a:xfrm>
            <a:off x="252892" y="181683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5" name="object 815"/>
          <p:cNvSpPr/>
          <p:nvPr/>
        </p:nvSpPr>
        <p:spPr>
          <a:xfrm>
            <a:off x="11928093" y="1551127"/>
            <a:ext cx="29845" cy="13335"/>
          </a:xfrm>
          <a:custGeom>
            <a:avLst/>
            <a:gdLst/>
            <a:ahLst/>
            <a:cxnLst/>
            <a:rect l="l" t="t" r="r" b="b"/>
            <a:pathLst>
              <a:path w="29845" h="13334">
                <a:moveTo>
                  <a:pt x="0" y="13106"/>
                </a:moveTo>
                <a:lnTo>
                  <a:pt x="29603" y="13106"/>
                </a:lnTo>
                <a:lnTo>
                  <a:pt x="29603" y="0"/>
                </a:lnTo>
                <a:lnTo>
                  <a:pt x="0" y="0"/>
                </a:lnTo>
                <a:lnTo>
                  <a:pt x="0" y="13106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6" name="object 816"/>
          <p:cNvSpPr/>
          <p:nvPr/>
        </p:nvSpPr>
        <p:spPr>
          <a:xfrm>
            <a:off x="6079718" y="15511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7" name="object 817"/>
          <p:cNvSpPr/>
          <p:nvPr/>
        </p:nvSpPr>
        <p:spPr>
          <a:xfrm>
            <a:off x="11661826" y="1551114"/>
            <a:ext cx="29845" cy="13335"/>
          </a:xfrm>
          <a:custGeom>
            <a:avLst/>
            <a:gdLst/>
            <a:ahLst/>
            <a:cxnLst/>
            <a:rect l="l" t="t" r="r" b="b"/>
            <a:pathLst>
              <a:path w="29845" h="13334">
                <a:moveTo>
                  <a:pt x="0" y="13119"/>
                </a:moveTo>
                <a:lnTo>
                  <a:pt x="29603" y="13119"/>
                </a:lnTo>
                <a:lnTo>
                  <a:pt x="29603" y="0"/>
                </a:lnTo>
                <a:lnTo>
                  <a:pt x="0" y="0"/>
                </a:lnTo>
                <a:lnTo>
                  <a:pt x="0" y="13119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8" name="object 818"/>
          <p:cNvSpPr/>
          <p:nvPr/>
        </p:nvSpPr>
        <p:spPr>
          <a:xfrm>
            <a:off x="5841504" y="1551114"/>
            <a:ext cx="1905" cy="29845"/>
          </a:xfrm>
          <a:custGeom>
            <a:avLst/>
            <a:gdLst/>
            <a:ahLst/>
            <a:cxnLst/>
            <a:rect l="l" t="t" r="r" b="b"/>
            <a:pathLst>
              <a:path w="1904" h="29844">
                <a:moveTo>
                  <a:pt x="0" y="29603"/>
                </a:moveTo>
                <a:lnTo>
                  <a:pt x="1562" y="29603"/>
                </a:lnTo>
                <a:lnTo>
                  <a:pt x="1562" y="0"/>
                </a:lnTo>
                <a:lnTo>
                  <a:pt x="0" y="0"/>
                </a:lnTo>
                <a:lnTo>
                  <a:pt x="0" y="29603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9" name="object 819"/>
          <p:cNvSpPr/>
          <p:nvPr/>
        </p:nvSpPr>
        <p:spPr>
          <a:xfrm>
            <a:off x="11395671" y="155111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0" name="object 820"/>
          <p:cNvSpPr/>
          <p:nvPr/>
        </p:nvSpPr>
        <p:spPr>
          <a:xfrm>
            <a:off x="11129403" y="155111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1" name="object 821"/>
          <p:cNvSpPr/>
          <p:nvPr/>
        </p:nvSpPr>
        <p:spPr>
          <a:xfrm>
            <a:off x="5281028" y="155111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2" name="object 822"/>
          <p:cNvSpPr/>
          <p:nvPr/>
        </p:nvSpPr>
        <p:spPr>
          <a:xfrm>
            <a:off x="10863135" y="155111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8" y="0"/>
                </a:moveTo>
                <a:lnTo>
                  <a:pt x="0" y="0"/>
                </a:lnTo>
                <a:lnTo>
                  <a:pt x="0" y="29603"/>
                </a:lnTo>
                <a:lnTo>
                  <a:pt x="29718" y="29603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3" name="object 823"/>
          <p:cNvSpPr/>
          <p:nvPr/>
        </p:nvSpPr>
        <p:spPr>
          <a:xfrm>
            <a:off x="5014760" y="155111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7" y="0"/>
                </a:moveTo>
                <a:lnTo>
                  <a:pt x="0" y="0"/>
                </a:lnTo>
                <a:lnTo>
                  <a:pt x="0" y="29603"/>
                </a:lnTo>
                <a:lnTo>
                  <a:pt x="29717" y="29603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4" name="object 824"/>
          <p:cNvSpPr/>
          <p:nvPr/>
        </p:nvSpPr>
        <p:spPr>
          <a:xfrm>
            <a:off x="10596968" y="155111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5" name="object 825"/>
          <p:cNvSpPr/>
          <p:nvPr/>
        </p:nvSpPr>
        <p:spPr>
          <a:xfrm>
            <a:off x="4748606" y="155111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6" name="object 826"/>
          <p:cNvSpPr/>
          <p:nvPr/>
        </p:nvSpPr>
        <p:spPr>
          <a:xfrm>
            <a:off x="10330713" y="155110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7" name="object 827"/>
          <p:cNvSpPr/>
          <p:nvPr/>
        </p:nvSpPr>
        <p:spPr>
          <a:xfrm>
            <a:off x="4482338" y="155110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8" name="object 828"/>
          <p:cNvSpPr/>
          <p:nvPr/>
        </p:nvSpPr>
        <p:spPr>
          <a:xfrm>
            <a:off x="10064546" y="155110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9" name="object 829"/>
          <p:cNvSpPr/>
          <p:nvPr/>
        </p:nvSpPr>
        <p:spPr>
          <a:xfrm>
            <a:off x="4216184" y="155110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0" name="object 830"/>
          <p:cNvSpPr/>
          <p:nvPr/>
        </p:nvSpPr>
        <p:spPr>
          <a:xfrm>
            <a:off x="9798278" y="155110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1" name="object 831"/>
          <p:cNvSpPr/>
          <p:nvPr/>
        </p:nvSpPr>
        <p:spPr>
          <a:xfrm>
            <a:off x="3949915" y="155110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2" name="object 832"/>
          <p:cNvSpPr/>
          <p:nvPr/>
        </p:nvSpPr>
        <p:spPr>
          <a:xfrm>
            <a:off x="9532124" y="155110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3" name="object 833"/>
          <p:cNvSpPr/>
          <p:nvPr/>
        </p:nvSpPr>
        <p:spPr>
          <a:xfrm>
            <a:off x="3683749" y="155110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4" name="object 834"/>
          <p:cNvSpPr/>
          <p:nvPr/>
        </p:nvSpPr>
        <p:spPr>
          <a:xfrm>
            <a:off x="9265856" y="155110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5" name="object 835"/>
          <p:cNvSpPr/>
          <p:nvPr/>
        </p:nvSpPr>
        <p:spPr>
          <a:xfrm>
            <a:off x="3417480" y="155110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6" name="object 836"/>
          <p:cNvSpPr/>
          <p:nvPr/>
        </p:nvSpPr>
        <p:spPr>
          <a:xfrm>
            <a:off x="8999588" y="15510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7" name="object 837"/>
          <p:cNvSpPr/>
          <p:nvPr/>
        </p:nvSpPr>
        <p:spPr>
          <a:xfrm>
            <a:off x="3151225" y="15510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8" name="object 838"/>
          <p:cNvSpPr/>
          <p:nvPr/>
        </p:nvSpPr>
        <p:spPr>
          <a:xfrm>
            <a:off x="8733320" y="15510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9" name="object 839"/>
          <p:cNvSpPr/>
          <p:nvPr/>
        </p:nvSpPr>
        <p:spPr>
          <a:xfrm>
            <a:off x="2884957" y="15510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0" name="object 840"/>
          <p:cNvSpPr/>
          <p:nvPr/>
        </p:nvSpPr>
        <p:spPr>
          <a:xfrm>
            <a:off x="8467166" y="15510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1" name="object 841"/>
          <p:cNvSpPr/>
          <p:nvPr/>
        </p:nvSpPr>
        <p:spPr>
          <a:xfrm>
            <a:off x="2618790" y="15510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2" name="object 842"/>
          <p:cNvSpPr/>
          <p:nvPr/>
        </p:nvSpPr>
        <p:spPr>
          <a:xfrm>
            <a:off x="8200897" y="15510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3" name="object 843"/>
          <p:cNvSpPr/>
          <p:nvPr/>
        </p:nvSpPr>
        <p:spPr>
          <a:xfrm>
            <a:off x="2352535" y="15510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4" name="object 844"/>
          <p:cNvSpPr/>
          <p:nvPr/>
        </p:nvSpPr>
        <p:spPr>
          <a:xfrm>
            <a:off x="7934630" y="155107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13157"/>
                </a:lnTo>
                <a:lnTo>
                  <a:pt x="0" y="29616"/>
                </a:lnTo>
                <a:lnTo>
                  <a:pt x="29616" y="29616"/>
                </a:lnTo>
                <a:lnTo>
                  <a:pt x="29616" y="13157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5" name="object 845"/>
          <p:cNvSpPr/>
          <p:nvPr/>
        </p:nvSpPr>
        <p:spPr>
          <a:xfrm>
            <a:off x="2086267" y="155107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16"/>
                </a:lnTo>
                <a:lnTo>
                  <a:pt x="29603" y="2961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6" name="object 846"/>
          <p:cNvSpPr/>
          <p:nvPr/>
        </p:nvSpPr>
        <p:spPr>
          <a:xfrm>
            <a:off x="7668476" y="1551076"/>
            <a:ext cx="29845" cy="13335"/>
          </a:xfrm>
          <a:custGeom>
            <a:avLst/>
            <a:gdLst/>
            <a:ahLst/>
            <a:cxnLst/>
            <a:rect l="l" t="t" r="r" b="b"/>
            <a:pathLst>
              <a:path w="29845" h="13334">
                <a:moveTo>
                  <a:pt x="0" y="13157"/>
                </a:moveTo>
                <a:lnTo>
                  <a:pt x="29616" y="13157"/>
                </a:lnTo>
                <a:lnTo>
                  <a:pt x="29616" y="0"/>
                </a:lnTo>
                <a:lnTo>
                  <a:pt x="0" y="0"/>
                </a:lnTo>
                <a:lnTo>
                  <a:pt x="0" y="13157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7" name="object 847"/>
          <p:cNvSpPr/>
          <p:nvPr/>
        </p:nvSpPr>
        <p:spPr>
          <a:xfrm>
            <a:off x="1820113" y="155107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8" name="object 848"/>
          <p:cNvSpPr/>
          <p:nvPr/>
        </p:nvSpPr>
        <p:spPr>
          <a:xfrm>
            <a:off x="7402207" y="1551076"/>
            <a:ext cx="29845" cy="13335"/>
          </a:xfrm>
          <a:custGeom>
            <a:avLst/>
            <a:gdLst/>
            <a:ahLst/>
            <a:cxnLst/>
            <a:rect l="l" t="t" r="r" b="b"/>
            <a:pathLst>
              <a:path w="29845" h="13334">
                <a:moveTo>
                  <a:pt x="0" y="13157"/>
                </a:moveTo>
                <a:lnTo>
                  <a:pt x="29616" y="13157"/>
                </a:lnTo>
                <a:lnTo>
                  <a:pt x="29616" y="0"/>
                </a:lnTo>
                <a:lnTo>
                  <a:pt x="0" y="0"/>
                </a:lnTo>
                <a:lnTo>
                  <a:pt x="0" y="13157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9" name="object 849"/>
          <p:cNvSpPr/>
          <p:nvPr/>
        </p:nvSpPr>
        <p:spPr>
          <a:xfrm>
            <a:off x="1553844" y="155107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0" name="object 850"/>
          <p:cNvSpPr/>
          <p:nvPr/>
        </p:nvSpPr>
        <p:spPr>
          <a:xfrm>
            <a:off x="7136053" y="1551076"/>
            <a:ext cx="29845" cy="13335"/>
          </a:xfrm>
          <a:custGeom>
            <a:avLst/>
            <a:gdLst/>
            <a:ahLst/>
            <a:cxnLst/>
            <a:rect l="l" t="t" r="r" b="b"/>
            <a:pathLst>
              <a:path w="29845" h="13334">
                <a:moveTo>
                  <a:pt x="0" y="13157"/>
                </a:moveTo>
                <a:lnTo>
                  <a:pt x="29603" y="13157"/>
                </a:lnTo>
                <a:lnTo>
                  <a:pt x="29603" y="0"/>
                </a:lnTo>
                <a:lnTo>
                  <a:pt x="0" y="0"/>
                </a:lnTo>
                <a:lnTo>
                  <a:pt x="0" y="13157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1" name="object 851"/>
          <p:cNvSpPr/>
          <p:nvPr/>
        </p:nvSpPr>
        <p:spPr>
          <a:xfrm>
            <a:off x="1287678" y="155107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2" name="object 852"/>
          <p:cNvSpPr/>
          <p:nvPr/>
        </p:nvSpPr>
        <p:spPr>
          <a:xfrm>
            <a:off x="6869785" y="1551076"/>
            <a:ext cx="29845" cy="13335"/>
          </a:xfrm>
          <a:custGeom>
            <a:avLst/>
            <a:gdLst/>
            <a:ahLst/>
            <a:cxnLst/>
            <a:rect l="l" t="t" r="r" b="b"/>
            <a:pathLst>
              <a:path w="29845" h="13334">
                <a:moveTo>
                  <a:pt x="0" y="13157"/>
                </a:moveTo>
                <a:lnTo>
                  <a:pt x="29603" y="13157"/>
                </a:lnTo>
                <a:lnTo>
                  <a:pt x="29603" y="0"/>
                </a:lnTo>
                <a:lnTo>
                  <a:pt x="0" y="0"/>
                </a:lnTo>
                <a:lnTo>
                  <a:pt x="0" y="13157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3" name="object 853"/>
          <p:cNvSpPr/>
          <p:nvPr/>
        </p:nvSpPr>
        <p:spPr>
          <a:xfrm>
            <a:off x="1021419" y="155107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4" name="object 854"/>
          <p:cNvSpPr/>
          <p:nvPr/>
        </p:nvSpPr>
        <p:spPr>
          <a:xfrm>
            <a:off x="6603631" y="1551063"/>
            <a:ext cx="29845" cy="13335"/>
          </a:xfrm>
          <a:custGeom>
            <a:avLst/>
            <a:gdLst/>
            <a:ahLst/>
            <a:cxnLst/>
            <a:rect l="l" t="t" r="r" b="b"/>
            <a:pathLst>
              <a:path w="29845" h="13334">
                <a:moveTo>
                  <a:pt x="0" y="13169"/>
                </a:moveTo>
                <a:lnTo>
                  <a:pt x="29603" y="13169"/>
                </a:lnTo>
                <a:lnTo>
                  <a:pt x="29603" y="0"/>
                </a:lnTo>
                <a:lnTo>
                  <a:pt x="0" y="0"/>
                </a:lnTo>
                <a:lnTo>
                  <a:pt x="0" y="13169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5" name="object 855"/>
          <p:cNvSpPr/>
          <p:nvPr/>
        </p:nvSpPr>
        <p:spPr>
          <a:xfrm>
            <a:off x="755258" y="15510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6" name="object 856"/>
          <p:cNvSpPr/>
          <p:nvPr/>
        </p:nvSpPr>
        <p:spPr>
          <a:xfrm>
            <a:off x="6337363" y="15510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13169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1316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7" name="object 857"/>
          <p:cNvSpPr/>
          <p:nvPr/>
        </p:nvSpPr>
        <p:spPr>
          <a:xfrm>
            <a:off x="488989" y="15510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1" y="0"/>
                </a:moveTo>
                <a:lnTo>
                  <a:pt x="0" y="0"/>
                </a:lnTo>
                <a:lnTo>
                  <a:pt x="0" y="29603"/>
                </a:lnTo>
                <a:lnTo>
                  <a:pt x="29611" y="29603"/>
                </a:lnTo>
                <a:lnTo>
                  <a:pt x="29611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8" name="object 858"/>
          <p:cNvSpPr/>
          <p:nvPr/>
        </p:nvSpPr>
        <p:spPr>
          <a:xfrm>
            <a:off x="252892" y="15510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9" name="object 859"/>
          <p:cNvSpPr/>
          <p:nvPr/>
        </p:nvSpPr>
        <p:spPr>
          <a:xfrm>
            <a:off x="11928093" y="128546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0" name="object 860"/>
          <p:cNvSpPr/>
          <p:nvPr/>
        </p:nvSpPr>
        <p:spPr>
          <a:xfrm>
            <a:off x="6079718" y="128546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1" name="object 861"/>
          <p:cNvSpPr/>
          <p:nvPr/>
        </p:nvSpPr>
        <p:spPr>
          <a:xfrm>
            <a:off x="11661826" y="128546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2" name="object 862"/>
          <p:cNvSpPr/>
          <p:nvPr/>
        </p:nvSpPr>
        <p:spPr>
          <a:xfrm>
            <a:off x="5841504" y="1285468"/>
            <a:ext cx="1905" cy="29845"/>
          </a:xfrm>
          <a:custGeom>
            <a:avLst/>
            <a:gdLst/>
            <a:ahLst/>
            <a:cxnLst/>
            <a:rect l="l" t="t" r="r" b="b"/>
            <a:pathLst>
              <a:path w="1904" h="29844">
                <a:moveTo>
                  <a:pt x="0" y="29502"/>
                </a:moveTo>
                <a:lnTo>
                  <a:pt x="1562" y="29502"/>
                </a:lnTo>
                <a:lnTo>
                  <a:pt x="1562" y="0"/>
                </a:lnTo>
                <a:lnTo>
                  <a:pt x="0" y="0"/>
                </a:lnTo>
                <a:lnTo>
                  <a:pt x="0" y="29502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3" name="object 863"/>
          <p:cNvSpPr/>
          <p:nvPr/>
        </p:nvSpPr>
        <p:spPr>
          <a:xfrm>
            <a:off x="11395671" y="128546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4" name="object 864"/>
          <p:cNvSpPr/>
          <p:nvPr/>
        </p:nvSpPr>
        <p:spPr>
          <a:xfrm>
            <a:off x="11129403" y="128546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5" name="object 865"/>
          <p:cNvSpPr/>
          <p:nvPr/>
        </p:nvSpPr>
        <p:spPr>
          <a:xfrm>
            <a:off x="5281028" y="128546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6" name="object 866"/>
          <p:cNvSpPr/>
          <p:nvPr/>
        </p:nvSpPr>
        <p:spPr>
          <a:xfrm>
            <a:off x="10863135" y="128545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8" y="0"/>
                </a:moveTo>
                <a:lnTo>
                  <a:pt x="0" y="0"/>
                </a:lnTo>
                <a:lnTo>
                  <a:pt x="0" y="29502"/>
                </a:lnTo>
                <a:lnTo>
                  <a:pt x="29718" y="29502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7" name="object 867"/>
          <p:cNvSpPr/>
          <p:nvPr/>
        </p:nvSpPr>
        <p:spPr>
          <a:xfrm>
            <a:off x="5014760" y="128545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7" y="0"/>
                </a:moveTo>
                <a:lnTo>
                  <a:pt x="0" y="0"/>
                </a:lnTo>
                <a:lnTo>
                  <a:pt x="0" y="29502"/>
                </a:lnTo>
                <a:lnTo>
                  <a:pt x="29717" y="29502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8" name="object 868"/>
          <p:cNvSpPr/>
          <p:nvPr/>
        </p:nvSpPr>
        <p:spPr>
          <a:xfrm>
            <a:off x="10596968" y="128545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9" name="object 869"/>
          <p:cNvSpPr/>
          <p:nvPr/>
        </p:nvSpPr>
        <p:spPr>
          <a:xfrm>
            <a:off x="4748606" y="128545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0" name="object 870"/>
          <p:cNvSpPr/>
          <p:nvPr/>
        </p:nvSpPr>
        <p:spPr>
          <a:xfrm>
            <a:off x="10330713" y="128545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1" name="object 871"/>
          <p:cNvSpPr/>
          <p:nvPr/>
        </p:nvSpPr>
        <p:spPr>
          <a:xfrm>
            <a:off x="4482338" y="128545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2" name="object 872"/>
          <p:cNvSpPr/>
          <p:nvPr/>
        </p:nvSpPr>
        <p:spPr>
          <a:xfrm>
            <a:off x="10064546" y="128545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3" name="object 873"/>
          <p:cNvSpPr/>
          <p:nvPr/>
        </p:nvSpPr>
        <p:spPr>
          <a:xfrm>
            <a:off x="4216184" y="128545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4" name="object 874"/>
          <p:cNvSpPr/>
          <p:nvPr/>
        </p:nvSpPr>
        <p:spPr>
          <a:xfrm>
            <a:off x="9798278" y="128545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5" name="object 875"/>
          <p:cNvSpPr/>
          <p:nvPr/>
        </p:nvSpPr>
        <p:spPr>
          <a:xfrm>
            <a:off x="3949915" y="128545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6" name="object 876"/>
          <p:cNvSpPr/>
          <p:nvPr/>
        </p:nvSpPr>
        <p:spPr>
          <a:xfrm>
            <a:off x="9532125" y="128544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11938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11938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7" name="object 877"/>
          <p:cNvSpPr/>
          <p:nvPr/>
        </p:nvSpPr>
        <p:spPr>
          <a:xfrm>
            <a:off x="3683749" y="128544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8" name="object 878"/>
          <p:cNvSpPr/>
          <p:nvPr/>
        </p:nvSpPr>
        <p:spPr>
          <a:xfrm>
            <a:off x="9265856" y="1297381"/>
            <a:ext cx="29845" cy="17780"/>
          </a:xfrm>
          <a:custGeom>
            <a:avLst/>
            <a:gdLst/>
            <a:ahLst/>
            <a:cxnLst/>
            <a:rect l="l" t="t" r="r" b="b"/>
            <a:pathLst>
              <a:path w="29845" h="17780">
                <a:moveTo>
                  <a:pt x="0" y="17551"/>
                </a:moveTo>
                <a:lnTo>
                  <a:pt x="29616" y="17551"/>
                </a:lnTo>
                <a:lnTo>
                  <a:pt x="29616" y="0"/>
                </a:lnTo>
                <a:lnTo>
                  <a:pt x="0" y="0"/>
                </a:lnTo>
                <a:lnTo>
                  <a:pt x="0" y="17551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9" name="object 879"/>
          <p:cNvSpPr/>
          <p:nvPr/>
        </p:nvSpPr>
        <p:spPr>
          <a:xfrm>
            <a:off x="3417480" y="128544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0" name="object 880"/>
          <p:cNvSpPr/>
          <p:nvPr/>
        </p:nvSpPr>
        <p:spPr>
          <a:xfrm>
            <a:off x="8999588" y="128544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11938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11938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1" name="object 881"/>
          <p:cNvSpPr/>
          <p:nvPr/>
        </p:nvSpPr>
        <p:spPr>
          <a:xfrm>
            <a:off x="3151225" y="128544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2" name="object 882"/>
          <p:cNvSpPr/>
          <p:nvPr/>
        </p:nvSpPr>
        <p:spPr>
          <a:xfrm>
            <a:off x="8733320" y="128544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3" name="object 883"/>
          <p:cNvSpPr/>
          <p:nvPr/>
        </p:nvSpPr>
        <p:spPr>
          <a:xfrm>
            <a:off x="2884957" y="128544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4" name="object 884"/>
          <p:cNvSpPr/>
          <p:nvPr/>
        </p:nvSpPr>
        <p:spPr>
          <a:xfrm>
            <a:off x="8467166" y="128543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5" name="object 885"/>
          <p:cNvSpPr/>
          <p:nvPr/>
        </p:nvSpPr>
        <p:spPr>
          <a:xfrm>
            <a:off x="2618790" y="128543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6" name="object 886"/>
          <p:cNvSpPr/>
          <p:nvPr/>
        </p:nvSpPr>
        <p:spPr>
          <a:xfrm>
            <a:off x="8200897" y="128543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7" name="object 887"/>
          <p:cNvSpPr/>
          <p:nvPr/>
        </p:nvSpPr>
        <p:spPr>
          <a:xfrm>
            <a:off x="2352535" y="128543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8" name="object 888"/>
          <p:cNvSpPr/>
          <p:nvPr/>
        </p:nvSpPr>
        <p:spPr>
          <a:xfrm>
            <a:off x="7934629" y="128543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9" name="object 889"/>
          <p:cNvSpPr/>
          <p:nvPr/>
        </p:nvSpPr>
        <p:spPr>
          <a:xfrm>
            <a:off x="2086267" y="128543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0" name="object 890"/>
          <p:cNvSpPr/>
          <p:nvPr/>
        </p:nvSpPr>
        <p:spPr>
          <a:xfrm>
            <a:off x="7668476" y="128543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1" name="object 891"/>
          <p:cNvSpPr/>
          <p:nvPr/>
        </p:nvSpPr>
        <p:spPr>
          <a:xfrm>
            <a:off x="1820113" y="128543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2" name="object 892"/>
          <p:cNvSpPr/>
          <p:nvPr/>
        </p:nvSpPr>
        <p:spPr>
          <a:xfrm>
            <a:off x="7402207" y="128541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3" name="object 893"/>
          <p:cNvSpPr/>
          <p:nvPr/>
        </p:nvSpPr>
        <p:spPr>
          <a:xfrm>
            <a:off x="1553844" y="128541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4" name="object 894"/>
          <p:cNvSpPr/>
          <p:nvPr/>
        </p:nvSpPr>
        <p:spPr>
          <a:xfrm>
            <a:off x="7136053" y="128541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5" name="object 895"/>
          <p:cNvSpPr/>
          <p:nvPr/>
        </p:nvSpPr>
        <p:spPr>
          <a:xfrm>
            <a:off x="1287678" y="128541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6" name="object 896"/>
          <p:cNvSpPr/>
          <p:nvPr/>
        </p:nvSpPr>
        <p:spPr>
          <a:xfrm>
            <a:off x="6869785" y="128541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7" name="object 897"/>
          <p:cNvSpPr/>
          <p:nvPr/>
        </p:nvSpPr>
        <p:spPr>
          <a:xfrm>
            <a:off x="1021417" y="128541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7" y="0"/>
                </a:moveTo>
                <a:lnTo>
                  <a:pt x="0" y="0"/>
                </a:lnTo>
                <a:lnTo>
                  <a:pt x="0" y="29489"/>
                </a:lnTo>
                <a:lnTo>
                  <a:pt x="29607" y="29489"/>
                </a:lnTo>
                <a:lnTo>
                  <a:pt x="2960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8" name="object 898"/>
          <p:cNvSpPr/>
          <p:nvPr/>
        </p:nvSpPr>
        <p:spPr>
          <a:xfrm>
            <a:off x="6603631" y="128541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9" name="object 899"/>
          <p:cNvSpPr/>
          <p:nvPr/>
        </p:nvSpPr>
        <p:spPr>
          <a:xfrm>
            <a:off x="755257" y="128541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1" y="0"/>
                </a:moveTo>
                <a:lnTo>
                  <a:pt x="0" y="0"/>
                </a:lnTo>
                <a:lnTo>
                  <a:pt x="0" y="29489"/>
                </a:lnTo>
                <a:lnTo>
                  <a:pt x="29611" y="29489"/>
                </a:lnTo>
                <a:lnTo>
                  <a:pt x="29611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0" name="object 900"/>
          <p:cNvSpPr/>
          <p:nvPr/>
        </p:nvSpPr>
        <p:spPr>
          <a:xfrm>
            <a:off x="6337363" y="128540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1" name="object 901"/>
          <p:cNvSpPr/>
          <p:nvPr/>
        </p:nvSpPr>
        <p:spPr>
          <a:xfrm>
            <a:off x="488989" y="128540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1" y="0"/>
                </a:moveTo>
                <a:lnTo>
                  <a:pt x="0" y="0"/>
                </a:lnTo>
                <a:lnTo>
                  <a:pt x="0" y="29502"/>
                </a:lnTo>
                <a:lnTo>
                  <a:pt x="29611" y="29502"/>
                </a:lnTo>
                <a:lnTo>
                  <a:pt x="29611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2" name="object 902"/>
          <p:cNvSpPr/>
          <p:nvPr/>
        </p:nvSpPr>
        <p:spPr>
          <a:xfrm>
            <a:off x="252892" y="128540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502"/>
                </a:lnTo>
                <a:lnTo>
                  <a:pt x="29608" y="29502"/>
                </a:lnTo>
                <a:lnTo>
                  <a:pt x="2960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3" name="object 903"/>
          <p:cNvSpPr/>
          <p:nvPr/>
        </p:nvSpPr>
        <p:spPr>
          <a:xfrm>
            <a:off x="11928093" y="101968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14"/>
                </a:lnTo>
                <a:lnTo>
                  <a:pt x="29603" y="29514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4" name="object 904"/>
          <p:cNvSpPr/>
          <p:nvPr/>
        </p:nvSpPr>
        <p:spPr>
          <a:xfrm>
            <a:off x="6079718" y="101968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14"/>
                </a:lnTo>
                <a:lnTo>
                  <a:pt x="29616" y="29514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5" name="object 905"/>
          <p:cNvSpPr/>
          <p:nvPr/>
        </p:nvSpPr>
        <p:spPr>
          <a:xfrm>
            <a:off x="11661826" y="101968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14"/>
                </a:lnTo>
                <a:lnTo>
                  <a:pt x="29603" y="29514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6" name="object 906"/>
          <p:cNvSpPr/>
          <p:nvPr/>
        </p:nvSpPr>
        <p:spPr>
          <a:xfrm>
            <a:off x="5813450" y="101968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15367"/>
                </a:lnTo>
                <a:lnTo>
                  <a:pt x="0" y="29514"/>
                </a:lnTo>
                <a:lnTo>
                  <a:pt x="29616" y="29514"/>
                </a:lnTo>
                <a:lnTo>
                  <a:pt x="29616" y="15367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7" name="object 907"/>
          <p:cNvSpPr/>
          <p:nvPr/>
        </p:nvSpPr>
        <p:spPr>
          <a:xfrm>
            <a:off x="11395671" y="101968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8" name="object 908"/>
          <p:cNvSpPr/>
          <p:nvPr/>
        </p:nvSpPr>
        <p:spPr>
          <a:xfrm>
            <a:off x="5547296" y="1019683"/>
            <a:ext cx="29845" cy="15875"/>
          </a:xfrm>
          <a:custGeom>
            <a:avLst/>
            <a:gdLst/>
            <a:ahLst/>
            <a:cxnLst/>
            <a:rect l="l" t="t" r="r" b="b"/>
            <a:pathLst>
              <a:path w="29845" h="15875">
                <a:moveTo>
                  <a:pt x="0" y="15366"/>
                </a:moveTo>
                <a:lnTo>
                  <a:pt x="29603" y="15366"/>
                </a:lnTo>
                <a:lnTo>
                  <a:pt x="29603" y="0"/>
                </a:lnTo>
                <a:lnTo>
                  <a:pt x="0" y="0"/>
                </a:lnTo>
                <a:lnTo>
                  <a:pt x="0" y="15366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9" name="object 909"/>
          <p:cNvSpPr/>
          <p:nvPr/>
        </p:nvSpPr>
        <p:spPr>
          <a:xfrm>
            <a:off x="11129403" y="101968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0" name="object 910"/>
          <p:cNvSpPr/>
          <p:nvPr/>
        </p:nvSpPr>
        <p:spPr>
          <a:xfrm>
            <a:off x="5281028" y="101968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1" name="object 911"/>
          <p:cNvSpPr/>
          <p:nvPr/>
        </p:nvSpPr>
        <p:spPr>
          <a:xfrm>
            <a:off x="10863135" y="101968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8" y="0"/>
                </a:moveTo>
                <a:lnTo>
                  <a:pt x="0" y="0"/>
                </a:lnTo>
                <a:lnTo>
                  <a:pt x="0" y="29502"/>
                </a:lnTo>
                <a:lnTo>
                  <a:pt x="29718" y="29502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2" name="object 912"/>
          <p:cNvSpPr/>
          <p:nvPr/>
        </p:nvSpPr>
        <p:spPr>
          <a:xfrm>
            <a:off x="5014760" y="101968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7" y="0"/>
                </a:moveTo>
                <a:lnTo>
                  <a:pt x="0" y="0"/>
                </a:lnTo>
                <a:lnTo>
                  <a:pt x="0" y="29502"/>
                </a:lnTo>
                <a:lnTo>
                  <a:pt x="29717" y="29502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3" name="object 913"/>
          <p:cNvSpPr/>
          <p:nvPr/>
        </p:nvSpPr>
        <p:spPr>
          <a:xfrm>
            <a:off x="10596968" y="101968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4" name="object 914"/>
          <p:cNvSpPr/>
          <p:nvPr/>
        </p:nvSpPr>
        <p:spPr>
          <a:xfrm>
            <a:off x="4748606" y="101968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5" name="object 915"/>
          <p:cNvSpPr/>
          <p:nvPr/>
        </p:nvSpPr>
        <p:spPr>
          <a:xfrm>
            <a:off x="10330713" y="101967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6" name="object 916"/>
          <p:cNvSpPr/>
          <p:nvPr/>
        </p:nvSpPr>
        <p:spPr>
          <a:xfrm>
            <a:off x="4482338" y="101967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7" name="object 917"/>
          <p:cNvSpPr/>
          <p:nvPr/>
        </p:nvSpPr>
        <p:spPr>
          <a:xfrm>
            <a:off x="10064546" y="101967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8" name="object 918"/>
          <p:cNvSpPr/>
          <p:nvPr/>
        </p:nvSpPr>
        <p:spPr>
          <a:xfrm>
            <a:off x="4216184" y="101967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9" name="object 919"/>
          <p:cNvSpPr/>
          <p:nvPr/>
        </p:nvSpPr>
        <p:spPr>
          <a:xfrm>
            <a:off x="9798278" y="101967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0" name="object 920"/>
          <p:cNvSpPr/>
          <p:nvPr/>
        </p:nvSpPr>
        <p:spPr>
          <a:xfrm>
            <a:off x="3949915" y="101967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1" name="object 921"/>
          <p:cNvSpPr/>
          <p:nvPr/>
        </p:nvSpPr>
        <p:spPr>
          <a:xfrm>
            <a:off x="9549206" y="1019670"/>
            <a:ext cx="12700" cy="29845"/>
          </a:xfrm>
          <a:custGeom>
            <a:avLst/>
            <a:gdLst/>
            <a:ahLst/>
            <a:cxnLst/>
            <a:rect l="l" t="t" r="r" b="b"/>
            <a:pathLst>
              <a:path w="12700" h="29844">
                <a:moveTo>
                  <a:pt x="0" y="29502"/>
                </a:moveTo>
                <a:lnTo>
                  <a:pt x="12534" y="29502"/>
                </a:lnTo>
                <a:lnTo>
                  <a:pt x="12534" y="0"/>
                </a:lnTo>
                <a:lnTo>
                  <a:pt x="0" y="0"/>
                </a:lnTo>
                <a:lnTo>
                  <a:pt x="0" y="29502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2" name="object 922"/>
          <p:cNvSpPr/>
          <p:nvPr/>
        </p:nvSpPr>
        <p:spPr>
          <a:xfrm>
            <a:off x="3683749" y="101967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3" name="object 923"/>
          <p:cNvSpPr/>
          <p:nvPr/>
        </p:nvSpPr>
        <p:spPr>
          <a:xfrm>
            <a:off x="3417480" y="101967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4" name="object 924"/>
          <p:cNvSpPr/>
          <p:nvPr/>
        </p:nvSpPr>
        <p:spPr>
          <a:xfrm>
            <a:off x="8999588" y="1019670"/>
            <a:ext cx="19050" cy="29845"/>
          </a:xfrm>
          <a:custGeom>
            <a:avLst/>
            <a:gdLst/>
            <a:ahLst/>
            <a:cxnLst/>
            <a:rect l="l" t="t" r="r" b="b"/>
            <a:pathLst>
              <a:path w="19050" h="29844">
                <a:moveTo>
                  <a:pt x="0" y="29489"/>
                </a:moveTo>
                <a:lnTo>
                  <a:pt x="18605" y="29489"/>
                </a:lnTo>
                <a:lnTo>
                  <a:pt x="18605" y="0"/>
                </a:lnTo>
                <a:lnTo>
                  <a:pt x="0" y="0"/>
                </a:lnTo>
                <a:lnTo>
                  <a:pt x="0" y="29489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5" name="object 925"/>
          <p:cNvSpPr/>
          <p:nvPr/>
        </p:nvSpPr>
        <p:spPr>
          <a:xfrm>
            <a:off x="3151225" y="101967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6" name="object 926"/>
          <p:cNvSpPr/>
          <p:nvPr/>
        </p:nvSpPr>
        <p:spPr>
          <a:xfrm>
            <a:off x="8733320" y="10196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7" name="object 927"/>
          <p:cNvSpPr/>
          <p:nvPr/>
        </p:nvSpPr>
        <p:spPr>
          <a:xfrm>
            <a:off x="2884957" y="10196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8" name="object 928"/>
          <p:cNvSpPr/>
          <p:nvPr/>
        </p:nvSpPr>
        <p:spPr>
          <a:xfrm>
            <a:off x="8467166" y="10196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9" name="object 929"/>
          <p:cNvSpPr/>
          <p:nvPr/>
        </p:nvSpPr>
        <p:spPr>
          <a:xfrm>
            <a:off x="2618790" y="10196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0" name="object 930"/>
          <p:cNvSpPr/>
          <p:nvPr/>
        </p:nvSpPr>
        <p:spPr>
          <a:xfrm>
            <a:off x="8200897" y="10196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1" name="object 931"/>
          <p:cNvSpPr/>
          <p:nvPr/>
        </p:nvSpPr>
        <p:spPr>
          <a:xfrm>
            <a:off x="2352535" y="10196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2" name="object 932"/>
          <p:cNvSpPr/>
          <p:nvPr/>
        </p:nvSpPr>
        <p:spPr>
          <a:xfrm>
            <a:off x="7934629" y="10196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3" name="object 933"/>
          <p:cNvSpPr/>
          <p:nvPr/>
        </p:nvSpPr>
        <p:spPr>
          <a:xfrm>
            <a:off x="2086267" y="10196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4" name="object 934"/>
          <p:cNvSpPr/>
          <p:nvPr/>
        </p:nvSpPr>
        <p:spPr>
          <a:xfrm>
            <a:off x="7668476" y="10196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5" name="object 935"/>
          <p:cNvSpPr/>
          <p:nvPr/>
        </p:nvSpPr>
        <p:spPr>
          <a:xfrm>
            <a:off x="1820113" y="10196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6" name="object 936"/>
          <p:cNvSpPr/>
          <p:nvPr/>
        </p:nvSpPr>
        <p:spPr>
          <a:xfrm>
            <a:off x="7402207" y="10196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7" name="object 937"/>
          <p:cNvSpPr/>
          <p:nvPr/>
        </p:nvSpPr>
        <p:spPr>
          <a:xfrm>
            <a:off x="1553844" y="10196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8" name="object 938"/>
          <p:cNvSpPr/>
          <p:nvPr/>
        </p:nvSpPr>
        <p:spPr>
          <a:xfrm>
            <a:off x="7136053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9" name="object 939"/>
          <p:cNvSpPr/>
          <p:nvPr/>
        </p:nvSpPr>
        <p:spPr>
          <a:xfrm>
            <a:off x="1287678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0" name="object 940"/>
          <p:cNvSpPr/>
          <p:nvPr/>
        </p:nvSpPr>
        <p:spPr>
          <a:xfrm>
            <a:off x="6869785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1" name="object 941"/>
          <p:cNvSpPr/>
          <p:nvPr/>
        </p:nvSpPr>
        <p:spPr>
          <a:xfrm>
            <a:off x="1021417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7" y="0"/>
                </a:moveTo>
                <a:lnTo>
                  <a:pt x="0" y="0"/>
                </a:lnTo>
                <a:lnTo>
                  <a:pt x="0" y="29502"/>
                </a:lnTo>
                <a:lnTo>
                  <a:pt x="29607" y="29502"/>
                </a:lnTo>
                <a:lnTo>
                  <a:pt x="2960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2" name="object 942"/>
          <p:cNvSpPr/>
          <p:nvPr/>
        </p:nvSpPr>
        <p:spPr>
          <a:xfrm>
            <a:off x="6603631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3" name="object 943"/>
          <p:cNvSpPr/>
          <p:nvPr/>
        </p:nvSpPr>
        <p:spPr>
          <a:xfrm>
            <a:off x="755257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1" y="0"/>
                </a:moveTo>
                <a:lnTo>
                  <a:pt x="0" y="0"/>
                </a:lnTo>
                <a:lnTo>
                  <a:pt x="0" y="29502"/>
                </a:lnTo>
                <a:lnTo>
                  <a:pt x="29611" y="29502"/>
                </a:lnTo>
                <a:lnTo>
                  <a:pt x="29611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4" name="object 944"/>
          <p:cNvSpPr/>
          <p:nvPr/>
        </p:nvSpPr>
        <p:spPr>
          <a:xfrm>
            <a:off x="6337363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5" name="object 945"/>
          <p:cNvSpPr/>
          <p:nvPr/>
        </p:nvSpPr>
        <p:spPr>
          <a:xfrm>
            <a:off x="488989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1" y="0"/>
                </a:moveTo>
                <a:lnTo>
                  <a:pt x="0" y="0"/>
                </a:lnTo>
                <a:lnTo>
                  <a:pt x="0" y="29489"/>
                </a:lnTo>
                <a:lnTo>
                  <a:pt x="29611" y="29489"/>
                </a:lnTo>
                <a:lnTo>
                  <a:pt x="29611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6" name="object 946"/>
          <p:cNvSpPr/>
          <p:nvPr/>
        </p:nvSpPr>
        <p:spPr>
          <a:xfrm>
            <a:off x="252892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489"/>
                </a:lnTo>
                <a:lnTo>
                  <a:pt x="29608" y="29489"/>
                </a:lnTo>
                <a:lnTo>
                  <a:pt x="2960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7" name="object 947"/>
          <p:cNvSpPr/>
          <p:nvPr/>
        </p:nvSpPr>
        <p:spPr>
          <a:xfrm>
            <a:off x="11928093" y="7539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8" name="object 948"/>
          <p:cNvSpPr/>
          <p:nvPr/>
        </p:nvSpPr>
        <p:spPr>
          <a:xfrm>
            <a:off x="6079718" y="7539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9" name="object 949"/>
          <p:cNvSpPr/>
          <p:nvPr/>
        </p:nvSpPr>
        <p:spPr>
          <a:xfrm>
            <a:off x="11661826" y="7539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0" name="object 950"/>
          <p:cNvSpPr/>
          <p:nvPr/>
        </p:nvSpPr>
        <p:spPr>
          <a:xfrm>
            <a:off x="5813450" y="7539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1" name="object 951"/>
          <p:cNvSpPr/>
          <p:nvPr/>
        </p:nvSpPr>
        <p:spPr>
          <a:xfrm>
            <a:off x="11395671" y="7539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2" name="object 952"/>
          <p:cNvSpPr/>
          <p:nvPr/>
        </p:nvSpPr>
        <p:spPr>
          <a:xfrm>
            <a:off x="5547296" y="7539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3" name="object 953"/>
          <p:cNvSpPr/>
          <p:nvPr/>
        </p:nvSpPr>
        <p:spPr>
          <a:xfrm>
            <a:off x="11129403" y="7539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4" name="object 954"/>
          <p:cNvSpPr/>
          <p:nvPr/>
        </p:nvSpPr>
        <p:spPr>
          <a:xfrm>
            <a:off x="5281028" y="7539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5" name="object 955"/>
          <p:cNvSpPr/>
          <p:nvPr/>
        </p:nvSpPr>
        <p:spPr>
          <a:xfrm>
            <a:off x="10863135" y="7539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8" y="0"/>
                </a:moveTo>
                <a:lnTo>
                  <a:pt x="0" y="0"/>
                </a:lnTo>
                <a:lnTo>
                  <a:pt x="0" y="29591"/>
                </a:lnTo>
                <a:lnTo>
                  <a:pt x="29718" y="29591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6" name="object 956"/>
          <p:cNvSpPr/>
          <p:nvPr/>
        </p:nvSpPr>
        <p:spPr>
          <a:xfrm>
            <a:off x="5014760" y="7539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7" y="0"/>
                </a:moveTo>
                <a:lnTo>
                  <a:pt x="0" y="0"/>
                </a:lnTo>
                <a:lnTo>
                  <a:pt x="0" y="29591"/>
                </a:lnTo>
                <a:lnTo>
                  <a:pt x="29717" y="29591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7" name="object 957"/>
          <p:cNvSpPr/>
          <p:nvPr/>
        </p:nvSpPr>
        <p:spPr>
          <a:xfrm>
            <a:off x="10596968" y="75391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8" name="object 958"/>
          <p:cNvSpPr/>
          <p:nvPr/>
        </p:nvSpPr>
        <p:spPr>
          <a:xfrm>
            <a:off x="4748606" y="75391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9" name="object 959"/>
          <p:cNvSpPr/>
          <p:nvPr/>
        </p:nvSpPr>
        <p:spPr>
          <a:xfrm>
            <a:off x="10330713" y="75391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0" name="object 960"/>
          <p:cNvSpPr/>
          <p:nvPr/>
        </p:nvSpPr>
        <p:spPr>
          <a:xfrm>
            <a:off x="4482338" y="75391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1" name="object 961"/>
          <p:cNvSpPr/>
          <p:nvPr/>
        </p:nvSpPr>
        <p:spPr>
          <a:xfrm>
            <a:off x="10064546" y="75391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2" name="object 962"/>
          <p:cNvSpPr/>
          <p:nvPr/>
        </p:nvSpPr>
        <p:spPr>
          <a:xfrm>
            <a:off x="4216184" y="75391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3" name="object 963"/>
          <p:cNvSpPr/>
          <p:nvPr/>
        </p:nvSpPr>
        <p:spPr>
          <a:xfrm>
            <a:off x="9798278" y="75391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4" name="object 964"/>
          <p:cNvSpPr/>
          <p:nvPr/>
        </p:nvSpPr>
        <p:spPr>
          <a:xfrm>
            <a:off x="3949915" y="75391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5" name="object 965"/>
          <p:cNvSpPr/>
          <p:nvPr/>
        </p:nvSpPr>
        <p:spPr>
          <a:xfrm>
            <a:off x="9549206" y="753910"/>
            <a:ext cx="12700" cy="29845"/>
          </a:xfrm>
          <a:custGeom>
            <a:avLst/>
            <a:gdLst/>
            <a:ahLst/>
            <a:cxnLst/>
            <a:rect l="l" t="t" r="r" b="b"/>
            <a:pathLst>
              <a:path w="12700" h="29845">
                <a:moveTo>
                  <a:pt x="0" y="29603"/>
                </a:moveTo>
                <a:lnTo>
                  <a:pt x="12534" y="29603"/>
                </a:lnTo>
                <a:lnTo>
                  <a:pt x="12534" y="0"/>
                </a:lnTo>
                <a:lnTo>
                  <a:pt x="0" y="0"/>
                </a:lnTo>
                <a:lnTo>
                  <a:pt x="0" y="29603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6" name="object 966"/>
          <p:cNvSpPr/>
          <p:nvPr/>
        </p:nvSpPr>
        <p:spPr>
          <a:xfrm>
            <a:off x="3683749" y="75391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7" name="object 967"/>
          <p:cNvSpPr/>
          <p:nvPr/>
        </p:nvSpPr>
        <p:spPr>
          <a:xfrm>
            <a:off x="3417480" y="75391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0"/>
                </a:lnTo>
                <a:lnTo>
                  <a:pt x="29616" y="29590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8" name="object 968"/>
          <p:cNvSpPr/>
          <p:nvPr/>
        </p:nvSpPr>
        <p:spPr>
          <a:xfrm>
            <a:off x="8999588" y="753897"/>
            <a:ext cx="19050" cy="29845"/>
          </a:xfrm>
          <a:custGeom>
            <a:avLst/>
            <a:gdLst/>
            <a:ahLst/>
            <a:cxnLst/>
            <a:rect l="l" t="t" r="r" b="b"/>
            <a:pathLst>
              <a:path w="19050" h="29845">
                <a:moveTo>
                  <a:pt x="0" y="29603"/>
                </a:moveTo>
                <a:lnTo>
                  <a:pt x="18605" y="29603"/>
                </a:lnTo>
                <a:lnTo>
                  <a:pt x="18605" y="0"/>
                </a:lnTo>
                <a:lnTo>
                  <a:pt x="0" y="0"/>
                </a:lnTo>
                <a:lnTo>
                  <a:pt x="0" y="29603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9" name="object 969"/>
          <p:cNvSpPr/>
          <p:nvPr/>
        </p:nvSpPr>
        <p:spPr>
          <a:xfrm>
            <a:off x="3151225" y="75389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0" name="object 970"/>
          <p:cNvSpPr/>
          <p:nvPr/>
        </p:nvSpPr>
        <p:spPr>
          <a:xfrm>
            <a:off x="8733320" y="75389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1" name="object 971"/>
          <p:cNvSpPr/>
          <p:nvPr/>
        </p:nvSpPr>
        <p:spPr>
          <a:xfrm>
            <a:off x="2884957" y="75389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2" name="object 972"/>
          <p:cNvSpPr/>
          <p:nvPr/>
        </p:nvSpPr>
        <p:spPr>
          <a:xfrm>
            <a:off x="8467166" y="75389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3" name="object 973"/>
          <p:cNvSpPr/>
          <p:nvPr/>
        </p:nvSpPr>
        <p:spPr>
          <a:xfrm>
            <a:off x="2618790" y="75389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4" name="object 974"/>
          <p:cNvSpPr/>
          <p:nvPr/>
        </p:nvSpPr>
        <p:spPr>
          <a:xfrm>
            <a:off x="8200897" y="75389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5" name="object 975"/>
          <p:cNvSpPr/>
          <p:nvPr/>
        </p:nvSpPr>
        <p:spPr>
          <a:xfrm>
            <a:off x="2352535" y="75389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6" name="object 976"/>
          <p:cNvSpPr/>
          <p:nvPr/>
        </p:nvSpPr>
        <p:spPr>
          <a:xfrm>
            <a:off x="7934629" y="75389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7" name="object 977"/>
          <p:cNvSpPr/>
          <p:nvPr/>
        </p:nvSpPr>
        <p:spPr>
          <a:xfrm>
            <a:off x="2086267" y="75389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8" name="object 978"/>
          <p:cNvSpPr/>
          <p:nvPr/>
        </p:nvSpPr>
        <p:spPr>
          <a:xfrm>
            <a:off x="7668476" y="75389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0"/>
                </a:lnTo>
                <a:lnTo>
                  <a:pt x="29616" y="29590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9" name="object 979"/>
          <p:cNvSpPr/>
          <p:nvPr/>
        </p:nvSpPr>
        <p:spPr>
          <a:xfrm>
            <a:off x="1820113" y="75389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590"/>
                </a:lnTo>
                <a:lnTo>
                  <a:pt x="29603" y="29590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0" name="object 980"/>
          <p:cNvSpPr/>
          <p:nvPr/>
        </p:nvSpPr>
        <p:spPr>
          <a:xfrm>
            <a:off x="7402207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1" name="object 981"/>
          <p:cNvSpPr/>
          <p:nvPr/>
        </p:nvSpPr>
        <p:spPr>
          <a:xfrm>
            <a:off x="1553844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2" name="object 982"/>
          <p:cNvSpPr/>
          <p:nvPr/>
        </p:nvSpPr>
        <p:spPr>
          <a:xfrm>
            <a:off x="7136053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3" name="object 983"/>
          <p:cNvSpPr/>
          <p:nvPr/>
        </p:nvSpPr>
        <p:spPr>
          <a:xfrm>
            <a:off x="1287678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4" name="object 984"/>
          <p:cNvSpPr/>
          <p:nvPr/>
        </p:nvSpPr>
        <p:spPr>
          <a:xfrm>
            <a:off x="6869785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5" name="object 985"/>
          <p:cNvSpPr/>
          <p:nvPr/>
        </p:nvSpPr>
        <p:spPr>
          <a:xfrm>
            <a:off x="1021417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7" y="0"/>
                </a:moveTo>
                <a:lnTo>
                  <a:pt x="0" y="0"/>
                </a:lnTo>
                <a:lnTo>
                  <a:pt x="0" y="29603"/>
                </a:lnTo>
                <a:lnTo>
                  <a:pt x="29607" y="29603"/>
                </a:lnTo>
                <a:lnTo>
                  <a:pt x="2960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6" name="object 986"/>
          <p:cNvSpPr/>
          <p:nvPr/>
        </p:nvSpPr>
        <p:spPr>
          <a:xfrm>
            <a:off x="6603631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7" name="object 987"/>
          <p:cNvSpPr/>
          <p:nvPr/>
        </p:nvSpPr>
        <p:spPr>
          <a:xfrm>
            <a:off x="755257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1" y="0"/>
                </a:moveTo>
                <a:lnTo>
                  <a:pt x="0" y="0"/>
                </a:lnTo>
                <a:lnTo>
                  <a:pt x="0" y="29603"/>
                </a:lnTo>
                <a:lnTo>
                  <a:pt x="29611" y="29603"/>
                </a:lnTo>
                <a:lnTo>
                  <a:pt x="29611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8" name="object 988"/>
          <p:cNvSpPr/>
          <p:nvPr/>
        </p:nvSpPr>
        <p:spPr>
          <a:xfrm>
            <a:off x="6337363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9" name="object 989"/>
          <p:cNvSpPr/>
          <p:nvPr/>
        </p:nvSpPr>
        <p:spPr>
          <a:xfrm>
            <a:off x="488989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1" y="0"/>
                </a:moveTo>
                <a:lnTo>
                  <a:pt x="0" y="0"/>
                </a:lnTo>
                <a:lnTo>
                  <a:pt x="0" y="29603"/>
                </a:lnTo>
                <a:lnTo>
                  <a:pt x="29611" y="29603"/>
                </a:lnTo>
                <a:lnTo>
                  <a:pt x="29611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0" name="object 990"/>
          <p:cNvSpPr/>
          <p:nvPr/>
        </p:nvSpPr>
        <p:spPr>
          <a:xfrm>
            <a:off x="252892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1" name="object 991"/>
          <p:cNvSpPr/>
          <p:nvPr/>
        </p:nvSpPr>
        <p:spPr>
          <a:xfrm>
            <a:off x="11928093" y="48816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2" name="object 992"/>
          <p:cNvSpPr/>
          <p:nvPr/>
        </p:nvSpPr>
        <p:spPr>
          <a:xfrm>
            <a:off x="6079718" y="48816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3" name="object 993"/>
          <p:cNvSpPr/>
          <p:nvPr/>
        </p:nvSpPr>
        <p:spPr>
          <a:xfrm>
            <a:off x="11661826" y="48816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4" name="object 994"/>
          <p:cNvSpPr/>
          <p:nvPr/>
        </p:nvSpPr>
        <p:spPr>
          <a:xfrm>
            <a:off x="5813450" y="48816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5" name="object 995"/>
          <p:cNvSpPr/>
          <p:nvPr/>
        </p:nvSpPr>
        <p:spPr>
          <a:xfrm>
            <a:off x="11395671" y="48816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590"/>
                </a:lnTo>
                <a:lnTo>
                  <a:pt x="29603" y="29590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6" name="object 996"/>
          <p:cNvSpPr/>
          <p:nvPr/>
        </p:nvSpPr>
        <p:spPr>
          <a:xfrm>
            <a:off x="5547296" y="48816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590"/>
                </a:lnTo>
                <a:lnTo>
                  <a:pt x="29603" y="29590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7" name="object 997"/>
          <p:cNvSpPr/>
          <p:nvPr/>
        </p:nvSpPr>
        <p:spPr>
          <a:xfrm>
            <a:off x="11129403" y="4881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8" name="object 998"/>
          <p:cNvSpPr/>
          <p:nvPr/>
        </p:nvSpPr>
        <p:spPr>
          <a:xfrm>
            <a:off x="5281028" y="4881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9" name="object 999"/>
          <p:cNvSpPr/>
          <p:nvPr/>
        </p:nvSpPr>
        <p:spPr>
          <a:xfrm>
            <a:off x="10863135" y="4881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8" y="0"/>
                </a:moveTo>
                <a:lnTo>
                  <a:pt x="0" y="0"/>
                </a:lnTo>
                <a:lnTo>
                  <a:pt x="0" y="29603"/>
                </a:lnTo>
                <a:lnTo>
                  <a:pt x="29718" y="29603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0" name="object 1000"/>
          <p:cNvSpPr/>
          <p:nvPr/>
        </p:nvSpPr>
        <p:spPr>
          <a:xfrm>
            <a:off x="5014760" y="4881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7" y="0"/>
                </a:moveTo>
                <a:lnTo>
                  <a:pt x="0" y="0"/>
                </a:lnTo>
                <a:lnTo>
                  <a:pt x="0" y="29603"/>
                </a:lnTo>
                <a:lnTo>
                  <a:pt x="29717" y="29603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1" name="object 1001"/>
          <p:cNvSpPr/>
          <p:nvPr/>
        </p:nvSpPr>
        <p:spPr>
          <a:xfrm>
            <a:off x="10596968" y="4881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2" name="object 1002"/>
          <p:cNvSpPr/>
          <p:nvPr/>
        </p:nvSpPr>
        <p:spPr>
          <a:xfrm>
            <a:off x="4748606" y="4881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3" name="object 1003"/>
          <p:cNvSpPr/>
          <p:nvPr/>
        </p:nvSpPr>
        <p:spPr>
          <a:xfrm>
            <a:off x="10330713" y="4881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4" name="object 1004"/>
          <p:cNvSpPr/>
          <p:nvPr/>
        </p:nvSpPr>
        <p:spPr>
          <a:xfrm>
            <a:off x="4482338" y="4881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5" name="object 1005"/>
          <p:cNvSpPr/>
          <p:nvPr/>
        </p:nvSpPr>
        <p:spPr>
          <a:xfrm>
            <a:off x="10064546" y="4881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6" name="object 1006"/>
          <p:cNvSpPr/>
          <p:nvPr/>
        </p:nvSpPr>
        <p:spPr>
          <a:xfrm>
            <a:off x="4216184" y="4881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7" name="object 1007"/>
          <p:cNvSpPr/>
          <p:nvPr/>
        </p:nvSpPr>
        <p:spPr>
          <a:xfrm>
            <a:off x="9798278" y="4881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0"/>
                </a:lnTo>
                <a:lnTo>
                  <a:pt x="29616" y="29590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8" name="object 1008"/>
          <p:cNvSpPr/>
          <p:nvPr/>
        </p:nvSpPr>
        <p:spPr>
          <a:xfrm>
            <a:off x="3949915" y="4881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590"/>
                </a:lnTo>
                <a:lnTo>
                  <a:pt x="29603" y="29590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9" name="object 1009"/>
          <p:cNvSpPr/>
          <p:nvPr/>
        </p:nvSpPr>
        <p:spPr>
          <a:xfrm>
            <a:off x="9549206" y="488137"/>
            <a:ext cx="12700" cy="29845"/>
          </a:xfrm>
          <a:custGeom>
            <a:avLst/>
            <a:gdLst/>
            <a:ahLst/>
            <a:cxnLst/>
            <a:rect l="l" t="t" r="r" b="b"/>
            <a:pathLst>
              <a:path w="12700" h="29845">
                <a:moveTo>
                  <a:pt x="0" y="29603"/>
                </a:moveTo>
                <a:lnTo>
                  <a:pt x="12534" y="29603"/>
                </a:lnTo>
                <a:lnTo>
                  <a:pt x="12534" y="0"/>
                </a:lnTo>
                <a:lnTo>
                  <a:pt x="0" y="0"/>
                </a:lnTo>
                <a:lnTo>
                  <a:pt x="0" y="29603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0" name="object 1010"/>
          <p:cNvSpPr/>
          <p:nvPr/>
        </p:nvSpPr>
        <p:spPr>
          <a:xfrm>
            <a:off x="3683749" y="48813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1" name="object 1011"/>
          <p:cNvSpPr/>
          <p:nvPr/>
        </p:nvSpPr>
        <p:spPr>
          <a:xfrm>
            <a:off x="3417480" y="48813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2" name="object 1012"/>
          <p:cNvSpPr/>
          <p:nvPr/>
        </p:nvSpPr>
        <p:spPr>
          <a:xfrm>
            <a:off x="8999588" y="488137"/>
            <a:ext cx="19050" cy="29845"/>
          </a:xfrm>
          <a:custGeom>
            <a:avLst/>
            <a:gdLst/>
            <a:ahLst/>
            <a:cxnLst/>
            <a:rect l="l" t="t" r="r" b="b"/>
            <a:pathLst>
              <a:path w="19050" h="29845">
                <a:moveTo>
                  <a:pt x="0" y="29603"/>
                </a:moveTo>
                <a:lnTo>
                  <a:pt x="18605" y="29603"/>
                </a:lnTo>
                <a:lnTo>
                  <a:pt x="18605" y="0"/>
                </a:lnTo>
                <a:lnTo>
                  <a:pt x="0" y="0"/>
                </a:lnTo>
                <a:lnTo>
                  <a:pt x="0" y="29603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3" name="object 1013"/>
          <p:cNvSpPr/>
          <p:nvPr/>
        </p:nvSpPr>
        <p:spPr>
          <a:xfrm>
            <a:off x="3151225" y="48813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4" name="object 1014"/>
          <p:cNvSpPr/>
          <p:nvPr/>
        </p:nvSpPr>
        <p:spPr>
          <a:xfrm>
            <a:off x="8733320" y="48813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5" name="object 1015"/>
          <p:cNvSpPr/>
          <p:nvPr/>
        </p:nvSpPr>
        <p:spPr>
          <a:xfrm>
            <a:off x="2884957" y="48813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6" name="object 1016"/>
          <p:cNvSpPr/>
          <p:nvPr/>
        </p:nvSpPr>
        <p:spPr>
          <a:xfrm>
            <a:off x="8467166" y="48813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7" name="object 1017"/>
          <p:cNvSpPr/>
          <p:nvPr/>
        </p:nvSpPr>
        <p:spPr>
          <a:xfrm>
            <a:off x="2618790" y="48813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8" name="object 1018"/>
          <p:cNvSpPr/>
          <p:nvPr/>
        </p:nvSpPr>
        <p:spPr>
          <a:xfrm>
            <a:off x="8200897" y="48813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9" name="object 1019"/>
          <p:cNvSpPr/>
          <p:nvPr/>
        </p:nvSpPr>
        <p:spPr>
          <a:xfrm>
            <a:off x="2352535" y="48813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0" name="object 1020"/>
          <p:cNvSpPr/>
          <p:nvPr/>
        </p:nvSpPr>
        <p:spPr>
          <a:xfrm>
            <a:off x="7934629" y="48812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1" name="object 1021"/>
          <p:cNvSpPr/>
          <p:nvPr/>
        </p:nvSpPr>
        <p:spPr>
          <a:xfrm>
            <a:off x="2086267" y="48812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2" name="object 1022"/>
          <p:cNvSpPr/>
          <p:nvPr/>
        </p:nvSpPr>
        <p:spPr>
          <a:xfrm>
            <a:off x="7668476" y="48812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3" name="object 1023"/>
          <p:cNvSpPr/>
          <p:nvPr/>
        </p:nvSpPr>
        <p:spPr>
          <a:xfrm>
            <a:off x="1820113" y="48812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4" name="object 1024"/>
          <p:cNvSpPr/>
          <p:nvPr/>
        </p:nvSpPr>
        <p:spPr>
          <a:xfrm>
            <a:off x="7402207" y="48812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5" name="object 1025"/>
          <p:cNvSpPr/>
          <p:nvPr/>
        </p:nvSpPr>
        <p:spPr>
          <a:xfrm>
            <a:off x="1553844" y="48812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6" name="object 1026"/>
          <p:cNvSpPr/>
          <p:nvPr/>
        </p:nvSpPr>
        <p:spPr>
          <a:xfrm>
            <a:off x="7136053" y="48812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7" name="object 1027"/>
          <p:cNvSpPr/>
          <p:nvPr/>
        </p:nvSpPr>
        <p:spPr>
          <a:xfrm>
            <a:off x="1287678" y="48812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8" name="object 1028"/>
          <p:cNvSpPr/>
          <p:nvPr/>
        </p:nvSpPr>
        <p:spPr>
          <a:xfrm>
            <a:off x="6869785" y="48812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9" name="object 1029"/>
          <p:cNvSpPr/>
          <p:nvPr/>
        </p:nvSpPr>
        <p:spPr>
          <a:xfrm>
            <a:off x="1021417" y="48812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7" y="0"/>
                </a:moveTo>
                <a:lnTo>
                  <a:pt x="0" y="0"/>
                </a:lnTo>
                <a:lnTo>
                  <a:pt x="0" y="29603"/>
                </a:lnTo>
                <a:lnTo>
                  <a:pt x="29607" y="29603"/>
                </a:lnTo>
                <a:lnTo>
                  <a:pt x="2960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0" name="object 1030"/>
          <p:cNvSpPr/>
          <p:nvPr/>
        </p:nvSpPr>
        <p:spPr>
          <a:xfrm>
            <a:off x="6603631" y="4881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1" name="object 1031"/>
          <p:cNvSpPr/>
          <p:nvPr/>
        </p:nvSpPr>
        <p:spPr>
          <a:xfrm>
            <a:off x="755257" y="4881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1" y="0"/>
                </a:moveTo>
                <a:lnTo>
                  <a:pt x="0" y="0"/>
                </a:lnTo>
                <a:lnTo>
                  <a:pt x="0" y="29603"/>
                </a:lnTo>
                <a:lnTo>
                  <a:pt x="29611" y="29603"/>
                </a:lnTo>
                <a:lnTo>
                  <a:pt x="29611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2" name="object 1032"/>
          <p:cNvSpPr/>
          <p:nvPr/>
        </p:nvSpPr>
        <p:spPr>
          <a:xfrm>
            <a:off x="6337363" y="4881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3" name="object 1033"/>
          <p:cNvSpPr/>
          <p:nvPr/>
        </p:nvSpPr>
        <p:spPr>
          <a:xfrm>
            <a:off x="488989" y="4881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1" y="0"/>
                </a:moveTo>
                <a:lnTo>
                  <a:pt x="0" y="0"/>
                </a:lnTo>
                <a:lnTo>
                  <a:pt x="0" y="29603"/>
                </a:lnTo>
                <a:lnTo>
                  <a:pt x="29611" y="29603"/>
                </a:lnTo>
                <a:lnTo>
                  <a:pt x="29611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4" name="object 1034"/>
          <p:cNvSpPr/>
          <p:nvPr/>
        </p:nvSpPr>
        <p:spPr>
          <a:xfrm>
            <a:off x="252892" y="4881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5" name="object 1035"/>
          <p:cNvSpPr/>
          <p:nvPr/>
        </p:nvSpPr>
        <p:spPr>
          <a:xfrm>
            <a:off x="11928093" y="2224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6" name="object 1036"/>
          <p:cNvSpPr/>
          <p:nvPr/>
        </p:nvSpPr>
        <p:spPr>
          <a:xfrm>
            <a:off x="6079718" y="2224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7" name="object 1037"/>
          <p:cNvSpPr/>
          <p:nvPr/>
        </p:nvSpPr>
        <p:spPr>
          <a:xfrm>
            <a:off x="11661826" y="2223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8" name="object 1038"/>
          <p:cNvSpPr/>
          <p:nvPr/>
        </p:nvSpPr>
        <p:spPr>
          <a:xfrm>
            <a:off x="5813450" y="2223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9" name="object 1039"/>
          <p:cNvSpPr/>
          <p:nvPr/>
        </p:nvSpPr>
        <p:spPr>
          <a:xfrm>
            <a:off x="11395671" y="2223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0" name="object 1040"/>
          <p:cNvSpPr/>
          <p:nvPr/>
        </p:nvSpPr>
        <p:spPr>
          <a:xfrm>
            <a:off x="5547296" y="2223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1" name="object 1041"/>
          <p:cNvSpPr/>
          <p:nvPr/>
        </p:nvSpPr>
        <p:spPr>
          <a:xfrm>
            <a:off x="11129403" y="2223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2" name="object 1042"/>
          <p:cNvSpPr/>
          <p:nvPr/>
        </p:nvSpPr>
        <p:spPr>
          <a:xfrm>
            <a:off x="5281028" y="2223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3" name="object 1043"/>
          <p:cNvSpPr/>
          <p:nvPr/>
        </p:nvSpPr>
        <p:spPr>
          <a:xfrm>
            <a:off x="10863135" y="2223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8" y="0"/>
                </a:moveTo>
                <a:lnTo>
                  <a:pt x="0" y="0"/>
                </a:lnTo>
                <a:lnTo>
                  <a:pt x="0" y="29603"/>
                </a:lnTo>
                <a:lnTo>
                  <a:pt x="29718" y="29603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4" name="object 1044"/>
          <p:cNvSpPr/>
          <p:nvPr/>
        </p:nvSpPr>
        <p:spPr>
          <a:xfrm>
            <a:off x="5014760" y="2223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7" y="0"/>
                </a:moveTo>
                <a:lnTo>
                  <a:pt x="0" y="0"/>
                </a:lnTo>
                <a:lnTo>
                  <a:pt x="0" y="29603"/>
                </a:lnTo>
                <a:lnTo>
                  <a:pt x="29717" y="29603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5" name="object 1045"/>
          <p:cNvSpPr/>
          <p:nvPr/>
        </p:nvSpPr>
        <p:spPr>
          <a:xfrm>
            <a:off x="10596968" y="2223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6" name="object 1046"/>
          <p:cNvSpPr/>
          <p:nvPr/>
        </p:nvSpPr>
        <p:spPr>
          <a:xfrm>
            <a:off x="4748606" y="2223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7" name="object 1047"/>
          <p:cNvSpPr/>
          <p:nvPr/>
        </p:nvSpPr>
        <p:spPr>
          <a:xfrm>
            <a:off x="10330713" y="2223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" name="object 1048"/>
          <p:cNvSpPr/>
          <p:nvPr/>
        </p:nvSpPr>
        <p:spPr>
          <a:xfrm>
            <a:off x="4482338" y="2223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9" name="object 1049"/>
          <p:cNvSpPr/>
          <p:nvPr/>
        </p:nvSpPr>
        <p:spPr>
          <a:xfrm>
            <a:off x="10064546" y="22237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0" name="object 1050"/>
          <p:cNvSpPr/>
          <p:nvPr/>
        </p:nvSpPr>
        <p:spPr>
          <a:xfrm>
            <a:off x="4216184" y="22237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1" name="object 1051"/>
          <p:cNvSpPr/>
          <p:nvPr/>
        </p:nvSpPr>
        <p:spPr>
          <a:xfrm>
            <a:off x="9798278" y="22237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2" name="object 1052"/>
          <p:cNvSpPr/>
          <p:nvPr/>
        </p:nvSpPr>
        <p:spPr>
          <a:xfrm>
            <a:off x="3949915" y="22237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3" name="object 1053"/>
          <p:cNvSpPr/>
          <p:nvPr/>
        </p:nvSpPr>
        <p:spPr>
          <a:xfrm>
            <a:off x="9549206" y="222377"/>
            <a:ext cx="12700" cy="29845"/>
          </a:xfrm>
          <a:custGeom>
            <a:avLst/>
            <a:gdLst/>
            <a:ahLst/>
            <a:cxnLst/>
            <a:rect l="l" t="t" r="r" b="b"/>
            <a:pathLst>
              <a:path w="12700" h="29845">
                <a:moveTo>
                  <a:pt x="0" y="29603"/>
                </a:moveTo>
                <a:lnTo>
                  <a:pt x="12534" y="29603"/>
                </a:lnTo>
                <a:lnTo>
                  <a:pt x="12534" y="0"/>
                </a:lnTo>
                <a:lnTo>
                  <a:pt x="0" y="0"/>
                </a:lnTo>
                <a:lnTo>
                  <a:pt x="0" y="29603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4" name="object 1054"/>
          <p:cNvSpPr/>
          <p:nvPr/>
        </p:nvSpPr>
        <p:spPr>
          <a:xfrm>
            <a:off x="3683749" y="22237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5" name="object 1055"/>
          <p:cNvSpPr/>
          <p:nvPr/>
        </p:nvSpPr>
        <p:spPr>
          <a:xfrm>
            <a:off x="3417480" y="22237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6" name="object 1056"/>
          <p:cNvSpPr/>
          <p:nvPr/>
        </p:nvSpPr>
        <p:spPr>
          <a:xfrm>
            <a:off x="8999588" y="222377"/>
            <a:ext cx="19050" cy="29845"/>
          </a:xfrm>
          <a:custGeom>
            <a:avLst/>
            <a:gdLst/>
            <a:ahLst/>
            <a:cxnLst/>
            <a:rect l="l" t="t" r="r" b="b"/>
            <a:pathLst>
              <a:path w="19050" h="29845">
                <a:moveTo>
                  <a:pt x="0" y="29603"/>
                </a:moveTo>
                <a:lnTo>
                  <a:pt x="18605" y="29603"/>
                </a:lnTo>
                <a:lnTo>
                  <a:pt x="18605" y="0"/>
                </a:lnTo>
                <a:lnTo>
                  <a:pt x="0" y="0"/>
                </a:lnTo>
                <a:lnTo>
                  <a:pt x="0" y="29603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7" name="object 1057"/>
          <p:cNvSpPr/>
          <p:nvPr/>
        </p:nvSpPr>
        <p:spPr>
          <a:xfrm>
            <a:off x="3151225" y="22237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8" name="object 1058"/>
          <p:cNvSpPr/>
          <p:nvPr/>
        </p:nvSpPr>
        <p:spPr>
          <a:xfrm>
            <a:off x="8733320" y="22237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9" name="object 1059"/>
          <p:cNvSpPr/>
          <p:nvPr/>
        </p:nvSpPr>
        <p:spPr>
          <a:xfrm>
            <a:off x="2884957" y="22237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0" name="object 1060"/>
          <p:cNvSpPr/>
          <p:nvPr/>
        </p:nvSpPr>
        <p:spPr>
          <a:xfrm>
            <a:off x="8467166" y="22236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1" name="object 1061"/>
          <p:cNvSpPr/>
          <p:nvPr/>
        </p:nvSpPr>
        <p:spPr>
          <a:xfrm>
            <a:off x="2618790" y="22236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2" name="object 1062"/>
          <p:cNvSpPr/>
          <p:nvPr/>
        </p:nvSpPr>
        <p:spPr>
          <a:xfrm>
            <a:off x="8200897" y="22236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3" name="object 1063"/>
          <p:cNvSpPr/>
          <p:nvPr/>
        </p:nvSpPr>
        <p:spPr>
          <a:xfrm>
            <a:off x="2352535" y="22236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4" name="object 1064"/>
          <p:cNvSpPr/>
          <p:nvPr/>
        </p:nvSpPr>
        <p:spPr>
          <a:xfrm>
            <a:off x="7934629" y="22236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5" name="object 1065"/>
          <p:cNvSpPr/>
          <p:nvPr/>
        </p:nvSpPr>
        <p:spPr>
          <a:xfrm>
            <a:off x="2086267" y="22236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6" name="object 1066"/>
          <p:cNvSpPr/>
          <p:nvPr/>
        </p:nvSpPr>
        <p:spPr>
          <a:xfrm>
            <a:off x="7668476" y="22236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7" name="object 1067"/>
          <p:cNvSpPr/>
          <p:nvPr/>
        </p:nvSpPr>
        <p:spPr>
          <a:xfrm>
            <a:off x="1820113" y="22236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8" name="object 1068"/>
          <p:cNvSpPr/>
          <p:nvPr/>
        </p:nvSpPr>
        <p:spPr>
          <a:xfrm>
            <a:off x="7402207" y="22236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9" name="object 1069"/>
          <p:cNvSpPr/>
          <p:nvPr/>
        </p:nvSpPr>
        <p:spPr>
          <a:xfrm>
            <a:off x="1553844" y="22236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0" name="object 1070"/>
          <p:cNvSpPr/>
          <p:nvPr/>
        </p:nvSpPr>
        <p:spPr>
          <a:xfrm>
            <a:off x="7136053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1" name="object 1071"/>
          <p:cNvSpPr/>
          <p:nvPr/>
        </p:nvSpPr>
        <p:spPr>
          <a:xfrm>
            <a:off x="1287678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2" name="object 1072"/>
          <p:cNvSpPr/>
          <p:nvPr/>
        </p:nvSpPr>
        <p:spPr>
          <a:xfrm>
            <a:off x="6869785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3" name="object 1073"/>
          <p:cNvSpPr/>
          <p:nvPr/>
        </p:nvSpPr>
        <p:spPr>
          <a:xfrm>
            <a:off x="1021417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7" y="0"/>
                </a:moveTo>
                <a:lnTo>
                  <a:pt x="0" y="0"/>
                </a:lnTo>
                <a:lnTo>
                  <a:pt x="0" y="29603"/>
                </a:lnTo>
                <a:lnTo>
                  <a:pt x="29607" y="29603"/>
                </a:lnTo>
                <a:lnTo>
                  <a:pt x="2960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4" name="object 1074"/>
          <p:cNvSpPr/>
          <p:nvPr/>
        </p:nvSpPr>
        <p:spPr>
          <a:xfrm>
            <a:off x="6603631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5" name="object 1075"/>
          <p:cNvSpPr/>
          <p:nvPr/>
        </p:nvSpPr>
        <p:spPr>
          <a:xfrm>
            <a:off x="755257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1" y="0"/>
                </a:moveTo>
                <a:lnTo>
                  <a:pt x="0" y="0"/>
                </a:lnTo>
                <a:lnTo>
                  <a:pt x="0" y="29603"/>
                </a:lnTo>
                <a:lnTo>
                  <a:pt x="29611" y="29603"/>
                </a:lnTo>
                <a:lnTo>
                  <a:pt x="29611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6" name="object 1076"/>
          <p:cNvSpPr/>
          <p:nvPr/>
        </p:nvSpPr>
        <p:spPr>
          <a:xfrm>
            <a:off x="6337363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7" name="object 1077"/>
          <p:cNvSpPr/>
          <p:nvPr/>
        </p:nvSpPr>
        <p:spPr>
          <a:xfrm>
            <a:off x="488989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8" name="object 1078"/>
          <p:cNvSpPr/>
          <p:nvPr/>
        </p:nvSpPr>
        <p:spPr>
          <a:xfrm>
            <a:off x="252892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9" name="object 1079"/>
          <p:cNvSpPr/>
          <p:nvPr/>
        </p:nvSpPr>
        <p:spPr>
          <a:xfrm>
            <a:off x="379511" y="6034423"/>
            <a:ext cx="1551305" cy="552450"/>
          </a:xfrm>
          <a:custGeom>
            <a:avLst/>
            <a:gdLst/>
            <a:ahLst/>
            <a:cxnLst/>
            <a:rect l="l" t="t" r="r" b="b"/>
            <a:pathLst>
              <a:path w="1551305" h="552450">
                <a:moveTo>
                  <a:pt x="552115" y="0"/>
                </a:moveTo>
                <a:lnTo>
                  <a:pt x="0" y="0"/>
                </a:lnTo>
                <a:lnTo>
                  <a:pt x="0" y="551972"/>
                </a:lnTo>
                <a:lnTo>
                  <a:pt x="552115" y="551972"/>
                </a:lnTo>
                <a:lnTo>
                  <a:pt x="552115" y="494852"/>
                </a:lnTo>
                <a:lnTo>
                  <a:pt x="57133" y="494852"/>
                </a:lnTo>
                <a:lnTo>
                  <a:pt x="57133" y="57119"/>
                </a:lnTo>
                <a:lnTo>
                  <a:pt x="552115" y="57119"/>
                </a:lnTo>
                <a:lnTo>
                  <a:pt x="552115" y="0"/>
                </a:lnTo>
                <a:close/>
              </a:path>
              <a:path w="1551305" h="552450">
                <a:moveTo>
                  <a:pt x="552115" y="57119"/>
                </a:moveTo>
                <a:lnTo>
                  <a:pt x="494981" y="57119"/>
                </a:lnTo>
                <a:lnTo>
                  <a:pt x="494981" y="494852"/>
                </a:lnTo>
                <a:lnTo>
                  <a:pt x="552115" y="494852"/>
                </a:lnTo>
                <a:lnTo>
                  <a:pt x="552115" y="57119"/>
                </a:lnTo>
                <a:close/>
              </a:path>
              <a:path w="1551305" h="552450">
                <a:moveTo>
                  <a:pt x="164019" y="142389"/>
                </a:moveTo>
                <a:lnTo>
                  <a:pt x="106883" y="142389"/>
                </a:lnTo>
                <a:lnTo>
                  <a:pt x="106883" y="309647"/>
                </a:lnTo>
                <a:lnTo>
                  <a:pt x="114547" y="360832"/>
                </a:lnTo>
                <a:lnTo>
                  <a:pt x="136733" y="398897"/>
                </a:lnTo>
                <a:lnTo>
                  <a:pt x="172228" y="422628"/>
                </a:lnTo>
                <a:lnTo>
                  <a:pt x="219820" y="430809"/>
                </a:lnTo>
                <a:lnTo>
                  <a:pt x="268327" y="422506"/>
                </a:lnTo>
                <a:lnTo>
                  <a:pt x="304535" y="398571"/>
                </a:lnTo>
                <a:lnTo>
                  <a:pt x="317404" y="376919"/>
                </a:lnTo>
                <a:lnTo>
                  <a:pt x="221153" y="376919"/>
                </a:lnTo>
                <a:lnTo>
                  <a:pt x="195501" y="372306"/>
                </a:lnTo>
                <a:lnTo>
                  <a:pt x="177719" y="359012"/>
                </a:lnTo>
                <a:lnTo>
                  <a:pt x="167371" y="337853"/>
                </a:lnTo>
                <a:lnTo>
                  <a:pt x="164019" y="309647"/>
                </a:lnTo>
                <a:lnTo>
                  <a:pt x="164019" y="142389"/>
                </a:lnTo>
                <a:close/>
              </a:path>
              <a:path w="1551305" h="552450">
                <a:moveTo>
                  <a:pt x="437333" y="203663"/>
                </a:moveTo>
                <a:lnTo>
                  <a:pt x="380198" y="203663"/>
                </a:lnTo>
                <a:lnTo>
                  <a:pt x="380198" y="428042"/>
                </a:lnTo>
                <a:lnTo>
                  <a:pt x="437333" y="428042"/>
                </a:lnTo>
                <a:lnTo>
                  <a:pt x="437333" y="203663"/>
                </a:lnTo>
                <a:close/>
              </a:path>
              <a:path w="1551305" h="552450">
                <a:moveTo>
                  <a:pt x="335013" y="142389"/>
                </a:moveTo>
                <a:lnTo>
                  <a:pt x="277827" y="142389"/>
                </a:lnTo>
                <a:lnTo>
                  <a:pt x="277827" y="309647"/>
                </a:lnTo>
                <a:lnTo>
                  <a:pt x="274352" y="338437"/>
                </a:lnTo>
                <a:lnTo>
                  <a:pt x="263838" y="359531"/>
                </a:lnTo>
                <a:lnTo>
                  <a:pt x="246150" y="372501"/>
                </a:lnTo>
                <a:lnTo>
                  <a:pt x="221153" y="376919"/>
                </a:lnTo>
                <a:lnTo>
                  <a:pt x="317404" y="376919"/>
                </a:lnTo>
                <a:lnTo>
                  <a:pt x="327183" y="360464"/>
                </a:lnTo>
                <a:lnTo>
                  <a:pt x="335013" y="309647"/>
                </a:lnTo>
                <a:lnTo>
                  <a:pt x="335013" y="142389"/>
                </a:lnTo>
                <a:close/>
              </a:path>
              <a:path w="1551305" h="552450">
                <a:moveTo>
                  <a:pt x="408816" y="107369"/>
                </a:moveTo>
                <a:lnTo>
                  <a:pt x="394796" y="109928"/>
                </a:lnTo>
                <a:lnTo>
                  <a:pt x="383705" y="117111"/>
                </a:lnTo>
                <a:lnTo>
                  <a:pt x="376412" y="128178"/>
                </a:lnTo>
                <a:lnTo>
                  <a:pt x="373787" y="142389"/>
                </a:lnTo>
                <a:lnTo>
                  <a:pt x="376412" y="156283"/>
                </a:lnTo>
                <a:lnTo>
                  <a:pt x="383705" y="167053"/>
                </a:lnTo>
                <a:lnTo>
                  <a:pt x="394796" y="174015"/>
                </a:lnTo>
                <a:lnTo>
                  <a:pt x="408816" y="176488"/>
                </a:lnTo>
                <a:lnTo>
                  <a:pt x="422837" y="174015"/>
                </a:lnTo>
                <a:lnTo>
                  <a:pt x="433929" y="167053"/>
                </a:lnTo>
                <a:lnTo>
                  <a:pt x="441222" y="156283"/>
                </a:lnTo>
                <a:lnTo>
                  <a:pt x="443847" y="142389"/>
                </a:lnTo>
                <a:lnTo>
                  <a:pt x="441222" y="128157"/>
                </a:lnTo>
                <a:lnTo>
                  <a:pt x="433929" y="117092"/>
                </a:lnTo>
                <a:lnTo>
                  <a:pt x="422837" y="109921"/>
                </a:lnTo>
                <a:lnTo>
                  <a:pt x="408816" y="107369"/>
                </a:lnTo>
                <a:close/>
              </a:path>
              <a:path w="1551305" h="552450">
                <a:moveTo>
                  <a:pt x="718032" y="142389"/>
                </a:moveTo>
                <a:lnTo>
                  <a:pt x="609301" y="142389"/>
                </a:lnTo>
                <a:lnTo>
                  <a:pt x="609301" y="428042"/>
                </a:lnTo>
                <a:lnTo>
                  <a:pt x="666437" y="428042"/>
                </a:lnTo>
                <a:lnTo>
                  <a:pt x="666437" y="335899"/>
                </a:lnTo>
                <a:lnTo>
                  <a:pt x="718032" y="335899"/>
                </a:lnTo>
                <a:lnTo>
                  <a:pt x="760338" y="329254"/>
                </a:lnTo>
                <a:lnTo>
                  <a:pt x="792753" y="310038"/>
                </a:lnTo>
                <a:lnTo>
                  <a:pt x="806115" y="290266"/>
                </a:lnTo>
                <a:lnTo>
                  <a:pt x="666437" y="290266"/>
                </a:lnTo>
                <a:lnTo>
                  <a:pt x="666437" y="188433"/>
                </a:lnTo>
                <a:lnTo>
                  <a:pt x="806871" y="188433"/>
                </a:lnTo>
                <a:lnTo>
                  <a:pt x="793100" y="168193"/>
                </a:lnTo>
                <a:lnTo>
                  <a:pt x="760728" y="149071"/>
                </a:lnTo>
                <a:lnTo>
                  <a:pt x="718032" y="142389"/>
                </a:lnTo>
                <a:close/>
              </a:path>
              <a:path w="1551305" h="552450">
                <a:moveTo>
                  <a:pt x="806871" y="188433"/>
                </a:moveTo>
                <a:lnTo>
                  <a:pt x="712083" y="188433"/>
                </a:lnTo>
                <a:lnTo>
                  <a:pt x="733805" y="191807"/>
                </a:lnTo>
                <a:lnTo>
                  <a:pt x="749690" y="201579"/>
                </a:lnTo>
                <a:lnTo>
                  <a:pt x="759439" y="217225"/>
                </a:lnTo>
                <a:lnTo>
                  <a:pt x="762755" y="238221"/>
                </a:lnTo>
                <a:lnTo>
                  <a:pt x="759439" y="260544"/>
                </a:lnTo>
                <a:lnTo>
                  <a:pt x="749690" y="276857"/>
                </a:lnTo>
                <a:lnTo>
                  <a:pt x="733805" y="286864"/>
                </a:lnTo>
                <a:lnTo>
                  <a:pt x="712083" y="290266"/>
                </a:lnTo>
                <a:lnTo>
                  <a:pt x="806115" y="290266"/>
                </a:lnTo>
                <a:lnTo>
                  <a:pt x="813503" y="279333"/>
                </a:lnTo>
                <a:lnTo>
                  <a:pt x="820814" y="238221"/>
                </a:lnTo>
                <a:lnTo>
                  <a:pt x="813633" y="198372"/>
                </a:lnTo>
                <a:lnTo>
                  <a:pt x="806871" y="188433"/>
                </a:lnTo>
                <a:close/>
              </a:path>
              <a:path w="1551305" h="552450">
                <a:moveTo>
                  <a:pt x="940158" y="200842"/>
                </a:moveTo>
                <a:lnTo>
                  <a:pt x="897905" y="209514"/>
                </a:lnTo>
                <a:lnTo>
                  <a:pt x="865151" y="233568"/>
                </a:lnTo>
                <a:lnTo>
                  <a:pt x="843976" y="270063"/>
                </a:lnTo>
                <a:lnTo>
                  <a:pt x="836456" y="316057"/>
                </a:lnTo>
                <a:lnTo>
                  <a:pt x="844106" y="362173"/>
                </a:lnTo>
                <a:lnTo>
                  <a:pt x="865498" y="398487"/>
                </a:lnTo>
                <a:lnTo>
                  <a:pt x="898294" y="422274"/>
                </a:lnTo>
                <a:lnTo>
                  <a:pt x="940158" y="430809"/>
                </a:lnTo>
                <a:lnTo>
                  <a:pt x="963602" y="428950"/>
                </a:lnTo>
                <a:lnTo>
                  <a:pt x="983504" y="423509"/>
                </a:lnTo>
                <a:lnTo>
                  <a:pt x="999942" y="414694"/>
                </a:lnTo>
                <a:lnTo>
                  <a:pt x="1012992" y="402711"/>
                </a:lnTo>
                <a:lnTo>
                  <a:pt x="1070129" y="402711"/>
                </a:lnTo>
                <a:lnTo>
                  <a:pt x="1070129" y="380561"/>
                </a:lnTo>
                <a:lnTo>
                  <a:pt x="953543" y="380561"/>
                </a:lnTo>
                <a:lnTo>
                  <a:pt x="927992" y="375732"/>
                </a:lnTo>
                <a:lnTo>
                  <a:pt x="909533" y="362307"/>
                </a:lnTo>
                <a:lnTo>
                  <a:pt x="898335" y="341883"/>
                </a:lnTo>
                <a:lnTo>
                  <a:pt x="894565" y="316057"/>
                </a:lnTo>
                <a:lnTo>
                  <a:pt x="898660" y="288918"/>
                </a:lnTo>
                <a:lnTo>
                  <a:pt x="910400" y="268308"/>
                </a:lnTo>
                <a:lnTo>
                  <a:pt x="928967" y="255216"/>
                </a:lnTo>
                <a:lnTo>
                  <a:pt x="953543" y="250631"/>
                </a:lnTo>
                <a:lnTo>
                  <a:pt x="1070129" y="250631"/>
                </a:lnTo>
                <a:lnTo>
                  <a:pt x="1070129" y="231710"/>
                </a:lnTo>
                <a:lnTo>
                  <a:pt x="1012992" y="231710"/>
                </a:lnTo>
                <a:lnTo>
                  <a:pt x="999785" y="218732"/>
                </a:lnTo>
                <a:lnTo>
                  <a:pt x="983133" y="209027"/>
                </a:lnTo>
                <a:lnTo>
                  <a:pt x="963202" y="202947"/>
                </a:lnTo>
                <a:lnTo>
                  <a:pt x="940158" y="200842"/>
                </a:lnTo>
                <a:close/>
              </a:path>
              <a:path w="1551305" h="552450">
                <a:moveTo>
                  <a:pt x="1070129" y="402711"/>
                </a:moveTo>
                <a:lnTo>
                  <a:pt x="1012992" y="402711"/>
                </a:lnTo>
                <a:lnTo>
                  <a:pt x="1012992" y="428042"/>
                </a:lnTo>
                <a:lnTo>
                  <a:pt x="1070129" y="428042"/>
                </a:lnTo>
                <a:lnTo>
                  <a:pt x="1070129" y="402711"/>
                </a:lnTo>
                <a:close/>
              </a:path>
              <a:path w="1551305" h="552450">
                <a:moveTo>
                  <a:pt x="1070129" y="250631"/>
                </a:moveTo>
                <a:lnTo>
                  <a:pt x="953543" y="250631"/>
                </a:lnTo>
                <a:lnTo>
                  <a:pt x="978199" y="255410"/>
                </a:lnTo>
                <a:lnTo>
                  <a:pt x="996927" y="268827"/>
                </a:lnTo>
                <a:lnTo>
                  <a:pt x="1008825" y="289502"/>
                </a:lnTo>
                <a:lnTo>
                  <a:pt x="1012992" y="316057"/>
                </a:lnTo>
                <a:lnTo>
                  <a:pt x="1008631" y="342662"/>
                </a:lnTo>
                <a:lnTo>
                  <a:pt x="996408" y="362999"/>
                </a:lnTo>
                <a:lnTo>
                  <a:pt x="977615" y="375991"/>
                </a:lnTo>
                <a:lnTo>
                  <a:pt x="953543" y="380561"/>
                </a:lnTo>
                <a:lnTo>
                  <a:pt x="1070129" y="380561"/>
                </a:lnTo>
                <a:lnTo>
                  <a:pt x="1070129" y="250631"/>
                </a:lnTo>
                <a:close/>
              </a:path>
              <a:path w="1551305" h="552450">
                <a:moveTo>
                  <a:pt x="1070129" y="203663"/>
                </a:moveTo>
                <a:lnTo>
                  <a:pt x="1012992" y="203663"/>
                </a:lnTo>
                <a:lnTo>
                  <a:pt x="1012992" y="231710"/>
                </a:lnTo>
                <a:lnTo>
                  <a:pt x="1070129" y="231710"/>
                </a:lnTo>
                <a:lnTo>
                  <a:pt x="1070129" y="203663"/>
                </a:lnTo>
                <a:close/>
              </a:path>
              <a:path w="1551305" h="552450">
                <a:moveTo>
                  <a:pt x="1181623" y="142389"/>
                </a:moveTo>
                <a:lnTo>
                  <a:pt x="1124485" y="142389"/>
                </a:lnTo>
                <a:lnTo>
                  <a:pt x="1124485" y="203611"/>
                </a:lnTo>
                <a:lnTo>
                  <a:pt x="1097765" y="203611"/>
                </a:lnTo>
                <a:lnTo>
                  <a:pt x="1097765" y="252014"/>
                </a:lnTo>
                <a:lnTo>
                  <a:pt x="1124485" y="252014"/>
                </a:lnTo>
                <a:lnTo>
                  <a:pt x="1124546" y="349693"/>
                </a:lnTo>
                <a:lnTo>
                  <a:pt x="1129014" y="383912"/>
                </a:lnTo>
                <a:lnTo>
                  <a:pt x="1143054" y="408518"/>
                </a:lnTo>
                <a:lnTo>
                  <a:pt x="1167289" y="423183"/>
                </a:lnTo>
                <a:lnTo>
                  <a:pt x="1202400" y="428042"/>
                </a:lnTo>
                <a:lnTo>
                  <a:pt x="1232347" y="428042"/>
                </a:lnTo>
                <a:lnTo>
                  <a:pt x="1232347" y="379176"/>
                </a:lnTo>
                <a:lnTo>
                  <a:pt x="1209779" y="379176"/>
                </a:lnTo>
                <a:lnTo>
                  <a:pt x="1196064" y="377360"/>
                </a:lnTo>
                <a:lnTo>
                  <a:pt x="1187433" y="371876"/>
                </a:lnTo>
                <a:lnTo>
                  <a:pt x="1182936" y="362671"/>
                </a:lnTo>
                <a:lnTo>
                  <a:pt x="1181623" y="349693"/>
                </a:lnTo>
                <a:lnTo>
                  <a:pt x="1181623" y="252065"/>
                </a:lnTo>
                <a:lnTo>
                  <a:pt x="1231839" y="252065"/>
                </a:lnTo>
                <a:lnTo>
                  <a:pt x="1231839" y="203663"/>
                </a:lnTo>
                <a:lnTo>
                  <a:pt x="1181623" y="203663"/>
                </a:lnTo>
                <a:lnTo>
                  <a:pt x="1181623" y="142389"/>
                </a:lnTo>
                <a:close/>
              </a:path>
              <a:path w="1551305" h="552450">
                <a:moveTo>
                  <a:pt x="1316725" y="128545"/>
                </a:moveTo>
                <a:lnTo>
                  <a:pt x="1259588" y="128545"/>
                </a:lnTo>
                <a:lnTo>
                  <a:pt x="1259588" y="428042"/>
                </a:lnTo>
                <a:lnTo>
                  <a:pt x="1316725" y="428042"/>
                </a:lnTo>
                <a:lnTo>
                  <a:pt x="1316725" y="309186"/>
                </a:lnTo>
                <a:lnTo>
                  <a:pt x="1320416" y="283475"/>
                </a:lnTo>
                <a:lnTo>
                  <a:pt x="1331059" y="264206"/>
                </a:lnTo>
                <a:lnTo>
                  <a:pt x="1348010" y="252108"/>
                </a:lnTo>
                <a:lnTo>
                  <a:pt x="1370624" y="247914"/>
                </a:lnTo>
                <a:lnTo>
                  <a:pt x="1465305" y="247914"/>
                </a:lnTo>
                <a:lnTo>
                  <a:pt x="1451574" y="226928"/>
                </a:lnTo>
                <a:lnTo>
                  <a:pt x="1451202" y="226686"/>
                </a:lnTo>
                <a:lnTo>
                  <a:pt x="1316725" y="226686"/>
                </a:lnTo>
                <a:lnTo>
                  <a:pt x="1316725" y="128545"/>
                </a:lnTo>
                <a:close/>
              </a:path>
              <a:path w="1551305" h="552450">
                <a:moveTo>
                  <a:pt x="1465305" y="247914"/>
                </a:moveTo>
                <a:lnTo>
                  <a:pt x="1370624" y="247914"/>
                </a:lnTo>
                <a:lnTo>
                  <a:pt x="1392814" y="251899"/>
                </a:lnTo>
                <a:lnTo>
                  <a:pt x="1408831" y="263225"/>
                </a:lnTo>
                <a:lnTo>
                  <a:pt x="1418539" y="280944"/>
                </a:lnTo>
                <a:lnTo>
                  <a:pt x="1421805" y="304110"/>
                </a:lnTo>
                <a:lnTo>
                  <a:pt x="1421805" y="428042"/>
                </a:lnTo>
                <a:lnTo>
                  <a:pt x="1478942" y="428042"/>
                </a:lnTo>
                <a:lnTo>
                  <a:pt x="1478942" y="297649"/>
                </a:lnTo>
                <a:lnTo>
                  <a:pt x="1471632" y="257583"/>
                </a:lnTo>
                <a:lnTo>
                  <a:pt x="1465305" y="247914"/>
                </a:lnTo>
                <a:close/>
              </a:path>
              <a:path w="1551305" h="552450">
                <a:moveTo>
                  <a:pt x="1384467" y="200432"/>
                </a:moveTo>
                <a:lnTo>
                  <a:pt x="1362861" y="202133"/>
                </a:lnTo>
                <a:lnTo>
                  <a:pt x="1344362" y="207156"/>
                </a:lnTo>
                <a:lnTo>
                  <a:pt x="1328980" y="215380"/>
                </a:lnTo>
                <a:lnTo>
                  <a:pt x="1316725" y="226686"/>
                </a:lnTo>
                <a:lnTo>
                  <a:pt x="1451202" y="226686"/>
                </a:lnTo>
                <a:lnTo>
                  <a:pt x="1421582" y="207330"/>
                </a:lnTo>
                <a:lnTo>
                  <a:pt x="1384467" y="200432"/>
                </a:lnTo>
                <a:close/>
              </a:path>
              <a:path w="1551305" h="552450">
                <a:moveTo>
                  <a:pt x="1485966" y="134543"/>
                </a:moveTo>
                <a:lnTo>
                  <a:pt x="1478587" y="134543"/>
                </a:lnTo>
                <a:lnTo>
                  <a:pt x="1478587" y="170026"/>
                </a:lnTo>
                <a:lnTo>
                  <a:pt x="1485966" y="170026"/>
                </a:lnTo>
                <a:lnTo>
                  <a:pt x="1485966" y="134543"/>
                </a:lnTo>
                <a:close/>
              </a:path>
              <a:path w="1551305" h="552450">
                <a:moveTo>
                  <a:pt x="1497053" y="128545"/>
                </a:moveTo>
                <a:lnTo>
                  <a:pt x="1467043" y="128545"/>
                </a:lnTo>
                <a:lnTo>
                  <a:pt x="1467043" y="134543"/>
                </a:lnTo>
                <a:lnTo>
                  <a:pt x="1497053" y="134543"/>
                </a:lnTo>
                <a:lnTo>
                  <a:pt x="1497053" y="128545"/>
                </a:lnTo>
                <a:close/>
              </a:path>
              <a:path w="1551305" h="552450">
                <a:moveTo>
                  <a:pt x="1514591" y="128545"/>
                </a:moveTo>
                <a:lnTo>
                  <a:pt x="1505816" y="128545"/>
                </a:lnTo>
                <a:lnTo>
                  <a:pt x="1505816" y="170026"/>
                </a:lnTo>
                <a:lnTo>
                  <a:pt x="1512280" y="170026"/>
                </a:lnTo>
                <a:lnTo>
                  <a:pt x="1512280" y="138697"/>
                </a:lnTo>
                <a:lnTo>
                  <a:pt x="1518730" y="138697"/>
                </a:lnTo>
                <a:lnTo>
                  <a:pt x="1514591" y="128545"/>
                </a:lnTo>
                <a:close/>
              </a:path>
              <a:path w="1551305" h="552450">
                <a:moveTo>
                  <a:pt x="1518730" y="138697"/>
                </a:moveTo>
                <a:lnTo>
                  <a:pt x="1512280" y="138697"/>
                </a:lnTo>
                <a:lnTo>
                  <a:pt x="1525615" y="170026"/>
                </a:lnTo>
                <a:lnTo>
                  <a:pt x="1531152" y="170026"/>
                </a:lnTo>
                <a:lnTo>
                  <a:pt x="1534770" y="161259"/>
                </a:lnTo>
                <a:lnTo>
                  <a:pt x="1527926" y="161259"/>
                </a:lnTo>
                <a:lnTo>
                  <a:pt x="1518730" y="138697"/>
                </a:lnTo>
                <a:close/>
              </a:path>
              <a:path w="1551305" h="552450">
                <a:moveTo>
                  <a:pt x="1551002" y="138697"/>
                </a:moveTo>
                <a:lnTo>
                  <a:pt x="1544081" y="138697"/>
                </a:lnTo>
                <a:lnTo>
                  <a:pt x="1544081" y="170026"/>
                </a:lnTo>
                <a:lnTo>
                  <a:pt x="1551002" y="170026"/>
                </a:lnTo>
                <a:lnTo>
                  <a:pt x="1551002" y="138697"/>
                </a:lnTo>
                <a:close/>
              </a:path>
              <a:path w="1551305" h="552450">
                <a:moveTo>
                  <a:pt x="1551002" y="128545"/>
                </a:moveTo>
                <a:lnTo>
                  <a:pt x="1542227" y="128545"/>
                </a:lnTo>
                <a:lnTo>
                  <a:pt x="1527926" y="161259"/>
                </a:lnTo>
                <a:lnTo>
                  <a:pt x="1534770" y="161259"/>
                </a:lnTo>
                <a:lnTo>
                  <a:pt x="1544081" y="138697"/>
                </a:lnTo>
                <a:lnTo>
                  <a:pt x="1551002" y="138697"/>
                </a:lnTo>
                <a:lnTo>
                  <a:pt x="1551002" y="128545"/>
                </a:lnTo>
                <a:close/>
              </a:path>
            </a:pathLst>
          </a:custGeom>
          <a:solidFill>
            <a:srgbClr val="FA46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0" name="object 1080"/>
          <p:cNvSpPr/>
          <p:nvPr/>
        </p:nvSpPr>
        <p:spPr>
          <a:xfrm>
            <a:off x="4265129" y="1563674"/>
            <a:ext cx="532130" cy="531495"/>
          </a:xfrm>
          <a:custGeom>
            <a:avLst/>
            <a:gdLst/>
            <a:ahLst/>
            <a:cxnLst/>
            <a:rect l="l" t="t" r="r" b="b"/>
            <a:pathLst>
              <a:path w="532129" h="531494">
                <a:moveTo>
                  <a:pt x="265798" y="0"/>
                </a:moveTo>
                <a:lnTo>
                  <a:pt x="218019" y="4281"/>
                </a:lnTo>
                <a:lnTo>
                  <a:pt x="173051" y="16624"/>
                </a:lnTo>
                <a:lnTo>
                  <a:pt x="131643" y="36280"/>
                </a:lnTo>
                <a:lnTo>
                  <a:pt x="94546" y="62496"/>
                </a:lnTo>
                <a:lnTo>
                  <a:pt x="62511" y="94523"/>
                </a:lnTo>
                <a:lnTo>
                  <a:pt x="36288" y="131609"/>
                </a:lnTo>
                <a:lnTo>
                  <a:pt x="16628" y="173005"/>
                </a:lnTo>
                <a:lnTo>
                  <a:pt x="4282" y="217959"/>
                </a:lnTo>
                <a:lnTo>
                  <a:pt x="0" y="265722"/>
                </a:lnTo>
                <a:lnTo>
                  <a:pt x="4282" y="313484"/>
                </a:lnTo>
                <a:lnTo>
                  <a:pt x="16628" y="358437"/>
                </a:lnTo>
                <a:lnTo>
                  <a:pt x="36288" y="399831"/>
                </a:lnTo>
                <a:lnTo>
                  <a:pt x="62511" y="436915"/>
                </a:lnTo>
                <a:lnTo>
                  <a:pt x="94546" y="468940"/>
                </a:lnTo>
                <a:lnTo>
                  <a:pt x="131643" y="495154"/>
                </a:lnTo>
                <a:lnTo>
                  <a:pt x="173051" y="514808"/>
                </a:lnTo>
                <a:lnTo>
                  <a:pt x="218019" y="527150"/>
                </a:lnTo>
                <a:lnTo>
                  <a:pt x="265798" y="531431"/>
                </a:lnTo>
                <a:lnTo>
                  <a:pt x="313572" y="527150"/>
                </a:lnTo>
                <a:lnTo>
                  <a:pt x="358538" y="514808"/>
                </a:lnTo>
                <a:lnTo>
                  <a:pt x="399944" y="495154"/>
                </a:lnTo>
                <a:lnTo>
                  <a:pt x="437039" y="468940"/>
                </a:lnTo>
                <a:lnTo>
                  <a:pt x="469073" y="436915"/>
                </a:lnTo>
                <a:lnTo>
                  <a:pt x="495295" y="399831"/>
                </a:lnTo>
                <a:lnTo>
                  <a:pt x="514955" y="358437"/>
                </a:lnTo>
                <a:lnTo>
                  <a:pt x="527301" y="313484"/>
                </a:lnTo>
                <a:lnTo>
                  <a:pt x="531583" y="265722"/>
                </a:lnTo>
                <a:lnTo>
                  <a:pt x="527301" y="217959"/>
                </a:lnTo>
                <a:lnTo>
                  <a:pt x="514955" y="173005"/>
                </a:lnTo>
                <a:lnTo>
                  <a:pt x="495295" y="131609"/>
                </a:lnTo>
                <a:lnTo>
                  <a:pt x="469073" y="94523"/>
                </a:lnTo>
                <a:lnTo>
                  <a:pt x="437039" y="62496"/>
                </a:lnTo>
                <a:lnTo>
                  <a:pt x="399944" y="36280"/>
                </a:lnTo>
                <a:lnTo>
                  <a:pt x="358538" y="16624"/>
                </a:lnTo>
                <a:lnTo>
                  <a:pt x="313572" y="4281"/>
                </a:lnTo>
                <a:lnTo>
                  <a:pt x="2657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1" name="object 1081"/>
          <p:cNvSpPr/>
          <p:nvPr/>
        </p:nvSpPr>
        <p:spPr>
          <a:xfrm>
            <a:off x="7417041" y="0"/>
            <a:ext cx="1060450" cy="1030605"/>
          </a:xfrm>
          <a:custGeom>
            <a:avLst/>
            <a:gdLst/>
            <a:ahLst/>
            <a:cxnLst/>
            <a:rect l="l" t="t" r="r" b="b"/>
            <a:pathLst>
              <a:path w="1060450" h="1030605">
                <a:moveTo>
                  <a:pt x="530872" y="0"/>
                </a:moveTo>
                <a:lnTo>
                  <a:pt x="0" y="0"/>
                </a:lnTo>
                <a:lnTo>
                  <a:pt x="18326" y="181686"/>
                </a:lnTo>
                <a:lnTo>
                  <a:pt x="28941" y="228179"/>
                </a:lnTo>
                <a:lnTo>
                  <a:pt x="41565" y="273874"/>
                </a:lnTo>
                <a:lnTo>
                  <a:pt x="56148" y="318722"/>
                </a:lnTo>
                <a:lnTo>
                  <a:pt x="72641" y="362672"/>
                </a:lnTo>
                <a:lnTo>
                  <a:pt x="90994" y="405677"/>
                </a:lnTo>
                <a:lnTo>
                  <a:pt x="111159" y="447685"/>
                </a:lnTo>
                <a:lnTo>
                  <a:pt x="133085" y="488650"/>
                </a:lnTo>
                <a:lnTo>
                  <a:pt x="156725" y="528520"/>
                </a:lnTo>
                <a:lnTo>
                  <a:pt x="182028" y="567248"/>
                </a:lnTo>
                <a:lnTo>
                  <a:pt x="208946" y="604783"/>
                </a:lnTo>
                <a:lnTo>
                  <a:pt x="237429" y="641076"/>
                </a:lnTo>
                <a:lnTo>
                  <a:pt x="267429" y="676079"/>
                </a:lnTo>
                <a:lnTo>
                  <a:pt x="298895" y="709743"/>
                </a:lnTo>
                <a:lnTo>
                  <a:pt x="331778" y="742017"/>
                </a:lnTo>
                <a:lnTo>
                  <a:pt x="366030" y="772852"/>
                </a:lnTo>
                <a:lnTo>
                  <a:pt x="401601" y="802200"/>
                </a:lnTo>
                <a:lnTo>
                  <a:pt x="438442" y="830012"/>
                </a:lnTo>
                <a:lnTo>
                  <a:pt x="476504" y="856237"/>
                </a:lnTo>
                <a:lnTo>
                  <a:pt x="515737" y="880828"/>
                </a:lnTo>
                <a:lnTo>
                  <a:pt x="556092" y="903733"/>
                </a:lnTo>
                <a:lnTo>
                  <a:pt x="597521" y="924906"/>
                </a:lnTo>
                <a:lnTo>
                  <a:pt x="639973" y="944295"/>
                </a:lnTo>
                <a:lnTo>
                  <a:pt x="683400" y="961852"/>
                </a:lnTo>
                <a:lnTo>
                  <a:pt x="727752" y="977529"/>
                </a:lnTo>
                <a:lnTo>
                  <a:pt x="772980" y="991274"/>
                </a:lnTo>
                <a:lnTo>
                  <a:pt x="819035" y="1003040"/>
                </a:lnTo>
                <a:lnTo>
                  <a:pt x="865868" y="1012777"/>
                </a:lnTo>
                <a:lnTo>
                  <a:pt x="913430" y="1020436"/>
                </a:lnTo>
                <a:lnTo>
                  <a:pt x="961670" y="1025968"/>
                </a:lnTo>
                <a:lnTo>
                  <a:pt x="1010541" y="1029323"/>
                </a:lnTo>
                <a:lnTo>
                  <a:pt x="1059992" y="1030452"/>
                </a:lnTo>
                <a:lnTo>
                  <a:pt x="1059992" y="499719"/>
                </a:lnTo>
                <a:lnTo>
                  <a:pt x="1009141" y="497323"/>
                </a:lnTo>
                <a:lnTo>
                  <a:pt x="959644" y="490279"/>
                </a:lnTo>
                <a:lnTo>
                  <a:pt x="911719" y="478804"/>
                </a:lnTo>
                <a:lnTo>
                  <a:pt x="865582" y="463117"/>
                </a:lnTo>
                <a:lnTo>
                  <a:pt x="821452" y="443435"/>
                </a:lnTo>
                <a:lnTo>
                  <a:pt x="779547" y="419974"/>
                </a:lnTo>
                <a:lnTo>
                  <a:pt x="740084" y="392954"/>
                </a:lnTo>
                <a:lnTo>
                  <a:pt x="703280" y="362591"/>
                </a:lnTo>
                <a:lnTo>
                  <a:pt x="669353" y="329103"/>
                </a:lnTo>
                <a:lnTo>
                  <a:pt x="638522" y="292707"/>
                </a:lnTo>
                <a:lnTo>
                  <a:pt x="611002" y="253621"/>
                </a:lnTo>
                <a:lnTo>
                  <a:pt x="587013" y="212063"/>
                </a:lnTo>
                <a:lnTo>
                  <a:pt x="566772" y="168249"/>
                </a:lnTo>
                <a:lnTo>
                  <a:pt x="550496" y="122398"/>
                </a:lnTo>
                <a:lnTo>
                  <a:pt x="538403" y="74726"/>
                </a:lnTo>
                <a:lnTo>
                  <a:pt x="5308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2" name="object 1082"/>
          <p:cNvSpPr/>
          <p:nvPr/>
        </p:nvSpPr>
        <p:spPr>
          <a:xfrm>
            <a:off x="6334810" y="499021"/>
            <a:ext cx="532130" cy="531495"/>
          </a:xfrm>
          <a:custGeom>
            <a:avLst/>
            <a:gdLst/>
            <a:ahLst/>
            <a:cxnLst/>
            <a:rect l="l" t="t" r="r" b="b"/>
            <a:pathLst>
              <a:path w="532129" h="531494">
                <a:moveTo>
                  <a:pt x="265785" y="0"/>
                </a:moveTo>
                <a:lnTo>
                  <a:pt x="218007" y="4280"/>
                </a:lnTo>
                <a:lnTo>
                  <a:pt x="173040" y="16623"/>
                </a:lnTo>
                <a:lnTo>
                  <a:pt x="131634" y="36276"/>
                </a:lnTo>
                <a:lnTo>
                  <a:pt x="94539" y="62491"/>
                </a:lnTo>
                <a:lnTo>
                  <a:pt x="62506" y="94515"/>
                </a:lnTo>
                <a:lnTo>
                  <a:pt x="36285" y="131600"/>
                </a:lnTo>
                <a:lnTo>
                  <a:pt x="16627" y="172994"/>
                </a:lnTo>
                <a:lnTo>
                  <a:pt x="4281" y="217947"/>
                </a:lnTo>
                <a:lnTo>
                  <a:pt x="0" y="265709"/>
                </a:lnTo>
                <a:lnTo>
                  <a:pt x="4281" y="313471"/>
                </a:lnTo>
                <a:lnTo>
                  <a:pt x="16627" y="358426"/>
                </a:lnTo>
                <a:lnTo>
                  <a:pt x="36285" y="399821"/>
                </a:lnTo>
                <a:lnTo>
                  <a:pt x="62506" y="436908"/>
                </a:lnTo>
                <a:lnTo>
                  <a:pt x="94539" y="468935"/>
                </a:lnTo>
                <a:lnTo>
                  <a:pt x="131634" y="495151"/>
                </a:lnTo>
                <a:lnTo>
                  <a:pt x="173040" y="514806"/>
                </a:lnTo>
                <a:lnTo>
                  <a:pt x="218007" y="527150"/>
                </a:lnTo>
                <a:lnTo>
                  <a:pt x="265785" y="531431"/>
                </a:lnTo>
                <a:lnTo>
                  <a:pt x="313560" y="527150"/>
                </a:lnTo>
                <a:lnTo>
                  <a:pt x="358525" y="514806"/>
                </a:lnTo>
                <a:lnTo>
                  <a:pt x="399931" y="495151"/>
                </a:lnTo>
                <a:lnTo>
                  <a:pt x="437026" y="468935"/>
                </a:lnTo>
                <a:lnTo>
                  <a:pt x="469060" y="436908"/>
                </a:lnTo>
                <a:lnTo>
                  <a:pt x="495283" y="399821"/>
                </a:lnTo>
                <a:lnTo>
                  <a:pt x="514942" y="358426"/>
                </a:lnTo>
                <a:lnTo>
                  <a:pt x="527288" y="313471"/>
                </a:lnTo>
                <a:lnTo>
                  <a:pt x="531571" y="265709"/>
                </a:lnTo>
                <a:lnTo>
                  <a:pt x="527288" y="217947"/>
                </a:lnTo>
                <a:lnTo>
                  <a:pt x="514942" y="172994"/>
                </a:lnTo>
                <a:lnTo>
                  <a:pt x="495283" y="131600"/>
                </a:lnTo>
                <a:lnTo>
                  <a:pt x="469060" y="94515"/>
                </a:lnTo>
                <a:lnTo>
                  <a:pt x="437026" y="62491"/>
                </a:lnTo>
                <a:lnTo>
                  <a:pt x="399931" y="36276"/>
                </a:lnTo>
                <a:lnTo>
                  <a:pt x="358525" y="16623"/>
                </a:lnTo>
                <a:lnTo>
                  <a:pt x="313560" y="4280"/>
                </a:lnTo>
                <a:lnTo>
                  <a:pt x="2657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3" name="object 1083"/>
          <p:cNvSpPr/>
          <p:nvPr/>
        </p:nvSpPr>
        <p:spPr>
          <a:xfrm>
            <a:off x="9018193" y="0"/>
            <a:ext cx="531495" cy="1297940"/>
          </a:xfrm>
          <a:custGeom>
            <a:avLst/>
            <a:gdLst/>
            <a:ahLst/>
            <a:cxnLst/>
            <a:rect l="l" t="t" r="r" b="b"/>
            <a:pathLst>
              <a:path w="531495" h="1297940">
                <a:moveTo>
                  <a:pt x="531012" y="0"/>
                </a:moveTo>
                <a:lnTo>
                  <a:pt x="0" y="0"/>
                </a:lnTo>
                <a:lnTo>
                  <a:pt x="0" y="1297381"/>
                </a:lnTo>
                <a:lnTo>
                  <a:pt x="531012" y="1297381"/>
                </a:lnTo>
                <a:lnTo>
                  <a:pt x="531012" y="0"/>
                </a:lnTo>
                <a:close/>
              </a:path>
            </a:pathLst>
          </a:custGeom>
          <a:solidFill>
            <a:srgbClr val="FA46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4" name="object 1084"/>
          <p:cNvSpPr/>
          <p:nvPr/>
        </p:nvSpPr>
        <p:spPr>
          <a:xfrm>
            <a:off x="10365663" y="0"/>
            <a:ext cx="1826895" cy="1030605"/>
          </a:xfrm>
          <a:custGeom>
            <a:avLst/>
            <a:gdLst/>
            <a:ahLst/>
            <a:cxnLst/>
            <a:rect l="l" t="t" r="r" b="b"/>
            <a:pathLst>
              <a:path w="1826895" h="1030605">
                <a:moveTo>
                  <a:pt x="1826336" y="0"/>
                </a:moveTo>
                <a:lnTo>
                  <a:pt x="1589112" y="0"/>
                </a:lnTo>
                <a:lnTo>
                  <a:pt x="1581581" y="74790"/>
                </a:lnTo>
                <a:lnTo>
                  <a:pt x="1569488" y="122461"/>
                </a:lnTo>
                <a:lnTo>
                  <a:pt x="1553212" y="168312"/>
                </a:lnTo>
                <a:lnTo>
                  <a:pt x="1532971" y="212126"/>
                </a:lnTo>
                <a:lnTo>
                  <a:pt x="1508982" y="253685"/>
                </a:lnTo>
                <a:lnTo>
                  <a:pt x="1481463" y="292771"/>
                </a:lnTo>
                <a:lnTo>
                  <a:pt x="1450631" y="329167"/>
                </a:lnTo>
                <a:lnTo>
                  <a:pt x="1416705" y="362655"/>
                </a:lnTo>
                <a:lnTo>
                  <a:pt x="1379901" y="393018"/>
                </a:lnTo>
                <a:lnTo>
                  <a:pt x="1340438" y="420038"/>
                </a:lnTo>
                <a:lnTo>
                  <a:pt x="1298532" y="443498"/>
                </a:lnTo>
                <a:lnTo>
                  <a:pt x="1254402" y="463180"/>
                </a:lnTo>
                <a:lnTo>
                  <a:pt x="1208266" y="478868"/>
                </a:lnTo>
                <a:lnTo>
                  <a:pt x="1160340" y="490342"/>
                </a:lnTo>
                <a:lnTo>
                  <a:pt x="1110843" y="497386"/>
                </a:lnTo>
                <a:lnTo>
                  <a:pt x="1059992" y="499783"/>
                </a:lnTo>
                <a:lnTo>
                  <a:pt x="1009141" y="497386"/>
                </a:lnTo>
                <a:lnTo>
                  <a:pt x="959644" y="490342"/>
                </a:lnTo>
                <a:lnTo>
                  <a:pt x="911719" y="478868"/>
                </a:lnTo>
                <a:lnTo>
                  <a:pt x="865582" y="463180"/>
                </a:lnTo>
                <a:lnTo>
                  <a:pt x="821453" y="443498"/>
                </a:lnTo>
                <a:lnTo>
                  <a:pt x="779548" y="420038"/>
                </a:lnTo>
                <a:lnTo>
                  <a:pt x="740085" y="393018"/>
                </a:lnTo>
                <a:lnTo>
                  <a:pt x="703282" y="362655"/>
                </a:lnTo>
                <a:lnTo>
                  <a:pt x="669356" y="329167"/>
                </a:lnTo>
                <a:lnTo>
                  <a:pt x="638525" y="292771"/>
                </a:lnTo>
                <a:lnTo>
                  <a:pt x="611007" y="253685"/>
                </a:lnTo>
                <a:lnTo>
                  <a:pt x="587020" y="212126"/>
                </a:lnTo>
                <a:lnTo>
                  <a:pt x="566780" y="168312"/>
                </a:lnTo>
                <a:lnTo>
                  <a:pt x="550507" y="122461"/>
                </a:lnTo>
                <a:lnTo>
                  <a:pt x="538416" y="74790"/>
                </a:lnTo>
                <a:lnTo>
                  <a:pt x="530872" y="0"/>
                </a:lnTo>
                <a:lnTo>
                  <a:pt x="0" y="0"/>
                </a:lnTo>
                <a:lnTo>
                  <a:pt x="18326" y="181749"/>
                </a:lnTo>
                <a:lnTo>
                  <a:pt x="28941" y="228243"/>
                </a:lnTo>
                <a:lnTo>
                  <a:pt x="41565" y="273938"/>
                </a:lnTo>
                <a:lnTo>
                  <a:pt x="56148" y="318785"/>
                </a:lnTo>
                <a:lnTo>
                  <a:pt x="72641" y="362736"/>
                </a:lnTo>
                <a:lnTo>
                  <a:pt x="90995" y="405740"/>
                </a:lnTo>
                <a:lnTo>
                  <a:pt x="111160" y="447749"/>
                </a:lnTo>
                <a:lnTo>
                  <a:pt x="133087" y="488713"/>
                </a:lnTo>
                <a:lnTo>
                  <a:pt x="156727" y="528584"/>
                </a:lnTo>
                <a:lnTo>
                  <a:pt x="182031" y="567311"/>
                </a:lnTo>
                <a:lnTo>
                  <a:pt x="208949" y="604846"/>
                </a:lnTo>
                <a:lnTo>
                  <a:pt x="237433" y="641140"/>
                </a:lnTo>
                <a:lnTo>
                  <a:pt x="267432" y="676143"/>
                </a:lnTo>
                <a:lnTo>
                  <a:pt x="298898" y="709806"/>
                </a:lnTo>
                <a:lnTo>
                  <a:pt x="331782" y="742080"/>
                </a:lnTo>
                <a:lnTo>
                  <a:pt x="366035" y="772916"/>
                </a:lnTo>
                <a:lnTo>
                  <a:pt x="401606" y="802264"/>
                </a:lnTo>
                <a:lnTo>
                  <a:pt x="438447" y="830075"/>
                </a:lnTo>
                <a:lnTo>
                  <a:pt x="476509" y="856301"/>
                </a:lnTo>
                <a:lnTo>
                  <a:pt x="515742" y="880891"/>
                </a:lnTo>
                <a:lnTo>
                  <a:pt x="556098" y="903797"/>
                </a:lnTo>
                <a:lnTo>
                  <a:pt x="597526" y="924969"/>
                </a:lnTo>
                <a:lnTo>
                  <a:pt x="639979" y="944359"/>
                </a:lnTo>
                <a:lnTo>
                  <a:pt x="683405" y="961916"/>
                </a:lnTo>
                <a:lnTo>
                  <a:pt x="727757" y="977592"/>
                </a:lnTo>
                <a:lnTo>
                  <a:pt x="772985" y="991338"/>
                </a:lnTo>
                <a:lnTo>
                  <a:pt x="819040" y="1003104"/>
                </a:lnTo>
                <a:lnTo>
                  <a:pt x="865872" y="1012841"/>
                </a:lnTo>
                <a:lnTo>
                  <a:pt x="913433" y="1020500"/>
                </a:lnTo>
                <a:lnTo>
                  <a:pt x="961672" y="1026031"/>
                </a:lnTo>
                <a:lnTo>
                  <a:pt x="1010542" y="1029386"/>
                </a:lnTo>
                <a:lnTo>
                  <a:pt x="1059992" y="1030516"/>
                </a:lnTo>
                <a:lnTo>
                  <a:pt x="1111508" y="1029290"/>
                </a:lnTo>
                <a:lnTo>
                  <a:pt x="1162392" y="1025649"/>
                </a:lnTo>
                <a:lnTo>
                  <a:pt x="1212587" y="1019650"/>
                </a:lnTo>
                <a:lnTo>
                  <a:pt x="1262038" y="1011347"/>
                </a:lnTo>
                <a:lnTo>
                  <a:pt x="1310689" y="1000797"/>
                </a:lnTo>
                <a:lnTo>
                  <a:pt x="1358484" y="988055"/>
                </a:lnTo>
                <a:lnTo>
                  <a:pt x="1405369" y="973177"/>
                </a:lnTo>
                <a:lnTo>
                  <a:pt x="1451286" y="956219"/>
                </a:lnTo>
                <a:lnTo>
                  <a:pt x="1496181" y="937235"/>
                </a:lnTo>
                <a:lnTo>
                  <a:pt x="1539997" y="916283"/>
                </a:lnTo>
                <a:lnTo>
                  <a:pt x="1582679" y="893417"/>
                </a:lnTo>
                <a:lnTo>
                  <a:pt x="1624171" y="868694"/>
                </a:lnTo>
                <a:lnTo>
                  <a:pt x="1664417" y="842169"/>
                </a:lnTo>
                <a:lnTo>
                  <a:pt x="1703362" y="813897"/>
                </a:lnTo>
                <a:lnTo>
                  <a:pt x="1740950" y="783935"/>
                </a:lnTo>
                <a:lnTo>
                  <a:pt x="1777126" y="752338"/>
                </a:lnTo>
                <a:lnTo>
                  <a:pt x="1811832" y="719162"/>
                </a:lnTo>
                <a:lnTo>
                  <a:pt x="1826336" y="703224"/>
                </a:lnTo>
                <a:lnTo>
                  <a:pt x="18263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5" name="object 1085"/>
          <p:cNvSpPr/>
          <p:nvPr/>
        </p:nvSpPr>
        <p:spPr>
          <a:xfrm>
            <a:off x="5310492" y="1035050"/>
            <a:ext cx="531495" cy="1597025"/>
          </a:xfrm>
          <a:custGeom>
            <a:avLst/>
            <a:gdLst/>
            <a:ahLst/>
            <a:cxnLst/>
            <a:rect l="l" t="t" r="r" b="b"/>
            <a:pathLst>
              <a:path w="531495" h="1597025">
                <a:moveTo>
                  <a:pt x="531012" y="0"/>
                </a:moveTo>
                <a:lnTo>
                  <a:pt x="0" y="0"/>
                </a:lnTo>
                <a:lnTo>
                  <a:pt x="0" y="1597025"/>
                </a:lnTo>
                <a:lnTo>
                  <a:pt x="531012" y="1597025"/>
                </a:lnTo>
                <a:lnTo>
                  <a:pt x="5310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6" name="object 1086"/>
          <p:cNvSpPr/>
          <p:nvPr/>
        </p:nvSpPr>
        <p:spPr>
          <a:xfrm>
            <a:off x="6350495" y="1564233"/>
            <a:ext cx="1597660" cy="531495"/>
          </a:xfrm>
          <a:custGeom>
            <a:avLst/>
            <a:gdLst/>
            <a:ahLst/>
            <a:cxnLst/>
            <a:rect l="l" t="t" r="r" b="b"/>
            <a:pathLst>
              <a:path w="1597659" h="531494">
                <a:moveTo>
                  <a:pt x="1597444" y="0"/>
                </a:moveTo>
                <a:lnTo>
                  <a:pt x="0" y="0"/>
                </a:lnTo>
                <a:lnTo>
                  <a:pt x="0" y="530885"/>
                </a:lnTo>
                <a:lnTo>
                  <a:pt x="1597444" y="530885"/>
                </a:lnTo>
                <a:lnTo>
                  <a:pt x="15974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7" name="object 1087"/>
          <p:cNvSpPr/>
          <p:nvPr/>
        </p:nvSpPr>
        <p:spPr>
          <a:xfrm>
            <a:off x="11660987" y="1564233"/>
            <a:ext cx="531495" cy="1597025"/>
          </a:xfrm>
          <a:custGeom>
            <a:avLst/>
            <a:gdLst/>
            <a:ahLst/>
            <a:cxnLst/>
            <a:rect l="l" t="t" r="r" b="b"/>
            <a:pathLst>
              <a:path w="531495" h="1597025">
                <a:moveTo>
                  <a:pt x="531012" y="0"/>
                </a:moveTo>
                <a:lnTo>
                  <a:pt x="0" y="0"/>
                </a:lnTo>
                <a:lnTo>
                  <a:pt x="0" y="1597025"/>
                </a:lnTo>
                <a:lnTo>
                  <a:pt x="531012" y="1597025"/>
                </a:lnTo>
                <a:lnTo>
                  <a:pt x="5310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8" name="object 1088"/>
          <p:cNvSpPr/>
          <p:nvPr/>
        </p:nvSpPr>
        <p:spPr>
          <a:xfrm>
            <a:off x="11660987" y="4225925"/>
            <a:ext cx="531495" cy="1597025"/>
          </a:xfrm>
          <a:custGeom>
            <a:avLst/>
            <a:gdLst/>
            <a:ahLst/>
            <a:cxnLst/>
            <a:rect l="l" t="t" r="r" b="b"/>
            <a:pathLst>
              <a:path w="531495" h="1597025">
                <a:moveTo>
                  <a:pt x="531012" y="0"/>
                </a:moveTo>
                <a:lnTo>
                  <a:pt x="0" y="0"/>
                </a:lnTo>
                <a:lnTo>
                  <a:pt x="0" y="1597026"/>
                </a:lnTo>
                <a:lnTo>
                  <a:pt x="531012" y="1597026"/>
                </a:lnTo>
                <a:lnTo>
                  <a:pt x="5310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9" name="object 1089"/>
          <p:cNvSpPr/>
          <p:nvPr/>
        </p:nvSpPr>
        <p:spPr>
          <a:xfrm>
            <a:off x="9542564" y="6327123"/>
            <a:ext cx="1597660" cy="531495"/>
          </a:xfrm>
          <a:custGeom>
            <a:avLst/>
            <a:gdLst/>
            <a:ahLst/>
            <a:cxnLst/>
            <a:rect l="l" t="t" r="r" b="b"/>
            <a:pathLst>
              <a:path w="1597659" h="531495">
                <a:moveTo>
                  <a:pt x="1597431" y="0"/>
                </a:moveTo>
                <a:lnTo>
                  <a:pt x="0" y="0"/>
                </a:lnTo>
                <a:lnTo>
                  <a:pt x="0" y="530877"/>
                </a:lnTo>
                <a:lnTo>
                  <a:pt x="1597431" y="530877"/>
                </a:lnTo>
                <a:lnTo>
                  <a:pt x="15974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0" name="object 1090"/>
          <p:cNvSpPr/>
          <p:nvPr/>
        </p:nvSpPr>
        <p:spPr>
          <a:xfrm>
            <a:off x="10615638" y="4754879"/>
            <a:ext cx="532130" cy="531495"/>
          </a:xfrm>
          <a:custGeom>
            <a:avLst/>
            <a:gdLst/>
            <a:ahLst/>
            <a:cxnLst/>
            <a:rect l="l" t="t" r="r" b="b"/>
            <a:pathLst>
              <a:path w="532129" h="531495">
                <a:moveTo>
                  <a:pt x="265785" y="0"/>
                </a:moveTo>
                <a:lnTo>
                  <a:pt x="218011" y="4280"/>
                </a:lnTo>
                <a:lnTo>
                  <a:pt x="173045" y="16623"/>
                </a:lnTo>
                <a:lnTo>
                  <a:pt x="131639" y="36277"/>
                </a:lnTo>
                <a:lnTo>
                  <a:pt x="94544" y="62492"/>
                </a:lnTo>
                <a:lnTo>
                  <a:pt x="62510" y="94517"/>
                </a:lnTo>
                <a:lnTo>
                  <a:pt x="36288" y="131603"/>
                </a:lnTo>
                <a:lnTo>
                  <a:pt x="16628" y="173000"/>
                </a:lnTo>
                <a:lnTo>
                  <a:pt x="4282" y="217956"/>
                </a:lnTo>
                <a:lnTo>
                  <a:pt x="0" y="265722"/>
                </a:lnTo>
                <a:lnTo>
                  <a:pt x="4282" y="313484"/>
                </a:lnTo>
                <a:lnTo>
                  <a:pt x="16628" y="358437"/>
                </a:lnTo>
                <a:lnTo>
                  <a:pt x="36288" y="399831"/>
                </a:lnTo>
                <a:lnTo>
                  <a:pt x="62510" y="436915"/>
                </a:lnTo>
                <a:lnTo>
                  <a:pt x="94544" y="468940"/>
                </a:lnTo>
                <a:lnTo>
                  <a:pt x="131639" y="495154"/>
                </a:lnTo>
                <a:lnTo>
                  <a:pt x="173045" y="514808"/>
                </a:lnTo>
                <a:lnTo>
                  <a:pt x="218011" y="527150"/>
                </a:lnTo>
                <a:lnTo>
                  <a:pt x="265785" y="531431"/>
                </a:lnTo>
                <a:lnTo>
                  <a:pt x="313560" y="527150"/>
                </a:lnTo>
                <a:lnTo>
                  <a:pt x="358525" y="514808"/>
                </a:lnTo>
                <a:lnTo>
                  <a:pt x="399931" y="495154"/>
                </a:lnTo>
                <a:lnTo>
                  <a:pt x="437026" y="468940"/>
                </a:lnTo>
                <a:lnTo>
                  <a:pt x="469060" y="436915"/>
                </a:lnTo>
                <a:lnTo>
                  <a:pt x="495283" y="399831"/>
                </a:lnTo>
                <a:lnTo>
                  <a:pt x="514942" y="358437"/>
                </a:lnTo>
                <a:lnTo>
                  <a:pt x="527288" y="313484"/>
                </a:lnTo>
                <a:lnTo>
                  <a:pt x="531571" y="265722"/>
                </a:lnTo>
                <a:lnTo>
                  <a:pt x="527288" y="217956"/>
                </a:lnTo>
                <a:lnTo>
                  <a:pt x="514942" y="173000"/>
                </a:lnTo>
                <a:lnTo>
                  <a:pt x="495283" y="131603"/>
                </a:lnTo>
                <a:lnTo>
                  <a:pt x="469060" y="94517"/>
                </a:lnTo>
                <a:lnTo>
                  <a:pt x="437026" y="62492"/>
                </a:lnTo>
                <a:lnTo>
                  <a:pt x="399931" y="36277"/>
                </a:lnTo>
                <a:lnTo>
                  <a:pt x="358525" y="16623"/>
                </a:lnTo>
                <a:lnTo>
                  <a:pt x="313560" y="4280"/>
                </a:lnTo>
                <a:lnTo>
                  <a:pt x="2657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1" name="object 1091"/>
          <p:cNvSpPr/>
          <p:nvPr/>
        </p:nvSpPr>
        <p:spPr>
          <a:xfrm>
            <a:off x="7952879" y="2635326"/>
            <a:ext cx="531495" cy="1597025"/>
          </a:xfrm>
          <a:custGeom>
            <a:avLst/>
            <a:gdLst/>
            <a:ahLst/>
            <a:cxnLst/>
            <a:rect l="l" t="t" r="r" b="b"/>
            <a:pathLst>
              <a:path w="531495" h="1597025">
                <a:moveTo>
                  <a:pt x="531012" y="0"/>
                </a:moveTo>
                <a:lnTo>
                  <a:pt x="0" y="0"/>
                </a:lnTo>
                <a:lnTo>
                  <a:pt x="0" y="1597025"/>
                </a:lnTo>
                <a:lnTo>
                  <a:pt x="531012" y="1597025"/>
                </a:lnTo>
                <a:lnTo>
                  <a:pt x="5310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2" name="object 1092"/>
          <p:cNvSpPr/>
          <p:nvPr/>
        </p:nvSpPr>
        <p:spPr>
          <a:xfrm>
            <a:off x="7422680" y="4743729"/>
            <a:ext cx="2126615" cy="1062990"/>
          </a:xfrm>
          <a:custGeom>
            <a:avLst/>
            <a:gdLst/>
            <a:ahLst/>
            <a:cxnLst/>
            <a:rect l="l" t="t" r="r" b="b"/>
            <a:pathLst>
              <a:path w="2126615" h="1062989">
                <a:moveTo>
                  <a:pt x="2126526" y="0"/>
                </a:moveTo>
                <a:lnTo>
                  <a:pt x="1595666" y="0"/>
                </a:lnTo>
                <a:lnTo>
                  <a:pt x="1593490" y="48445"/>
                </a:lnTo>
                <a:lnTo>
                  <a:pt x="1587088" y="95673"/>
                </a:lnTo>
                <a:lnTo>
                  <a:pt x="1576648" y="141493"/>
                </a:lnTo>
                <a:lnTo>
                  <a:pt x="1562357" y="185720"/>
                </a:lnTo>
                <a:lnTo>
                  <a:pt x="1544404" y="228164"/>
                </a:lnTo>
                <a:lnTo>
                  <a:pt x="1522977" y="268638"/>
                </a:lnTo>
                <a:lnTo>
                  <a:pt x="1498263" y="306954"/>
                </a:lnTo>
                <a:lnTo>
                  <a:pt x="1470451" y="342925"/>
                </a:lnTo>
                <a:lnTo>
                  <a:pt x="1439729" y="376361"/>
                </a:lnTo>
                <a:lnTo>
                  <a:pt x="1406284" y="407075"/>
                </a:lnTo>
                <a:lnTo>
                  <a:pt x="1370304" y="434880"/>
                </a:lnTo>
                <a:lnTo>
                  <a:pt x="1331978" y="459587"/>
                </a:lnTo>
                <a:lnTo>
                  <a:pt x="1291493" y="481009"/>
                </a:lnTo>
                <a:lnTo>
                  <a:pt x="1249038" y="498957"/>
                </a:lnTo>
                <a:lnTo>
                  <a:pt x="1204800" y="513244"/>
                </a:lnTo>
                <a:lnTo>
                  <a:pt x="1158967" y="523681"/>
                </a:lnTo>
                <a:lnTo>
                  <a:pt x="1111727" y="530081"/>
                </a:lnTo>
                <a:lnTo>
                  <a:pt x="1063269" y="532257"/>
                </a:lnTo>
                <a:lnTo>
                  <a:pt x="1014809" y="530081"/>
                </a:lnTo>
                <a:lnTo>
                  <a:pt x="967567" y="523681"/>
                </a:lnTo>
                <a:lnTo>
                  <a:pt x="921733" y="513244"/>
                </a:lnTo>
                <a:lnTo>
                  <a:pt x="877493" y="498957"/>
                </a:lnTo>
                <a:lnTo>
                  <a:pt x="835037" y="481009"/>
                </a:lnTo>
                <a:lnTo>
                  <a:pt x="794551" y="459587"/>
                </a:lnTo>
                <a:lnTo>
                  <a:pt x="756224" y="434880"/>
                </a:lnTo>
                <a:lnTo>
                  <a:pt x="720244" y="407075"/>
                </a:lnTo>
                <a:lnTo>
                  <a:pt x="686798" y="376361"/>
                </a:lnTo>
                <a:lnTo>
                  <a:pt x="656075" y="342925"/>
                </a:lnTo>
                <a:lnTo>
                  <a:pt x="628263" y="306954"/>
                </a:lnTo>
                <a:lnTo>
                  <a:pt x="603549" y="268638"/>
                </a:lnTo>
                <a:lnTo>
                  <a:pt x="582121" y="228164"/>
                </a:lnTo>
                <a:lnTo>
                  <a:pt x="564168" y="185720"/>
                </a:lnTo>
                <a:lnTo>
                  <a:pt x="549878" y="141493"/>
                </a:lnTo>
                <a:lnTo>
                  <a:pt x="539437" y="95673"/>
                </a:lnTo>
                <a:lnTo>
                  <a:pt x="533035" y="48445"/>
                </a:lnTo>
                <a:lnTo>
                  <a:pt x="530860" y="0"/>
                </a:lnTo>
                <a:lnTo>
                  <a:pt x="0" y="0"/>
                </a:lnTo>
                <a:lnTo>
                  <a:pt x="1094" y="48657"/>
                </a:lnTo>
                <a:lnTo>
                  <a:pt x="4345" y="96753"/>
                </a:lnTo>
                <a:lnTo>
                  <a:pt x="9706" y="144240"/>
                </a:lnTo>
                <a:lnTo>
                  <a:pt x="17130" y="191073"/>
                </a:lnTo>
                <a:lnTo>
                  <a:pt x="26570" y="237202"/>
                </a:lnTo>
                <a:lnTo>
                  <a:pt x="37980" y="282583"/>
                </a:lnTo>
                <a:lnTo>
                  <a:pt x="51312" y="327168"/>
                </a:lnTo>
                <a:lnTo>
                  <a:pt x="66519" y="370910"/>
                </a:lnTo>
                <a:lnTo>
                  <a:pt x="83555" y="413762"/>
                </a:lnTo>
                <a:lnTo>
                  <a:pt x="102373" y="455677"/>
                </a:lnTo>
                <a:lnTo>
                  <a:pt x="122925" y="496609"/>
                </a:lnTo>
                <a:lnTo>
                  <a:pt x="145165" y="536510"/>
                </a:lnTo>
                <a:lnTo>
                  <a:pt x="169046" y="575333"/>
                </a:lnTo>
                <a:lnTo>
                  <a:pt x="194521" y="613032"/>
                </a:lnTo>
                <a:lnTo>
                  <a:pt x="221543" y="649560"/>
                </a:lnTo>
                <a:lnTo>
                  <a:pt x="250065" y="684869"/>
                </a:lnTo>
                <a:lnTo>
                  <a:pt x="280040" y="718914"/>
                </a:lnTo>
                <a:lnTo>
                  <a:pt x="311421" y="751646"/>
                </a:lnTo>
                <a:lnTo>
                  <a:pt x="344162" y="783019"/>
                </a:lnTo>
                <a:lnTo>
                  <a:pt x="378215" y="812987"/>
                </a:lnTo>
                <a:lnTo>
                  <a:pt x="413533" y="841501"/>
                </a:lnTo>
                <a:lnTo>
                  <a:pt x="450071" y="868516"/>
                </a:lnTo>
                <a:lnTo>
                  <a:pt x="487779" y="893985"/>
                </a:lnTo>
                <a:lnTo>
                  <a:pt x="526613" y="917860"/>
                </a:lnTo>
                <a:lnTo>
                  <a:pt x="566524" y="940094"/>
                </a:lnTo>
                <a:lnTo>
                  <a:pt x="607467" y="960641"/>
                </a:lnTo>
                <a:lnTo>
                  <a:pt x="649393" y="979454"/>
                </a:lnTo>
                <a:lnTo>
                  <a:pt x="692257" y="996486"/>
                </a:lnTo>
                <a:lnTo>
                  <a:pt x="736010" y="1011690"/>
                </a:lnTo>
                <a:lnTo>
                  <a:pt x="780607" y="1025018"/>
                </a:lnTo>
                <a:lnTo>
                  <a:pt x="826000" y="1036425"/>
                </a:lnTo>
                <a:lnTo>
                  <a:pt x="872143" y="1045863"/>
                </a:lnTo>
                <a:lnTo>
                  <a:pt x="918988" y="1053286"/>
                </a:lnTo>
                <a:lnTo>
                  <a:pt x="966489" y="1058645"/>
                </a:lnTo>
                <a:lnTo>
                  <a:pt x="1014598" y="1061896"/>
                </a:lnTo>
                <a:lnTo>
                  <a:pt x="1063269" y="1062990"/>
                </a:lnTo>
                <a:lnTo>
                  <a:pt x="1111939" y="1061896"/>
                </a:lnTo>
                <a:lnTo>
                  <a:pt x="1160047" y="1058645"/>
                </a:lnTo>
                <a:lnTo>
                  <a:pt x="1207547" y="1053286"/>
                </a:lnTo>
                <a:lnTo>
                  <a:pt x="1254391" y="1045863"/>
                </a:lnTo>
                <a:lnTo>
                  <a:pt x="1300533" y="1036425"/>
                </a:lnTo>
                <a:lnTo>
                  <a:pt x="1345925" y="1025018"/>
                </a:lnTo>
                <a:lnTo>
                  <a:pt x="1390522" y="1011690"/>
                </a:lnTo>
                <a:lnTo>
                  <a:pt x="1434274" y="996486"/>
                </a:lnTo>
                <a:lnTo>
                  <a:pt x="1477137" y="979454"/>
                </a:lnTo>
                <a:lnTo>
                  <a:pt x="1519063" y="960641"/>
                </a:lnTo>
                <a:lnTo>
                  <a:pt x="1560005" y="940094"/>
                </a:lnTo>
                <a:lnTo>
                  <a:pt x="1599916" y="917860"/>
                </a:lnTo>
                <a:lnTo>
                  <a:pt x="1638749" y="893985"/>
                </a:lnTo>
                <a:lnTo>
                  <a:pt x="1676457" y="868516"/>
                </a:lnTo>
                <a:lnTo>
                  <a:pt x="1712994" y="841501"/>
                </a:lnTo>
                <a:lnTo>
                  <a:pt x="1748313" y="812987"/>
                </a:lnTo>
                <a:lnTo>
                  <a:pt x="1782365" y="783019"/>
                </a:lnTo>
                <a:lnTo>
                  <a:pt x="1815106" y="751646"/>
                </a:lnTo>
                <a:lnTo>
                  <a:pt x="1846487" y="718914"/>
                </a:lnTo>
                <a:lnTo>
                  <a:pt x="1876462" y="684869"/>
                </a:lnTo>
                <a:lnTo>
                  <a:pt x="1904983" y="649560"/>
                </a:lnTo>
                <a:lnTo>
                  <a:pt x="1932005" y="613032"/>
                </a:lnTo>
                <a:lnTo>
                  <a:pt x="1957480" y="575333"/>
                </a:lnTo>
                <a:lnTo>
                  <a:pt x="1981360" y="536510"/>
                </a:lnTo>
                <a:lnTo>
                  <a:pt x="2003600" y="496609"/>
                </a:lnTo>
                <a:lnTo>
                  <a:pt x="2024152" y="455677"/>
                </a:lnTo>
                <a:lnTo>
                  <a:pt x="2042970" y="413762"/>
                </a:lnTo>
                <a:lnTo>
                  <a:pt x="2060006" y="370910"/>
                </a:lnTo>
                <a:lnTo>
                  <a:pt x="2075213" y="327168"/>
                </a:lnTo>
                <a:lnTo>
                  <a:pt x="2088545" y="282583"/>
                </a:lnTo>
                <a:lnTo>
                  <a:pt x="2099955" y="237202"/>
                </a:lnTo>
                <a:lnTo>
                  <a:pt x="2109395" y="191073"/>
                </a:lnTo>
                <a:lnTo>
                  <a:pt x="2116819" y="144240"/>
                </a:lnTo>
                <a:lnTo>
                  <a:pt x="2122180" y="96753"/>
                </a:lnTo>
                <a:lnTo>
                  <a:pt x="2125431" y="48657"/>
                </a:lnTo>
                <a:lnTo>
                  <a:pt x="2126526" y="0"/>
                </a:lnTo>
                <a:close/>
              </a:path>
            </a:pathLst>
          </a:custGeom>
          <a:solidFill>
            <a:srgbClr val="FA46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3" name="object 1093"/>
          <p:cNvSpPr/>
          <p:nvPr/>
        </p:nvSpPr>
        <p:spPr>
          <a:xfrm>
            <a:off x="9018193" y="3160395"/>
            <a:ext cx="2126615" cy="1062990"/>
          </a:xfrm>
          <a:custGeom>
            <a:avLst/>
            <a:gdLst/>
            <a:ahLst/>
            <a:cxnLst/>
            <a:rect l="l" t="t" r="r" b="b"/>
            <a:pathLst>
              <a:path w="2126615" h="1062989">
                <a:moveTo>
                  <a:pt x="1063269" y="0"/>
                </a:moveTo>
                <a:lnTo>
                  <a:pt x="1014598" y="1093"/>
                </a:lnTo>
                <a:lnTo>
                  <a:pt x="966489" y="4344"/>
                </a:lnTo>
                <a:lnTo>
                  <a:pt x="918988" y="9703"/>
                </a:lnTo>
                <a:lnTo>
                  <a:pt x="872143" y="17126"/>
                </a:lnTo>
                <a:lnTo>
                  <a:pt x="826000" y="26564"/>
                </a:lnTo>
                <a:lnTo>
                  <a:pt x="780607" y="37971"/>
                </a:lnTo>
                <a:lnTo>
                  <a:pt x="736010" y="51299"/>
                </a:lnTo>
                <a:lnTo>
                  <a:pt x="692257" y="66503"/>
                </a:lnTo>
                <a:lnTo>
                  <a:pt x="649393" y="83535"/>
                </a:lnTo>
                <a:lnTo>
                  <a:pt x="607467" y="102348"/>
                </a:lnTo>
                <a:lnTo>
                  <a:pt x="566524" y="122895"/>
                </a:lnTo>
                <a:lnTo>
                  <a:pt x="526613" y="145129"/>
                </a:lnTo>
                <a:lnTo>
                  <a:pt x="487779" y="169004"/>
                </a:lnTo>
                <a:lnTo>
                  <a:pt x="450071" y="194473"/>
                </a:lnTo>
                <a:lnTo>
                  <a:pt x="413533" y="221488"/>
                </a:lnTo>
                <a:lnTo>
                  <a:pt x="378215" y="250002"/>
                </a:lnTo>
                <a:lnTo>
                  <a:pt x="344162" y="279970"/>
                </a:lnTo>
                <a:lnTo>
                  <a:pt x="311421" y="311343"/>
                </a:lnTo>
                <a:lnTo>
                  <a:pt x="280040" y="344075"/>
                </a:lnTo>
                <a:lnTo>
                  <a:pt x="250065" y="378120"/>
                </a:lnTo>
                <a:lnTo>
                  <a:pt x="221543" y="413429"/>
                </a:lnTo>
                <a:lnTo>
                  <a:pt x="194521" y="449957"/>
                </a:lnTo>
                <a:lnTo>
                  <a:pt x="169046" y="487656"/>
                </a:lnTo>
                <a:lnTo>
                  <a:pt x="145165" y="526479"/>
                </a:lnTo>
                <a:lnTo>
                  <a:pt x="122925" y="566380"/>
                </a:lnTo>
                <a:lnTo>
                  <a:pt x="102373" y="607312"/>
                </a:lnTo>
                <a:lnTo>
                  <a:pt x="83555" y="649227"/>
                </a:lnTo>
                <a:lnTo>
                  <a:pt x="66519" y="692079"/>
                </a:lnTo>
                <a:lnTo>
                  <a:pt x="51312" y="735821"/>
                </a:lnTo>
                <a:lnTo>
                  <a:pt x="37980" y="780406"/>
                </a:lnTo>
                <a:lnTo>
                  <a:pt x="26570" y="825787"/>
                </a:lnTo>
                <a:lnTo>
                  <a:pt x="17130" y="871916"/>
                </a:lnTo>
                <a:lnTo>
                  <a:pt x="9706" y="918749"/>
                </a:lnTo>
                <a:lnTo>
                  <a:pt x="4345" y="966236"/>
                </a:lnTo>
                <a:lnTo>
                  <a:pt x="1094" y="1014332"/>
                </a:lnTo>
                <a:lnTo>
                  <a:pt x="0" y="1062989"/>
                </a:lnTo>
                <a:lnTo>
                  <a:pt x="530859" y="1062989"/>
                </a:lnTo>
                <a:lnTo>
                  <a:pt x="533035" y="1014544"/>
                </a:lnTo>
                <a:lnTo>
                  <a:pt x="539437" y="967316"/>
                </a:lnTo>
                <a:lnTo>
                  <a:pt x="549878" y="921496"/>
                </a:lnTo>
                <a:lnTo>
                  <a:pt x="564168" y="877269"/>
                </a:lnTo>
                <a:lnTo>
                  <a:pt x="582121" y="834825"/>
                </a:lnTo>
                <a:lnTo>
                  <a:pt x="603549" y="794351"/>
                </a:lnTo>
                <a:lnTo>
                  <a:pt x="628263" y="756035"/>
                </a:lnTo>
                <a:lnTo>
                  <a:pt x="656075" y="720064"/>
                </a:lnTo>
                <a:lnTo>
                  <a:pt x="686798" y="686628"/>
                </a:lnTo>
                <a:lnTo>
                  <a:pt x="720244" y="655914"/>
                </a:lnTo>
                <a:lnTo>
                  <a:pt x="756224" y="628109"/>
                </a:lnTo>
                <a:lnTo>
                  <a:pt x="794551" y="603402"/>
                </a:lnTo>
                <a:lnTo>
                  <a:pt x="835037" y="581980"/>
                </a:lnTo>
                <a:lnTo>
                  <a:pt x="877493" y="564032"/>
                </a:lnTo>
                <a:lnTo>
                  <a:pt x="921733" y="549745"/>
                </a:lnTo>
                <a:lnTo>
                  <a:pt x="967567" y="539308"/>
                </a:lnTo>
                <a:lnTo>
                  <a:pt x="1014809" y="532908"/>
                </a:lnTo>
                <a:lnTo>
                  <a:pt x="1063269" y="530732"/>
                </a:lnTo>
                <a:lnTo>
                  <a:pt x="1111727" y="532908"/>
                </a:lnTo>
                <a:lnTo>
                  <a:pt x="1158967" y="539308"/>
                </a:lnTo>
                <a:lnTo>
                  <a:pt x="1204800" y="549745"/>
                </a:lnTo>
                <a:lnTo>
                  <a:pt x="1249038" y="564032"/>
                </a:lnTo>
                <a:lnTo>
                  <a:pt x="1291493" y="581980"/>
                </a:lnTo>
                <a:lnTo>
                  <a:pt x="1331978" y="603402"/>
                </a:lnTo>
                <a:lnTo>
                  <a:pt x="1370304" y="628109"/>
                </a:lnTo>
                <a:lnTo>
                  <a:pt x="1406284" y="655914"/>
                </a:lnTo>
                <a:lnTo>
                  <a:pt x="1439729" y="686628"/>
                </a:lnTo>
                <a:lnTo>
                  <a:pt x="1470451" y="720064"/>
                </a:lnTo>
                <a:lnTo>
                  <a:pt x="1498263" y="756035"/>
                </a:lnTo>
                <a:lnTo>
                  <a:pt x="1522977" y="794351"/>
                </a:lnTo>
                <a:lnTo>
                  <a:pt x="1544404" y="834825"/>
                </a:lnTo>
                <a:lnTo>
                  <a:pt x="1562357" y="877269"/>
                </a:lnTo>
                <a:lnTo>
                  <a:pt x="1576648" y="921496"/>
                </a:lnTo>
                <a:lnTo>
                  <a:pt x="1587088" y="967316"/>
                </a:lnTo>
                <a:lnTo>
                  <a:pt x="1593490" y="1014544"/>
                </a:lnTo>
                <a:lnTo>
                  <a:pt x="1595666" y="1062989"/>
                </a:lnTo>
                <a:lnTo>
                  <a:pt x="2126538" y="1062989"/>
                </a:lnTo>
                <a:lnTo>
                  <a:pt x="2125444" y="1014332"/>
                </a:lnTo>
                <a:lnTo>
                  <a:pt x="2122193" y="966236"/>
                </a:lnTo>
                <a:lnTo>
                  <a:pt x="2116832" y="918749"/>
                </a:lnTo>
                <a:lnTo>
                  <a:pt x="2109407" y="871916"/>
                </a:lnTo>
                <a:lnTo>
                  <a:pt x="2099967" y="825787"/>
                </a:lnTo>
                <a:lnTo>
                  <a:pt x="2088557" y="780406"/>
                </a:lnTo>
                <a:lnTo>
                  <a:pt x="2075225" y="735821"/>
                </a:lnTo>
                <a:lnTo>
                  <a:pt x="2060017" y="692079"/>
                </a:lnTo>
                <a:lnTo>
                  <a:pt x="2042981" y="649227"/>
                </a:lnTo>
                <a:lnTo>
                  <a:pt x="2024163" y="607312"/>
                </a:lnTo>
                <a:lnTo>
                  <a:pt x="2003610" y="566380"/>
                </a:lnTo>
                <a:lnTo>
                  <a:pt x="1981370" y="526479"/>
                </a:lnTo>
                <a:lnTo>
                  <a:pt x="1957489" y="487656"/>
                </a:lnTo>
                <a:lnTo>
                  <a:pt x="1932013" y="449957"/>
                </a:lnTo>
                <a:lnTo>
                  <a:pt x="1904991" y="413429"/>
                </a:lnTo>
                <a:lnTo>
                  <a:pt x="1876469" y="378120"/>
                </a:lnTo>
                <a:lnTo>
                  <a:pt x="1846494" y="344075"/>
                </a:lnTo>
                <a:lnTo>
                  <a:pt x="1815112" y="311343"/>
                </a:lnTo>
                <a:lnTo>
                  <a:pt x="1782371" y="279970"/>
                </a:lnTo>
                <a:lnTo>
                  <a:pt x="1748318" y="250002"/>
                </a:lnTo>
                <a:lnTo>
                  <a:pt x="1712999" y="221488"/>
                </a:lnTo>
                <a:lnTo>
                  <a:pt x="1676462" y="194473"/>
                </a:lnTo>
                <a:lnTo>
                  <a:pt x="1638753" y="169004"/>
                </a:lnTo>
                <a:lnTo>
                  <a:pt x="1599919" y="145129"/>
                </a:lnTo>
                <a:lnTo>
                  <a:pt x="1560008" y="122895"/>
                </a:lnTo>
                <a:lnTo>
                  <a:pt x="1519065" y="102348"/>
                </a:lnTo>
                <a:lnTo>
                  <a:pt x="1477139" y="83535"/>
                </a:lnTo>
                <a:lnTo>
                  <a:pt x="1434276" y="66503"/>
                </a:lnTo>
                <a:lnTo>
                  <a:pt x="1390523" y="51299"/>
                </a:lnTo>
                <a:lnTo>
                  <a:pt x="1345926" y="37971"/>
                </a:lnTo>
                <a:lnTo>
                  <a:pt x="1300534" y="26564"/>
                </a:lnTo>
                <a:lnTo>
                  <a:pt x="1254392" y="17126"/>
                </a:lnTo>
                <a:lnTo>
                  <a:pt x="1207547" y="9703"/>
                </a:lnTo>
                <a:lnTo>
                  <a:pt x="1160047" y="4344"/>
                </a:lnTo>
                <a:lnTo>
                  <a:pt x="1111939" y="1093"/>
                </a:lnTo>
                <a:lnTo>
                  <a:pt x="10632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4" name="object 1094"/>
          <p:cNvSpPr/>
          <p:nvPr/>
        </p:nvSpPr>
        <p:spPr>
          <a:xfrm>
            <a:off x="2856357" y="5827555"/>
            <a:ext cx="1060450" cy="1030605"/>
          </a:xfrm>
          <a:custGeom>
            <a:avLst/>
            <a:gdLst/>
            <a:ahLst/>
            <a:cxnLst/>
            <a:rect l="l" t="t" r="r" b="b"/>
            <a:pathLst>
              <a:path w="1060450" h="1030604">
                <a:moveTo>
                  <a:pt x="1059992" y="0"/>
                </a:moveTo>
                <a:lnTo>
                  <a:pt x="1010541" y="1129"/>
                </a:lnTo>
                <a:lnTo>
                  <a:pt x="961670" y="4484"/>
                </a:lnTo>
                <a:lnTo>
                  <a:pt x="913430" y="10015"/>
                </a:lnTo>
                <a:lnTo>
                  <a:pt x="865868" y="17674"/>
                </a:lnTo>
                <a:lnTo>
                  <a:pt x="819035" y="27411"/>
                </a:lnTo>
                <a:lnTo>
                  <a:pt x="772980" y="39177"/>
                </a:lnTo>
                <a:lnTo>
                  <a:pt x="727752" y="52923"/>
                </a:lnTo>
                <a:lnTo>
                  <a:pt x="683400" y="68599"/>
                </a:lnTo>
                <a:lnTo>
                  <a:pt x="639973" y="86156"/>
                </a:lnTo>
                <a:lnTo>
                  <a:pt x="597521" y="105545"/>
                </a:lnTo>
                <a:lnTo>
                  <a:pt x="556092" y="126717"/>
                </a:lnTo>
                <a:lnTo>
                  <a:pt x="515737" y="149623"/>
                </a:lnTo>
                <a:lnTo>
                  <a:pt x="476504" y="174213"/>
                </a:lnTo>
                <a:lnTo>
                  <a:pt x="438442" y="200438"/>
                </a:lnTo>
                <a:lnTo>
                  <a:pt x="401601" y="228249"/>
                </a:lnTo>
                <a:lnTo>
                  <a:pt x="366030" y="257597"/>
                </a:lnTo>
                <a:lnTo>
                  <a:pt x="331778" y="288433"/>
                </a:lnTo>
                <a:lnTo>
                  <a:pt x="298895" y="320706"/>
                </a:lnTo>
                <a:lnTo>
                  <a:pt x="267429" y="354369"/>
                </a:lnTo>
                <a:lnTo>
                  <a:pt x="237429" y="389372"/>
                </a:lnTo>
                <a:lnTo>
                  <a:pt x="208946" y="425665"/>
                </a:lnTo>
                <a:lnTo>
                  <a:pt x="182028" y="463200"/>
                </a:lnTo>
                <a:lnTo>
                  <a:pt x="156725" y="501927"/>
                </a:lnTo>
                <a:lnTo>
                  <a:pt x="133085" y="541797"/>
                </a:lnTo>
                <a:lnTo>
                  <a:pt x="111159" y="582761"/>
                </a:lnTo>
                <a:lnTo>
                  <a:pt x="90994" y="624770"/>
                </a:lnTo>
                <a:lnTo>
                  <a:pt x="72641" y="667774"/>
                </a:lnTo>
                <a:lnTo>
                  <a:pt x="56148" y="711724"/>
                </a:lnTo>
                <a:lnTo>
                  <a:pt x="41565" y="756570"/>
                </a:lnTo>
                <a:lnTo>
                  <a:pt x="28941" y="802265"/>
                </a:lnTo>
                <a:lnTo>
                  <a:pt x="18326" y="848758"/>
                </a:lnTo>
                <a:lnTo>
                  <a:pt x="0" y="1030446"/>
                </a:lnTo>
                <a:lnTo>
                  <a:pt x="530872" y="1030446"/>
                </a:lnTo>
                <a:lnTo>
                  <a:pt x="538403" y="955720"/>
                </a:lnTo>
                <a:lnTo>
                  <a:pt x="550496" y="908049"/>
                </a:lnTo>
                <a:lnTo>
                  <a:pt x="566772" y="862198"/>
                </a:lnTo>
                <a:lnTo>
                  <a:pt x="587013" y="818385"/>
                </a:lnTo>
                <a:lnTo>
                  <a:pt x="611002" y="776826"/>
                </a:lnTo>
                <a:lnTo>
                  <a:pt x="638522" y="737740"/>
                </a:lnTo>
                <a:lnTo>
                  <a:pt x="669353" y="701345"/>
                </a:lnTo>
                <a:lnTo>
                  <a:pt x="703280" y="667856"/>
                </a:lnTo>
                <a:lnTo>
                  <a:pt x="740084" y="637493"/>
                </a:lnTo>
                <a:lnTo>
                  <a:pt x="779547" y="610473"/>
                </a:lnTo>
                <a:lnTo>
                  <a:pt x="821452" y="587012"/>
                </a:lnTo>
                <a:lnTo>
                  <a:pt x="865582" y="567330"/>
                </a:lnTo>
                <a:lnTo>
                  <a:pt x="911719" y="551643"/>
                </a:lnTo>
                <a:lnTo>
                  <a:pt x="959644" y="540168"/>
                </a:lnTo>
                <a:lnTo>
                  <a:pt x="1009141" y="533124"/>
                </a:lnTo>
                <a:lnTo>
                  <a:pt x="1059992" y="530727"/>
                </a:lnTo>
                <a:lnTo>
                  <a:pt x="10599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5" name="object 1095"/>
          <p:cNvSpPr/>
          <p:nvPr/>
        </p:nvSpPr>
        <p:spPr>
          <a:xfrm>
            <a:off x="10349851" y="2103120"/>
            <a:ext cx="532130" cy="531495"/>
          </a:xfrm>
          <a:custGeom>
            <a:avLst/>
            <a:gdLst/>
            <a:ahLst/>
            <a:cxnLst/>
            <a:rect l="l" t="t" r="r" b="b"/>
            <a:pathLst>
              <a:path w="532129" h="531494">
                <a:moveTo>
                  <a:pt x="265785" y="0"/>
                </a:moveTo>
                <a:lnTo>
                  <a:pt x="218007" y="4280"/>
                </a:lnTo>
                <a:lnTo>
                  <a:pt x="173040" y="16623"/>
                </a:lnTo>
                <a:lnTo>
                  <a:pt x="131634" y="36277"/>
                </a:lnTo>
                <a:lnTo>
                  <a:pt x="94539" y="62492"/>
                </a:lnTo>
                <a:lnTo>
                  <a:pt x="62506" y="94517"/>
                </a:lnTo>
                <a:lnTo>
                  <a:pt x="36285" y="131603"/>
                </a:lnTo>
                <a:lnTo>
                  <a:pt x="16627" y="173000"/>
                </a:lnTo>
                <a:lnTo>
                  <a:pt x="4281" y="217956"/>
                </a:lnTo>
                <a:lnTo>
                  <a:pt x="0" y="265722"/>
                </a:lnTo>
                <a:lnTo>
                  <a:pt x="4281" y="313484"/>
                </a:lnTo>
                <a:lnTo>
                  <a:pt x="16627" y="358437"/>
                </a:lnTo>
                <a:lnTo>
                  <a:pt x="36285" y="399831"/>
                </a:lnTo>
                <a:lnTo>
                  <a:pt x="62506" y="436915"/>
                </a:lnTo>
                <a:lnTo>
                  <a:pt x="94539" y="468940"/>
                </a:lnTo>
                <a:lnTo>
                  <a:pt x="131634" y="495154"/>
                </a:lnTo>
                <a:lnTo>
                  <a:pt x="173040" y="514808"/>
                </a:lnTo>
                <a:lnTo>
                  <a:pt x="218007" y="527150"/>
                </a:lnTo>
                <a:lnTo>
                  <a:pt x="265785" y="531431"/>
                </a:lnTo>
                <a:lnTo>
                  <a:pt x="313560" y="527150"/>
                </a:lnTo>
                <a:lnTo>
                  <a:pt x="358525" y="514808"/>
                </a:lnTo>
                <a:lnTo>
                  <a:pt x="399931" y="495154"/>
                </a:lnTo>
                <a:lnTo>
                  <a:pt x="437026" y="468940"/>
                </a:lnTo>
                <a:lnTo>
                  <a:pt x="469060" y="436915"/>
                </a:lnTo>
                <a:lnTo>
                  <a:pt x="495283" y="399831"/>
                </a:lnTo>
                <a:lnTo>
                  <a:pt x="514942" y="358437"/>
                </a:lnTo>
                <a:lnTo>
                  <a:pt x="527288" y="313484"/>
                </a:lnTo>
                <a:lnTo>
                  <a:pt x="531571" y="265722"/>
                </a:lnTo>
                <a:lnTo>
                  <a:pt x="527288" y="217956"/>
                </a:lnTo>
                <a:lnTo>
                  <a:pt x="514942" y="173000"/>
                </a:lnTo>
                <a:lnTo>
                  <a:pt x="495283" y="131603"/>
                </a:lnTo>
                <a:lnTo>
                  <a:pt x="469060" y="94517"/>
                </a:lnTo>
                <a:lnTo>
                  <a:pt x="437026" y="62492"/>
                </a:lnTo>
                <a:lnTo>
                  <a:pt x="399931" y="36277"/>
                </a:lnTo>
                <a:lnTo>
                  <a:pt x="358525" y="16623"/>
                </a:lnTo>
                <a:lnTo>
                  <a:pt x="313560" y="4280"/>
                </a:lnTo>
                <a:lnTo>
                  <a:pt x="265785" y="0"/>
                </a:lnTo>
                <a:close/>
              </a:path>
            </a:pathLst>
          </a:custGeom>
          <a:solidFill>
            <a:srgbClr val="FA46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6" name="object 1096"/>
          <p:cNvSpPr txBox="1">
            <a:spLocks noGrp="1"/>
          </p:cNvSpPr>
          <p:nvPr>
            <p:ph type="title"/>
          </p:nvPr>
        </p:nvSpPr>
        <p:spPr>
          <a:xfrm>
            <a:off x="382559" y="2412708"/>
            <a:ext cx="5086350" cy="14747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740"/>
              </a:lnSpc>
              <a:spcBef>
                <a:spcPts val="100"/>
              </a:spcBef>
            </a:pPr>
            <a:r>
              <a:rPr lang="en-US" sz="4800" spc="-65" dirty="0">
                <a:solidFill>
                  <a:srgbClr val="58595B"/>
                </a:solidFill>
              </a:rPr>
              <a:t>Intro in RPA</a:t>
            </a:r>
            <a:br>
              <a:rPr lang="en-US" sz="4800" spc="-65" dirty="0">
                <a:solidFill>
                  <a:srgbClr val="58595B"/>
                </a:solidFill>
              </a:rPr>
            </a:br>
            <a:r>
              <a:rPr lang="en-US" sz="1600" spc="-65" dirty="0">
                <a:solidFill>
                  <a:srgbClr val="58595B"/>
                </a:solidFill>
              </a:rPr>
              <a:t>5</a:t>
            </a:r>
            <a:r>
              <a:rPr lang="en-US" sz="1600" spc="-65" baseline="30000" dirty="0">
                <a:solidFill>
                  <a:srgbClr val="58595B"/>
                </a:solidFill>
              </a:rPr>
              <a:t>th</a:t>
            </a:r>
            <a:r>
              <a:rPr lang="en-US" sz="1600" spc="-65" dirty="0">
                <a:solidFill>
                  <a:srgbClr val="58595B"/>
                </a:solidFill>
              </a:rPr>
              <a:t> Lab – </a:t>
            </a:r>
            <a:r>
              <a:rPr lang="en-US" sz="1600" spc="-65" dirty="0" smtClean="0">
                <a:solidFill>
                  <a:srgbClr val="58595B"/>
                </a:solidFill>
              </a:rPr>
              <a:t>07/11/2022</a:t>
            </a:r>
            <a:endParaRPr sz="1600" dirty="0"/>
          </a:p>
        </p:txBody>
      </p:sp>
      <p:sp>
        <p:nvSpPr>
          <p:cNvPr id="1097" name="TextBox 1096">
            <a:extLst>
              <a:ext uri="{FF2B5EF4-FFF2-40B4-BE49-F238E27FC236}">
                <a16:creationId xmlns="" xmlns:a16="http://schemas.microsoft.com/office/drawing/2014/main" id="{5F31799D-E5C1-4B55-BB63-F1BA50AD7925}"/>
              </a:ext>
            </a:extLst>
          </p:cNvPr>
          <p:cNvSpPr txBox="1"/>
          <p:nvPr/>
        </p:nvSpPr>
        <p:spPr>
          <a:xfrm>
            <a:off x="488990" y="4474374"/>
            <a:ext cx="2787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pc="-65" dirty="0">
                <a:solidFill>
                  <a:srgbClr val="58595B"/>
                </a:solidFill>
                <a:latin typeface="Arial"/>
                <a:ea typeface="+mj-ea"/>
                <a:cs typeface="Arial"/>
              </a:rPr>
              <a:t>Staicu Adelina Nicoleta</a:t>
            </a:r>
          </a:p>
          <a:p>
            <a:r>
              <a:rPr lang="en-US" sz="1400" b="1" spc="-65" dirty="0">
                <a:solidFill>
                  <a:srgbClr val="58595B"/>
                </a:solidFill>
                <a:latin typeface="Arial"/>
                <a:ea typeface="+mj-ea"/>
                <a:cs typeface="Arial"/>
              </a:rPr>
              <a:t>nicoleta.staicu@unibuc.ro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23363E-EB4F-45AB-B1D5-6859F67DB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43000" y="230171"/>
            <a:ext cx="5638800" cy="861774"/>
          </a:xfrm>
        </p:spPr>
        <p:txBody>
          <a:bodyPr/>
          <a:lstStyle/>
          <a:p>
            <a:pPr algn="ctr"/>
            <a:r>
              <a:rPr lang="en-US" dirty="0">
                <a:hlinkClick r:id="rId2"/>
              </a:rPr>
              <a:t>RPA Challenge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A picture containing indoor&#10;&#10;Description automatically generated">
            <a:extLst>
              <a:ext uri="{FF2B5EF4-FFF2-40B4-BE49-F238E27FC236}">
                <a16:creationId xmlns="" xmlns:a16="http://schemas.microsoft.com/office/drawing/2014/main" id="{2C23536D-D1D7-4B24-AA8B-E2930CAD96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933450"/>
            <a:ext cx="4167569" cy="49911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29232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23363E-EB4F-45AB-B1D5-6859F67DB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609600"/>
            <a:ext cx="5638800" cy="1292662"/>
          </a:xfrm>
        </p:spPr>
        <p:txBody>
          <a:bodyPr/>
          <a:lstStyle/>
          <a:p>
            <a:pPr algn="ctr"/>
            <a:r>
              <a:rPr lang="en-US" dirty="0"/>
              <a:t>Filling a webform from an excel sheet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DE0492E-22FC-4D74-96BB-7DBCCAE2DE7F}"/>
              </a:ext>
            </a:extLst>
          </p:cNvPr>
          <p:cNvSpPr txBox="1"/>
          <p:nvPr/>
        </p:nvSpPr>
        <p:spPr>
          <a:xfrm>
            <a:off x="381000" y="1676400"/>
            <a:ext cx="53340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Filling a webform from an excel sheet</a:t>
            </a:r>
          </a:p>
          <a:p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Objective</a:t>
            </a:r>
            <a:r>
              <a:rPr lang="en-US" sz="1400" dirty="0"/>
              <a:t>: To code a Robot in UiPath Studio to fill a Webform from the data extracted from an excel sheet.</a:t>
            </a:r>
          </a:p>
          <a:p>
            <a:endParaRPr lang="en-US" sz="1400" dirty="0"/>
          </a:p>
          <a:p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Learning Outcomes 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400" dirty="0"/>
              <a:t>After completion of this exercise, you will get familiar with the following: </a:t>
            </a:r>
          </a:p>
          <a:p>
            <a:r>
              <a:rPr lang="en-US" sz="1400" dirty="0"/>
              <a:t>✓ </a:t>
            </a:r>
            <a:r>
              <a:rPr lang="en-US" sz="1400" b="1" dirty="0"/>
              <a:t>“Sequence” </a:t>
            </a:r>
            <a:r>
              <a:rPr lang="en-US" sz="1400" dirty="0"/>
              <a:t>and </a:t>
            </a:r>
            <a:r>
              <a:rPr lang="en-US" sz="1400" b="1" dirty="0"/>
              <a:t>“Assign” </a:t>
            </a:r>
            <a:r>
              <a:rPr lang="en-US" sz="1400" dirty="0"/>
              <a:t>activity. </a:t>
            </a:r>
          </a:p>
          <a:p>
            <a:r>
              <a:rPr lang="en-US" sz="1400" dirty="0"/>
              <a:t>✓ </a:t>
            </a:r>
            <a:r>
              <a:rPr lang="en-US" sz="1400" b="1" dirty="0"/>
              <a:t>“Comment” </a:t>
            </a:r>
            <a:r>
              <a:rPr lang="en-US" sz="1400" dirty="0"/>
              <a:t>and “</a:t>
            </a:r>
            <a:r>
              <a:rPr lang="en-US" sz="1400" b="1" dirty="0"/>
              <a:t>Annotation”. </a:t>
            </a:r>
            <a:endParaRPr lang="en-US" sz="1400" dirty="0"/>
          </a:p>
          <a:p>
            <a:r>
              <a:rPr lang="en-US" sz="1400" dirty="0"/>
              <a:t>✓ </a:t>
            </a:r>
            <a:r>
              <a:rPr lang="en-US" sz="1400" b="1" dirty="0"/>
              <a:t>“Open Browser” </a:t>
            </a:r>
            <a:r>
              <a:rPr lang="en-US" sz="1400" dirty="0"/>
              <a:t>and</a:t>
            </a:r>
            <a:r>
              <a:rPr lang="en-US" sz="1400" b="1" dirty="0"/>
              <a:t> “Maximize Window” </a:t>
            </a:r>
            <a:r>
              <a:rPr lang="en-US" sz="1400" dirty="0"/>
              <a:t>activity. </a:t>
            </a:r>
          </a:p>
          <a:p>
            <a:r>
              <a:rPr lang="en-US" sz="1400" dirty="0"/>
              <a:t>✓ </a:t>
            </a:r>
            <a:r>
              <a:rPr lang="en-US" sz="1400" b="1" dirty="0"/>
              <a:t>“Excel Application Scope”</a:t>
            </a:r>
            <a:r>
              <a:rPr lang="en-US" sz="1400" dirty="0"/>
              <a:t> and how to set conditions. </a:t>
            </a:r>
          </a:p>
          <a:p>
            <a:r>
              <a:rPr lang="en-US" sz="1400" dirty="0"/>
              <a:t>✓ </a:t>
            </a:r>
            <a:r>
              <a:rPr lang="en-US" sz="1400" b="1" dirty="0"/>
              <a:t>“For Each Row”, “Excel Read Range”, “Type Into”, “Click” </a:t>
            </a:r>
            <a:r>
              <a:rPr lang="en-US" sz="1400" dirty="0"/>
              <a:t>and </a:t>
            </a:r>
            <a:r>
              <a:rPr lang="en-US" sz="1400" b="1" dirty="0"/>
              <a:t>“Get Row Item”</a:t>
            </a:r>
            <a:r>
              <a:rPr lang="en-US" sz="1400" dirty="0"/>
              <a:t> activity and how to set variables in a code using “Variable” panel</a:t>
            </a:r>
          </a:p>
        </p:txBody>
      </p:sp>
    </p:spTree>
    <p:extLst>
      <p:ext uri="{BB962C8B-B14F-4D97-AF65-F5344CB8AC3E}">
        <p14:creationId xmlns="" xmlns:p14="http://schemas.microsoft.com/office/powerpoint/2010/main" val="4261907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23363E-EB4F-45AB-B1D5-6859F67DB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685800"/>
            <a:ext cx="5638800" cy="1292662"/>
          </a:xfrm>
        </p:spPr>
        <p:txBody>
          <a:bodyPr/>
          <a:lstStyle/>
          <a:p>
            <a:pPr algn="ctr"/>
            <a:r>
              <a:rPr lang="en-US" dirty="0"/>
              <a:t>Filling a webform from an excel sheet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DE0492E-22FC-4D74-96BB-7DBCCAE2DE7F}"/>
              </a:ext>
            </a:extLst>
          </p:cNvPr>
          <p:cNvSpPr txBox="1"/>
          <p:nvPr/>
        </p:nvSpPr>
        <p:spPr>
          <a:xfrm>
            <a:off x="381000" y="1676400"/>
            <a:ext cx="5334000" cy="36625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Filling a webform from an excel sheet</a:t>
            </a:r>
          </a:p>
          <a:p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Algorithm: </a:t>
            </a:r>
          </a:p>
          <a:p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400" b="1" dirty="0"/>
              <a:t>Step 1: </a:t>
            </a:r>
            <a:r>
              <a:rPr lang="en-US" sz="1400" dirty="0"/>
              <a:t>START </a:t>
            </a:r>
          </a:p>
          <a:p>
            <a:r>
              <a:rPr lang="en-US" sz="1400" b="1" dirty="0"/>
              <a:t>Step 2</a:t>
            </a:r>
            <a:r>
              <a:rPr lang="en-US" sz="1400" dirty="0"/>
              <a:t>: Add Browser activity and put </a:t>
            </a:r>
            <a:r>
              <a:rPr lang="en-US" sz="1400" dirty="0"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https://forms.gle/BnonGQCaaY8QGzk46</a:t>
            </a:r>
            <a:r>
              <a:rPr lang="en-US" sz="1400" dirty="0"/>
              <a:t> this link inside the browser activity.  </a:t>
            </a:r>
          </a:p>
          <a:p>
            <a:r>
              <a:rPr lang="en-US" sz="1400" b="1" dirty="0"/>
              <a:t>Step 3</a:t>
            </a:r>
            <a:r>
              <a:rPr lang="en-US" sz="1400" dirty="0"/>
              <a:t>: Add the Excel application scope activity and add a Read Range activity to er</a:t>
            </a:r>
            <a:endParaRPr lang="en-US" sz="1400" dirty="0">
              <a:cs typeface="Calibri"/>
            </a:endParaRPr>
          </a:p>
          <a:p>
            <a:r>
              <a:rPr lang="en-US" sz="1400" b="1" dirty="0"/>
              <a:t>Step 4</a:t>
            </a:r>
            <a:r>
              <a:rPr lang="en-US" sz="1400" dirty="0"/>
              <a:t>: Add For Each row activity to read the contents of the excel file</a:t>
            </a:r>
          </a:p>
          <a:p>
            <a:r>
              <a:rPr lang="en-US" sz="1400" b="1" dirty="0"/>
              <a:t>Step 5:</a:t>
            </a:r>
            <a:r>
              <a:rPr lang="en-US" sz="1400" dirty="0"/>
              <a:t> Add one or more sequence and add Type Into activity in it to write “FirstName”, “LastName”, etc. (row(“FirstName”)) or Get Row activity</a:t>
            </a:r>
          </a:p>
          <a:p>
            <a:r>
              <a:rPr lang="en-US" sz="1400" b="1" dirty="0"/>
              <a:t>Step 6</a:t>
            </a:r>
            <a:r>
              <a:rPr lang="en-US" sz="1400" dirty="0"/>
              <a:t>: Add Click activity to click “Submit”.</a:t>
            </a:r>
          </a:p>
          <a:p>
            <a:r>
              <a:rPr lang="en-US" sz="1400" b="1" dirty="0"/>
              <a:t>Step 7</a:t>
            </a:r>
            <a:r>
              <a:rPr lang="en-US" sz="1400" dirty="0"/>
              <a:t>: STOP</a:t>
            </a:r>
          </a:p>
        </p:txBody>
      </p:sp>
    </p:spTree>
    <p:extLst>
      <p:ext uri="{BB962C8B-B14F-4D97-AF65-F5344CB8AC3E}">
        <p14:creationId xmlns="" xmlns:p14="http://schemas.microsoft.com/office/powerpoint/2010/main" val="2379481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23363E-EB4F-45AB-B1D5-6859F67DB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609600"/>
            <a:ext cx="5638800" cy="861774"/>
          </a:xfrm>
        </p:spPr>
        <p:txBody>
          <a:bodyPr/>
          <a:lstStyle/>
          <a:p>
            <a:pPr algn="ctr"/>
            <a:r>
              <a:rPr lang="en-US" dirty="0"/>
              <a:t>Get and sort data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DE0492E-22FC-4D74-96BB-7DBCCAE2DE7F}"/>
              </a:ext>
            </a:extLst>
          </p:cNvPr>
          <p:cNvSpPr txBox="1"/>
          <p:nvPr/>
        </p:nvSpPr>
        <p:spPr>
          <a:xfrm>
            <a:off x="381000" y="1676400"/>
            <a:ext cx="5334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Get and Sort Data</a:t>
            </a:r>
          </a:p>
          <a:p>
            <a:pPr marL="342900" indent="-342900">
              <a:buAutoNum type="arabicPeriod"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Objective</a:t>
            </a:r>
            <a:r>
              <a:rPr lang="en-US" sz="1400" dirty="0"/>
              <a:t>: Create a workflow that generates 10 fake names along with their details and then sorts them in an excel file that will be organized in 5 columns namely: Name, Phone, Birth-date, Email-Address and City, State, Zip. After sorting all the details, the workflow should continue to save the excel file in a specified folder.</a:t>
            </a:r>
          </a:p>
          <a:p>
            <a:endParaRPr lang="en-US" sz="1400" dirty="0"/>
          </a:p>
          <a:p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Notes: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 the www.fakepersongenerator.com site to generate the 10 fake names along with their 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All selectors must not contain </a:t>
            </a:r>
            <a:r>
              <a:rPr lang="en-US" sz="1400" dirty="0" err="1"/>
              <a:t>idx</a:t>
            </a:r>
            <a:r>
              <a:rPr lang="en-US" sz="1400" dirty="0"/>
              <a:t> attributes.</a:t>
            </a:r>
          </a:p>
        </p:txBody>
      </p:sp>
    </p:spTree>
    <p:extLst>
      <p:ext uri="{BB962C8B-B14F-4D97-AF65-F5344CB8AC3E}">
        <p14:creationId xmlns="" xmlns:p14="http://schemas.microsoft.com/office/powerpoint/2010/main" val="1609750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23363E-EB4F-45AB-B1D5-6859F67DB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81000"/>
            <a:ext cx="5638800" cy="861774"/>
          </a:xfrm>
        </p:spPr>
        <p:txBody>
          <a:bodyPr/>
          <a:lstStyle/>
          <a:p>
            <a:pPr algn="ctr"/>
            <a:r>
              <a:rPr lang="en-US" dirty="0"/>
              <a:t>Get and sort data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DE0492E-22FC-4D74-96BB-7DBCCAE2DE7F}"/>
              </a:ext>
            </a:extLst>
          </p:cNvPr>
          <p:cNvSpPr txBox="1"/>
          <p:nvPr/>
        </p:nvSpPr>
        <p:spPr>
          <a:xfrm>
            <a:off x="381000" y="990600"/>
            <a:ext cx="53340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Get and Sort Data</a:t>
            </a:r>
          </a:p>
          <a:p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Algorithm: </a:t>
            </a:r>
          </a:p>
          <a:p>
            <a:pPr algn="l" fontAlgn="auto"/>
            <a:endParaRPr lang="en-US" sz="1400" b="0" i="0" dirty="0">
              <a:solidFill>
                <a:srgbClr val="313537"/>
              </a:solidFill>
              <a:effectLst/>
              <a:latin typeface="+mj-lt"/>
            </a:endParaRPr>
          </a:p>
          <a:p>
            <a:pPr algn="l" fontAlgn="auto">
              <a:buFont typeface="+mj-lt"/>
              <a:buAutoNum type="arabicPeriod"/>
            </a:pPr>
            <a:r>
              <a:rPr lang="en-US" sz="1400" b="0" i="0" dirty="0">
                <a:solidFill>
                  <a:srgbClr val="313537"/>
                </a:solidFill>
                <a:effectLst/>
                <a:latin typeface="+mj-lt"/>
              </a:rPr>
              <a:t> Add a </a:t>
            </a:r>
            <a:r>
              <a:rPr lang="en-US" sz="1400" b="1" i="0" dirty="0">
                <a:solidFill>
                  <a:srgbClr val="313537"/>
                </a:solidFill>
                <a:effectLst/>
                <a:latin typeface="+mj-lt"/>
              </a:rPr>
              <a:t>Build </a:t>
            </a:r>
            <a:r>
              <a:rPr lang="en-US" sz="1400" b="1" i="0" dirty="0" err="1">
                <a:solidFill>
                  <a:srgbClr val="313537"/>
                </a:solidFill>
                <a:effectLst/>
                <a:latin typeface="+mj-lt"/>
              </a:rPr>
              <a:t>DataTable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+mj-lt"/>
              </a:rPr>
              <a:t> activity. Click </a:t>
            </a:r>
            <a:r>
              <a:rPr lang="en-US" sz="1400" b="1" i="0" dirty="0" err="1">
                <a:solidFill>
                  <a:srgbClr val="313537"/>
                </a:solidFill>
                <a:effectLst/>
                <a:latin typeface="+mj-lt"/>
              </a:rPr>
              <a:t>DataTable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+mj-lt"/>
              </a:rPr>
              <a:t> and add the five columns. All columns must be of type string.</a:t>
            </a:r>
          </a:p>
          <a:p>
            <a:pPr algn="l" fontAlgn="auto">
              <a:buFont typeface="+mj-lt"/>
              <a:buAutoNum type="arabicPeriod"/>
            </a:pPr>
            <a:endParaRPr lang="en-US" sz="1400" b="0" i="0" dirty="0">
              <a:solidFill>
                <a:srgbClr val="313537"/>
              </a:solidFill>
              <a:effectLst/>
              <a:latin typeface="+mj-lt"/>
            </a:endParaRPr>
          </a:p>
          <a:p>
            <a:pPr algn="l" fontAlgn="auto">
              <a:buFont typeface="+mj-lt"/>
              <a:buAutoNum type="arabicPeriod"/>
            </a:pPr>
            <a:r>
              <a:rPr lang="en-US" sz="1400" b="0" i="0" dirty="0">
                <a:solidFill>
                  <a:srgbClr val="313537"/>
                </a:solidFill>
                <a:effectLst/>
                <a:latin typeface="+mj-lt"/>
              </a:rPr>
              <a:t> Create an Int32 type variable ("Number Generator") and use an </a:t>
            </a:r>
            <a:r>
              <a:rPr lang="en-US" sz="1400" b="1" i="0" dirty="0">
                <a:solidFill>
                  <a:srgbClr val="313537"/>
                </a:solidFill>
                <a:effectLst/>
                <a:latin typeface="+mj-lt"/>
              </a:rPr>
              <a:t>Assign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+mj-lt"/>
              </a:rPr>
              <a:t> activity to set its value to 10. This will server as the counter for the </a:t>
            </a:r>
            <a:r>
              <a:rPr lang="en-US" sz="1400" b="1" i="0" dirty="0">
                <a:solidFill>
                  <a:srgbClr val="313537"/>
                </a:solidFill>
                <a:effectLst/>
                <a:latin typeface="+mj-lt"/>
              </a:rPr>
              <a:t>While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+mj-lt"/>
              </a:rPr>
              <a:t> activity we will add shortly.</a:t>
            </a:r>
          </a:p>
          <a:p>
            <a:pPr algn="l" fontAlgn="auto">
              <a:buFont typeface="+mj-lt"/>
              <a:buAutoNum type="arabicPeriod"/>
            </a:pPr>
            <a:endParaRPr lang="en-US" sz="1400" b="0" i="0" dirty="0">
              <a:solidFill>
                <a:srgbClr val="313537"/>
              </a:solidFill>
              <a:effectLst/>
              <a:latin typeface="+mj-lt"/>
            </a:endParaRPr>
          </a:p>
          <a:p>
            <a:pPr algn="l" fontAlgn="auto">
              <a:buFont typeface="+mj-lt"/>
              <a:buAutoNum type="arabicPeriod"/>
            </a:pPr>
            <a:r>
              <a:rPr lang="en-US" sz="1400" b="0" i="0" dirty="0">
                <a:solidFill>
                  <a:srgbClr val="313537"/>
                </a:solidFill>
                <a:effectLst/>
                <a:latin typeface="+mj-lt"/>
              </a:rPr>
              <a:t> Add an </a:t>
            </a:r>
            <a:r>
              <a:rPr lang="en-US" sz="1400" b="1" i="0" dirty="0">
                <a:solidFill>
                  <a:srgbClr val="313537"/>
                </a:solidFill>
                <a:effectLst/>
                <a:latin typeface="+mj-lt"/>
              </a:rPr>
              <a:t>Open Browser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+mj-lt"/>
              </a:rPr>
              <a:t> activity, create a new variable in the URL field ("</a:t>
            </a:r>
            <a:r>
              <a:rPr lang="en-US" sz="1400" b="0" i="0" dirty="0" err="1">
                <a:solidFill>
                  <a:srgbClr val="313537"/>
                </a:solidFill>
                <a:effectLst/>
                <a:latin typeface="+mj-lt"/>
              </a:rPr>
              <a:t>FakePersonGenerator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+mj-lt"/>
              </a:rPr>
              <a:t>") and add </a:t>
            </a:r>
            <a:r>
              <a:rPr lang="en-US" sz="1400" b="0" i="0" dirty="0">
                <a:solidFill>
                  <a:srgbClr val="FA4616"/>
                </a:solidFill>
                <a:effectLst/>
                <a:latin typeface="+mj-lt"/>
                <a:hlinkClick r:id="rId2"/>
              </a:rPr>
              <a:t>https://www.fakepersongenerator.com/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+mj-lt"/>
              </a:rPr>
              <a:t> as its default value.</a:t>
            </a:r>
          </a:p>
          <a:p>
            <a:r>
              <a:rPr lang="en-US" sz="1400" dirty="0"/>
              <a:t/>
            </a:r>
            <a:br>
              <a:rPr lang="en-US" sz="1400" dirty="0"/>
            </a:br>
            <a:endParaRPr lang="en-US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6836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23363E-EB4F-45AB-B1D5-6859F67DB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685800"/>
            <a:ext cx="5638800" cy="861774"/>
          </a:xfrm>
        </p:spPr>
        <p:txBody>
          <a:bodyPr/>
          <a:lstStyle/>
          <a:p>
            <a:pPr algn="ctr"/>
            <a:r>
              <a:rPr lang="en-US" dirty="0"/>
              <a:t>Get and sort data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DE0492E-22FC-4D74-96BB-7DBCCAE2DE7F}"/>
              </a:ext>
            </a:extLst>
          </p:cNvPr>
          <p:cNvSpPr txBox="1"/>
          <p:nvPr/>
        </p:nvSpPr>
        <p:spPr>
          <a:xfrm>
            <a:off x="381000" y="1767006"/>
            <a:ext cx="53340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/>
            <a:r>
              <a:rPr lang="en-US" sz="1400" b="0" i="0" dirty="0">
                <a:solidFill>
                  <a:srgbClr val="313537"/>
                </a:solidFill>
                <a:effectLst/>
              </a:rPr>
              <a:t>6. Add a </a:t>
            </a:r>
            <a:r>
              <a:rPr lang="en-US" sz="1400" b="1" i="0" dirty="0">
                <a:solidFill>
                  <a:srgbClr val="313537"/>
                </a:solidFill>
                <a:effectLst/>
              </a:rPr>
              <a:t>While</a:t>
            </a:r>
            <a:r>
              <a:rPr lang="en-US" sz="1400" b="0" i="0" dirty="0">
                <a:solidFill>
                  <a:srgbClr val="313537"/>
                </a:solidFill>
                <a:effectLst/>
              </a:rPr>
              <a:t> activity and set the condition to </a:t>
            </a:r>
            <a:r>
              <a:rPr lang="en-US" sz="1400" b="0" i="0" dirty="0" err="1">
                <a:solidFill>
                  <a:srgbClr val="313537"/>
                </a:solidFill>
                <a:effectLst/>
              </a:rPr>
              <a:t>NumberGenerator</a:t>
            </a:r>
            <a:r>
              <a:rPr lang="en-US" sz="1400" b="0" i="0" dirty="0">
                <a:solidFill>
                  <a:srgbClr val="313537"/>
                </a:solidFill>
                <a:effectLst/>
              </a:rPr>
              <a:t> &gt; 0. Inside the </a:t>
            </a:r>
            <a:r>
              <a:rPr lang="en-US" sz="1400" b="1" i="0" dirty="0">
                <a:solidFill>
                  <a:srgbClr val="313537"/>
                </a:solidFill>
                <a:effectLst/>
              </a:rPr>
              <a:t>Do</a:t>
            </a:r>
            <a:r>
              <a:rPr lang="en-US" sz="1400" b="0" i="0" dirty="0">
                <a:solidFill>
                  <a:srgbClr val="313537"/>
                </a:solidFill>
                <a:effectLst/>
              </a:rPr>
              <a:t> container of the </a:t>
            </a:r>
            <a:r>
              <a:rPr lang="en-US" sz="1400" b="1" i="0" dirty="0">
                <a:solidFill>
                  <a:srgbClr val="313537"/>
                </a:solidFill>
                <a:effectLst/>
              </a:rPr>
              <a:t>While </a:t>
            </a:r>
            <a:r>
              <a:rPr lang="en-US" sz="1400" b="0" i="0" dirty="0">
                <a:solidFill>
                  <a:srgbClr val="313537"/>
                </a:solidFill>
                <a:effectLst/>
              </a:rPr>
              <a:t>activity:</a:t>
            </a:r>
          </a:p>
          <a:p>
            <a:pPr algn="l" fontAlgn="auto"/>
            <a:endParaRPr lang="en-US" sz="1400" b="0" i="0" dirty="0">
              <a:solidFill>
                <a:srgbClr val="313537"/>
              </a:solidFill>
              <a:effectLst/>
            </a:endParaRPr>
          </a:p>
          <a:p>
            <a:pPr marL="342900" indent="-342900" algn="l" fontAlgn="auto">
              <a:buAutoNum type="alphaLcPeriod"/>
            </a:pPr>
            <a:r>
              <a:rPr lang="en-US" sz="1400" b="0" i="0" dirty="0">
                <a:solidFill>
                  <a:srgbClr val="313537"/>
                </a:solidFill>
                <a:effectLst/>
              </a:rPr>
              <a:t>Add a click activity and use </a:t>
            </a:r>
            <a:r>
              <a:rPr lang="en-US" sz="1400" b="1" i="0" dirty="0">
                <a:solidFill>
                  <a:srgbClr val="313537"/>
                </a:solidFill>
                <a:effectLst/>
              </a:rPr>
              <a:t>Indicate on screen</a:t>
            </a:r>
            <a:r>
              <a:rPr lang="en-US" sz="1400" b="0" i="0" dirty="0">
                <a:solidFill>
                  <a:srgbClr val="313537"/>
                </a:solidFill>
                <a:effectLst/>
              </a:rPr>
              <a:t> to select the Generate</a:t>
            </a:r>
            <a:r>
              <a:rPr lang="en-US" sz="1400" b="1" i="0" dirty="0">
                <a:solidFill>
                  <a:srgbClr val="313537"/>
                </a:solidFill>
                <a:effectLst/>
              </a:rPr>
              <a:t> </a:t>
            </a:r>
            <a:r>
              <a:rPr lang="en-US" sz="1400" b="0" i="0" dirty="0">
                <a:solidFill>
                  <a:srgbClr val="313537"/>
                </a:solidFill>
                <a:effectLst/>
              </a:rPr>
              <a:t>button. Check the selector. No </a:t>
            </a:r>
            <a:r>
              <a:rPr lang="en-US" sz="1400" b="0" i="0" dirty="0" err="1">
                <a:solidFill>
                  <a:srgbClr val="313537"/>
                </a:solidFill>
                <a:effectLst/>
              </a:rPr>
              <a:t>idxs</a:t>
            </a:r>
            <a:r>
              <a:rPr lang="en-US" sz="1400" b="0" i="0" dirty="0">
                <a:solidFill>
                  <a:srgbClr val="313537"/>
                </a:solidFill>
                <a:effectLst/>
              </a:rPr>
              <a:t> here. </a:t>
            </a:r>
          </a:p>
          <a:p>
            <a:pPr marL="342900" indent="-342900" algn="l" fontAlgn="auto">
              <a:buAutoNum type="alphaLcPeriod"/>
            </a:pPr>
            <a:endParaRPr lang="en-US" sz="1400" b="0" i="0" dirty="0">
              <a:solidFill>
                <a:srgbClr val="313537"/>
              </a:solidFill>
              <a:effectLst/>
            </a:endParaRPr>
          </a:p>
          <a:p>
            <a:pPr algn="l" fontAlgn="auto"/>
            <a:r>
              <a:rPr lang="en-US" sz="1400" dirty="0">
                <a:solidFill>
                  <a:srgbClr val="313537"/>
                </a:solidFill>
              </a:rPr>
              <a:t>b. </a:t>
            </a:r>
            <a:r>
              <a:rPr lang="en-US" sz="1400" b="0" i="0" dirty="0">
                <a:solidFill>
                  <a:srgbClr val="313537"/>
                </a:solidFill>
                <a:effectLst/>
              </a:rPr>
              <a:t>To get the name: Add a </a:t>
            </a:r>
            <a:r>
              <a:rPr lang="en-US" sz="1400" b="1" i="0" dirty="0">
                <a:solidFill>
                  <a:srgbClr val="313537"/>
                </a:solidFill>
                <a:effectLst/>
              </a:rPr>
              <a:t>Get Text</a:t>
            </a:r>
            <a:r>
              <a:rPr lang="en-US" sz="1400" b="0" i="0" dirty="0">
                <a:solidFill>
                  <a:srgbClr val="313537"/>
                </a:solidFill>
                <a:effectLst/>
              </a:rPr>
              <a:t> activity and use </a:t>
            </a:r>
            <a:r>
              <a:rPr lang="en-US" sz="1400" b="1" i="0" dirty="0">
                <a:solidFill>
                  <a:srgbClr val="313537"/>
                </a:solidFill>
                <a:effectLst/>
              </a:rPr>
              <a:t>Indicate on screen </a:t>
            </a:r>
            <a:r>
              <a:rPr lang="en-US" sz="1400" b="0" i="0" dirty="0">
                <a:solidFill>
                  <a:srgbClr val="313537"/>
                </a:solidFill>
                <a:effectLst/>
              </a:rPr>
              <a:t>to select the name of the person. Check the selector. We have our first </a:t>
            </a:r>
            <a:r>
              <a:rPr lang="en-US" sz="1400" b="0" i="0" dirty="0" err="1">
                <a:solidFill>
                  <a:srgbClr val="313537"/>
                </a:solidFill>
                <a:effectLst/>
              </a:rPr>
              <a:t>idx</a:t>
            </a:r>
            <a:r>
              <a:rPr lang="en-US" sz="1400" b="0" i="0" dirty="0">
                <a:solidFill>
                  <a:srgbClr val="313537"/>
                </a:solidFill>
                <a:effectLst/>
              </a:rPr>
              <a:t>. To solve this:</a:t>
            </a:r>
          </a:p>
          <a:p>
            <a:pPr algn="l" fontAlgn="auto"/>
            <a:endParaRPr lang="en-US" sz="1400" b="0" i="0" dirty="0">
              <a:solidFill>
                <a:srgbClr val="313537"/>
              </a:solidFill>
              <a:effectLst/>
            </a:endParaRPr>
          </a:p>
          <a:p>
            <a:pPr lvl="1" algn="l" fontAlgn="auto"/>
            <a:r>
              <a:rPr lang="en-US" sz="1400" b="0" i="0" dirty="0">
                <a:solidFill>
                  <a:srgbClr val="313537"/>
                </a:solidFill>
                <a:effectLst/>
              </a:rPr>
              <a:t>Click Open in UI Explorer and check the </a:t>
            </a:r>
            <a:r>
              <a:rPr lang="en-US" sz="1400" b="1" i="0" dirty="0" err="1">
                <a:solidFill>
                  <a:srgbClr val="313537"/>
                </a:solidFill>
                <a:effectLst/>
              </a:rPr>
              <a:t>parentclass</a:t>
            </a:r>
            <a:r>
              <a:rPr lang="en-US" sz="1400" b="0" i="0" dirty="0">
                <a:solidFill>
                  <a:srgbClr val="313537"/>
                </a:solidFill>
                <a:effectLst/>
              </a:rPr>
              <a:t> property. This should make it specific enough and solve our problem.</a:t>
            </a:r>
          </a:p>
          <a:p>
            <a:pPr lvl="1" algn="l" fontAlgn="auto"/>
            <a:endParaRPr lang="en-US" sz="1400" b="0" i="0" dirty="0">
              <a:solidFill>
                <a:srgbClr val="313537"/>
              </a:solidFill>
              <a:effectLst/>
            </a:endParaRPr>
          </a:p>
          <a:p>
            <a:pPr algn="l" fontAlgn="auto"/>
            <a:r>
              <a:rPr lang="en-US" sz="1400" b="0" i="0" dirty="0">
                <a:solidFill>
                  <a:srgbClr val="313537"/>
                </a:solidFill>
                <a:effectLst/>
              </a:rPr>
              <a:t>c. To get the City, State, Zip: Add a </a:t>
            </a:r>
            <a:r>
              <a:rPr lang="en-US" sz="1400" b="1" i="0" dirty="0">
                <a:solidFill>
                  <a:srgbClr val="313537"/>
                </a:solidFill>
                <a:effectLst/>
              </a:rPr>
              <a:t>Get Text</a:t>
            </a:r>
            <a:r>
              <a:rPr lang="en-US" sz="1400" b="0" i="0" dirty="0">
                <a:solidFill>
                  <a:srgbClr val="313537"/>
                </a:solidFill>
                <a:effectLst/>
              </a:rPr>
              <a:t> activity and use </a:t>
            </a:r>
            <a:r>
              <a:rPr lang="en-US" sz="1400" b="1" i="0" dirty="0">
                <a:solidFill>
                  <a:srgbClr val="313537"/>
                </a:solidFill>
                <a:effectLst/>
              </a:rPr>
              <a:t>Indicate on screen </a:t>
            </a:r>
            <a:r>
              <a:rPr lang="en-US" sz="1400" b="0" i="0" dirty="0">
                <a:solidFill>
                  <a:srgbClr val="313537"/>
                </a:solidFill>
                <a:effectLst/>
              </a:rPr>
              <a:t>to select the City, State, Zip value on the website. Store the result in a new variable, </a:t>
            </a:r>
            <a:r>
              <a:rPr lang="en-US" sz="1400" b="0" i="0" dirty="0" err="1">
                <a:solidFill>
                  <a:srgbClr val="313537"/>
                </a:solidFill>
                <a:effectLst/>
              </a:rPr>
              <a:t>citiyStateZip</a:t>
            </a:r>
            <a:r>
              <a:rPr lang="en-US" sz="1400" b="0" i="0" dirty="0">
                <a:solidFill>
                  <a:srgbClr val="313537"/>
                </a:solidFill>
                <a:effectLst/>
              </a:rPr>
              <a:t>. </a:t>
            </a:r>
          </a:p>
          <a:p>
            <a:r>
              <a:rPr lang="en-US" sz="1400" dirty="0"/>
              <a:t/>
            </a:r>
            <a:br>
              <a:rPr lang="en-US" sz="1400" dirty="0"/>
            </a:br>
            <a:endParaRPr lang="en-US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26004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23363E-EB4F-45AB-B1D5-6859F67DB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38433"/>
            <a:ext cx="5638800" cy="861774"/>
          </a:xfrm>
        </p:spPr>
        <p:txBody>
          <a:bodyPr/>
          <a:lstStyle/>
          <a:p>
            <a:pPr algn="ctr"/>
            <a:r>
              <a:rPr lang="en-US" dirty="0"/>
              <a:t>Get and sort data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DE0492E-22FC-4D74-96BB-7DBCCAE2DE7F}"/>
              </a:ext>
            </a:extLst>
          </p:cNvPr>
          <p:cNvSpPr txBox="1"/>
          <p:nvPr/>
        </p:nvSpPr>
        <p:spPr>
          <a:xfrm>
            <a:off x="381000" y="1295400"/>
            <a:ext cx="5334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/>
            <a:r>
              <a:rPr lang="en-US" sz="1400" b="0" i="0" dirty="0">
                <a:solidFill>
                  <a:srgbClr val="313537"/>
                </a:solidFill>
                <a:effectLst/>
              </a:rPr>
              <a:t>d. Check the selector. We have an </a:t>
            </a:r>
            <a:r>
              <a:rPr lang="en-US" sz="1400" b="0" i="0" dirty="0" err="1">
                <a:solidFill>
                  <a:srgbClr val="313537"/>
                </a:solidFill>
                <a:effectLst/>
              </a:rPr>
              <a:t>idx</a:t>
            </a:r>
            <a:r>
              <a:rPr lang="en-US" sz="1400" b="0" i="0" dirty="0">
                <a:solidFill>
                  <a:srgbClr val="313537"/>
                </a:solidFill>
                <a:effectLst/>
              </a:rPr>
              <a:t>. To solve this:</a:t>
            </a:r>
          </a:p>
          <a:p>
            <a:pPr algn="l" fontAlgn="auto"/>
            <a:endParaRPr lang="en-US" sz="1400" b="0" i="0" dirty="0">
              <a:solidFill>
                <a:srgbClr val="313537"/>
              </a:solidFill>
              <a:effectLst/>
            </a:endParaRPr>
          </a:p>
          <a:p>
            <a:pPr algn="l" fontAlgn="auto"/>
            <a:r>
              <a:rPr lang="en-US" sz="1400" b="0" i="0" dirty="0">
                <a:solidFill>
                  <a:srgbClr val="313537"/>
                </a:solidFill>
                <a:effectLst/>
              </a:rPr>
              <a:t>	a. Click Open in UI Explorer or simply open UI Explorer and make sure the Visual Tree panel is open.</a:t>
            </a:r>
          </a:p>
          <a:p>
            <a:pPr algn="l" fontAlgn="auto"/>
            <a:endParaRPr lang="en-US" sz="1400" b="0" i="0" dirty="0">
              <a:solidFill>
                <a:srgbClr val="313537"/>
              </a:solidFill>
              <a:effectLst/>
            </a:endParaRPr>
          </a:p>
          <a:p>
            <a:pPr algn="l" fontAlgn="auto"/>
            <a:r>
              <a:rPr lang="en-US" sz="1400" b="0" i="0" dirty="0">
                <a:solidFill>
                  <a:srgbClr val="313537"/>
                </a:solidFill>
                <a:effectLst/>
              </a:rPr>
              <a:t>	b. Use highlighting and check for the lowest level parent where you could use a different property, like </a:t>
            </a:r>
            <a:r>
              <a:rPr lang="en-US" sz="1400" b="0" i="0" dirty="0" err="1">
                <a:solidFill>
                  <a:srgbClr val="313537"/>
                </a:solidFill>
                <a:effectLst/>
              </a:rPr>
              <a:t>aaname</a:t>
            </a:r>
            <a:r>
              <a:rPr lang="en-US" sz="1400" b="0" i="0" dirty="0">
                <a:solidFill>
                  <a:srgbClr val="313537"/>
                </a:solidFill>
                <a:effectLst/>
              </a:rPr>
              <a:t> instead of </a:t>
            </a:r>
            <a:r>
              <a:rPr lang="en-US" sz="1400" b="0" i="0" dirty="0" err="1">
                <a:solidFill>
                  <a:srgbClr val="313537"/>
                </a:solidFill>
                <a:effectLst/>
              </a:rPr>
              <a:t>idx</a:t>
            </a:r>
            <a:r>
              <a:rPr lang="en-US" sz="1400" b="0" i="0" dirty="0">
                <a:solidFill>
                  <a:srgbClr val="313537"/>
                </a:solidFill>
                <a:effectLst/>
              </a:rPr>
              <a:t>.</a:t>
            </a:r>
          </a:p>
          <a:p>
            <a:pPr algn="l" fontAlgn="auto"/>
            <a:endParaRPr lang="en-US" sz="1400" b="0" i="0" dirty="0">
              <a:solidFill>
                <a:srgbClr val="313537"/>
              </a:solidFill>
              <a:effectLst/>
            </a:endParaRPr>
          </a:p>
          <a:p>
            <a:pPr algn="l" fontAlgn="auto"/>
            <a:r>
              <a:rPr lang="en-US" sz="1400" b="0" i="0" dirty="0">
                <a:solidFill>
                  <a:srgbClr val="313537"/>
                </a:solidFill>
                <a:effectLst/>
              </a:rPr>
              <a:t>	c. In our case it's the third one from the bottom up. </a:t>
            </a:r>
          </a:p>
          <a:p>
            <a:pPr algn="l" fontAlgn="auto"/>
            <a:r>
              <a:rPr lang="en-US" sz="1400" b="0" i="0" dirty="0">
                <a:solidFill>
                  <a:srgbClr val="313537"/>
                </a:solidFill>
                <a:effectLst/>
              </a:rPr>
              <a:t>	Select the parent's checkbox and the one for the </a:t>
            </a:r>
            <a:r>
              <a:rPr lang="en-US" sz="1400" b="0" i="0" dirty="0" err="1">
                <a:solidFill>
                  <a:srgbClr val="313537"/>
                </a:solidFill>
                <a:effectLst/>
              </a:rPr>
              <a:t>aaname</a:t>
            </a:r>
            <a:r>
              <a:rPr lang="en-US" sz="1400" b="0" i="0" dirty="0">
                <a:solidFill>
                  <a:srgbClr val="313537"/>
                </a:solidFill>
                <a:effectLst/>
              </a:rPr>
              <a:t> property.</a:t>
            </a:r>
          </a:p>
          <a:p>
            <a:pPr algn="l" fontAlgn="auto"/>
            <a:r>
              <a:rPr lang="en-US" sz="1400" b="0" i="0" dirty="0">
                <a:solidFill>
                  <a:srgbClr val="313537"/>
                </a:solidFill>
                <a:effectLst/>
              </a:rPr>
              <a:t>	Change the </a:t>
            </a:r>
            <a:r>
              <a:rPr lang="en-US" sz="1400" b="0" i="0" dirty="0" err="1">
                <a:solidFill>
                  <a:srgbClr val="313537"/>
                </a:solidFill>
                <a:effectLst/>
              </a:rPr>
              <a:t>aaname</a:t>
            </a:r>
            <a:r>
              <a:rPr lang="en-US" sz="1400" b="0" i="0" dirty="0">
                <a:solidFill>
                  <a:srgbClr val="313537"/>
                </a:solidFill>
                <a:effectLst/>
              </a:rPr>
              <a:t> property to </a:t>
            </a:r>
            <a:r>
              <a:rPr lang="en-US" sz="1400" b="0" i="0" dirty="0" err="1">
                <a:solidFill>
                  <a:srgbClr val="313537"/>
                </a:solidFill>
                <a:effectLst/>
              </a:rPr>
              <a:t>aaname</a:t>
            </a:r>
            <a:r>
              <a:rPr lang="en-US" sz="1400" b="0" i="0" dirty="0">
                <a:solidFill>
                  <a:srgbClr val="313537"/>
                </a:solidFill>
                <a:effectLst/>
              </a:rPr>
              <a:t>='Gender:*    Race:*    Birthday: * (* years old)    Street:*    City, State, Zip:*    Telephone:* Mobile:*'. You will notice the </a:t>
            </a:r>
            <a:r>
              <a:rPr lang="en-US" sz="1400" b="0" i="0" dirty="0" err="1">
                <a:solidFill>
                  <a:srgbClr val="313537"/>
                </a:solidFill>
                <a:effectLst/>
              </a:rPr>
              <a:t>idx</a:t>
            </a:r>
            <a:r>
              <a:rPr lang="en-US" sz="1400" b="0" i="0" dirty="0">
                <a:solidFill>
                  <a:srgbClr val="313537"/>
                </a:solidFill>
                <a:effectLst/>
              </a:rPr>
              <a:t> for this level is gone.</a:t>
            </a:r>
          </a:p>
          <a:p>
            <a:pPr algn="l" fontAlgn="auto"/>
            <a:endParaRPr lang="en-US" sz="1400" b="0" i="0" dirty="0">
              <a:solidFill>
                <a:srgbClr val="313537"/>
              </a:solidFill>
              <a:effectLst/>
            </a:endParaRPr>
          </a:p>
          <a:p>
            <a:pPr algn="l" fontAlgn="auto"/>
            <a:r>
              <a:rPr lang="en-US" sz="1400" b="0" i="0" dirty="0">
                <a:solidFill>
                  <a:srgbClr val="313537"/>
                </a:solidFill>
                <a:effectLst/>
              </a:rPr>
              <a:t>	d. Select the attribute lower and check the </a:t>
            </a:r>
            <a:r>
              <a:rPr lang="en-US" sz="1400" b="0" i="0" dirty="0" err="1">
                <a:solidFill>
                  <a:srgbClr val="313537"/>
                </a:solidFill>
                <a:effectLst/>
              </a:rPr>
              <a:t>aaname</a:t>
            </a:r>
            <a:r>
              <a:rPr lang="en-US" sz="1400" b="0" i="0" dirty="0">
                <a:solidFill>
                  <a:srgbClr val="313537"/>
                </a:solidFill>
                <a:effectLst/>
              </a:rPr>
              <a:t> property.</a:t>
            </a:r>
          </a:p>
          <a:p>
            <a:pPr algn="l" fontAlgn="auto"/>
            <a:r>
              <a:rPr lang="en-US" sz="1400" b="0" i="0" dirty="0">
                <a:solidFill>
                  <a:srgbClr val="313537"/>
                </a:solidFill>
                <a:effectLst/>
              </a:rPr>
              <a:t>	Change the </a:t>
            </a:r>
            <a:r>
              <a:rPr lang="en-US" sz="1400" b="0" i="0" dirty="0" err="1">
                <a:solidFill>
                  <a:srgbClr val="313537"/>
                </a:solidFill>
                <a:effectLst/>
              </a:rPr>
              <a:t>aaname</a:t>
            </a:r>
            <a:r>
              <a:rPr lang="en-US" sz="1400" b="0" i="0" dirty="0">
                <a:solidFill>
                  <a:srgbClr val="313537"/>
                </a:solidFill>
                <a:effectLst/>
              </a:rPr>
              <a:t> property to  </a:t>
            </a:r>
            <a:r>
              <a:rPr lang="en-US" sz="1400" b="0" i="0" dirty="0" err="1">
                <a:solidFill>
                  <a:srgbClr val="313537"/>
                </a:solidFill>
                <a:effectLst/>
              </a:rPr>
              <a:t>aaname</a:t>
            </a:r>
            <a:r>
              <a:rPr lang="en-US" sz="1400" b="0" i="0" dirty="0">
                <a:solidFill>
                  <a:srgbClr val="313537"/>
                </a:solidFill>
                <a:effectLst/>
              </a:rPr>
              <a:t>='City, State, Zip: *’</a:t>
            </a:r>
          </a:p>
          <a:p>
            <a:pPr algn="l" fontAlgn="auto"/>
            <a:r>
              <a:rPr lang="en-US" sz="1400" b="0" i="0" dirty="0">
                <a:solidFill>
                  <a:srgbClr val="313537"/>
                </a:solidFill>
                <a:effectLst/>
              </a:rPr>
              <a:t>	All </a:t>
            </a:r>
            <a:r>
              <a:rPr lang="en-US" sz="1400" b="0" i="0" dirty="0" err="1">
                <a:solidFill>
                  <a:srgbClr val="313537"/>
                </a:solidFill>
                <a:effectLst/>
              </a:rPr>
              <a:t>idxs</a:t>
            </a:r>
            <a:r>
              <a:rPr lang="en-US" sz="1400" b="0" i="0" dirty="0">
                <a:solidFill>
                  <a:srgbClr val="313537"/>
                </a:solidFill>
                <a:effectLst/>
              </a:rPr>
              <a:t> should be gone here.</a:t>
            </a:r>
            <a:endParaRPr lang="en-US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44655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23363E-EB4F-45AB-B1D5-6859F67DB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767239"/>
            <a:ext cx="5638800" cy="861774"/>
          </a:xfrm>
        </p:spPr>
        <p:txBody>
          <a:bodyPr/>
          <a:lstStyle/>
          <a:p>
            <a:pPr algn="ctr"/>
            <a:r>
              <a:rPr lang="en-US" dirty="0"/>
              <a:t>Get and sort data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DE0492E-22FC-4D74-96BB-7DBCCAE2DE7F}"/>
              </a:ext>
            </a:extLst>
          </p:cNvPr>
          <p:cNvSpPr txBox="1"/>
          <p:nvPr/>
        </p:nvSpPr>
        <p:spPr>
          <a:xfrm>
            <a:off x="381000" y="1905000"/>
            <a:ext cx="5334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/>
            <a:r>
              <a:rPr lang="en-US" sz="1400" dirty="0">
                <a:solidFill>
                  <a:srgbClr val="313537"/>
                </a:solidFill>
              </a:rPr>
              <a:t>e. </a:t>
            </a:r>
            <a:r>
              <a:rPr lang="en-US" sz="1400" b="0" i="0" dirty="0">
                <a:solidFill>
                  <a:srgbClr val="313537"/>
                </a:solidFill>
                <a:effectLst/>
              </a:rPr>
              <a:t>Repeat this process for the following values (Name, Phone, Birth-date and Email-Address). You may find that some are a bit trickier. Create a separate variable for each of the cases.</a:t>
            </a:r>
          </a:p>
          <a:p>
            <a:pPr algn="l" fontAlgn="auto"/>
            <a:endParaRPr lang="en-US" sz="1400" dirty="0">
              <a:solidFill>
                <a:srgbClr val="313537"/>
              </a:solidFill>
            </a:endParaRPr>
          </a:p>
          <a:p>
            <a:pPr algn="l" fontAlgn="auto"/>
            <a:r>
              <a:rPr lang="en-US" sz="1400" b="0" i="0" dirty="0">
                <a:solidFill>
                  <a:srgbClr val="313537"/>
                </a:solidFill>
                <a:effectLst/>
              </a:rPr>
              <a:t>f. Add an Add Data Row activity.</a:t>
            </a:r>
          </a:p>
          <a:p>
            <a:pPr algn="l" fontAlgn="auto"/>
            <a:endParaRPr lang="en-US" sz="1400" b="0" i="0" dirty="0">
              <a:solidFill>
                <a:srgbClr val="313537"/>
              </a:solidFill>
              <a:effectLst/>
            </a:endParaRPr>
          </a:p>
          <a:p>
            <a:pPr marL="742950" lvl="1" indent="-285750" algn="l" fontAlgn="auto">
              <a:buFont typeface="+mj-lt"/>
              <a:buAutoNum type="arabicPeriod"/>
            </a:pPr>
            <a:r>
              <a:rPr lang="en-US" sz="1400" b="0" i="0" dirty="0">
                <a:solidFill>
                  <a:srgbClr val="313537"/>
                </a:solidFill>
                <a:effectLst/>
              </a:rPr>
              <a:t>Enter {</a:t>
            </a:r>
            <a:r>
              <a:rPr lang="en-US" sz="1400" b="0" i="0" dirty="0" err="1">
                <a:solidFill>
                  <a:srgbClr val="313537"/>
                </a:solidFill>
                <a:effectLst/>
              </a:rPr>
              <a:t>TheName</a:t>
            </a:r>
            <a:r>
              <a:rPr lang="en-US" sz="1400" b="0" i="0" dirty="0">
                <a:solidFill>
                  <a:srgbClr val="313537"/>
                </a:solidFill>
                <a:effectLst/>
              </a:rPr>
              <a:t>, </a:t>
            </a:r>
            <a:r>
              <a:rPr lang="en-US" sz="1400" b="0" i="0" dirty="0" err="1">
                <a:solidFill>
                  <a:srgbClr val="313537"/>
                </a:solidFill>
                <a:effectLst/>
              </a:rPr>
              <a:t>ThePhone</a:t>
            </a:r>
            <a:r>
              <a:rPr lang="en-US" sz="1400" b="0" i="0" dirty="0">
                <a:solidFill>
                  <a:srgbClr val="313537"/>
                </a:solidFill>
                <a:effectLst/>
              </a:rPr>
              <a:t> ,</a:t>
            </a:r>
            <a:r>
              <a:rPr lang="en-US" sz="1400" b="0" i="0" dirty="0" err="1">
                <a:solidFill>
                  <a:srgbClr val="313537"/>
                </a:solidFill>
                <a:effectLst/>
              </a:rPr>
              <a:t>TheBirthdate</a:t>
            </a:r>
            <a:r>
              <a:rPr lang="en-US" sz="1400" b="0" i="0" dirty="0">
                <a:solidFill>
                  <a:srgbClr val="313537"/>
                </a:solidFill>
                <a:effectLst/>
              </a:rPr>
              <a:t> ,</a:t>
            </a:r>
            <a:r>
              <a:rPr lang="en-US" sz="1400" b="0" i="0" dirty="0" err="1">
                <a:solidFill>
                  <a:srgbClr val="313537"/>
                </a:solidFill>
                <a:effectLst/>
              </a:rPr>
              <a:t>TheEmail</a:t>
            </a:r>
            <a:r>
              <a:rPr lang="en-US" sz="1400" b="0" i="0" dirty="0">
                <a:solidFill>
                  <a:srgbClr val="313537"/>
                </a:solidFill>
                <a:effectLst/>
              </a:rPr>
              <a:t>, </a:t>
            </a:r>
            <a:r>
              <a:rPr lang="en-US" sz="1400" b="0" i="0" dirty="0" err="1">
                <a:solidFill>
                  <a:srgbClr val="313537"/>
                </a:solidFill>
                <a:effectLst/>
              </a:rPr>
              <a:t>cityStateZip</a:t>
            </a:r>
            <a:r>
              <a:rPr lang="en-US" sz="1400" b="0" i="0" dirty="0">
                <a:solidFill>
                  <a:srgbClr val="313537"/>
                </a:solidFill>
                <a:effectLst/>
              </a:rPr>
              <a:t> } in the Array Row input field.</a:t>
            </a:r>
          </a:p>
          <a:p>
            <a:pPr marL="742950" lvl="1" indent="-285750" algn="l" fontAlgn="auto">
              <a:buFont typeface="+mj-lt"/>
              <a:buAutoNum type="arabicPeriod"/>
            </a:pPr>
            <a:endParaRPr lang="en-US" sz="1400" b="0" i="0" dirty="0">
              <a:solidFill>
                <a:srgbClr val="313537"/>
              </a:solidFill>
              <a:effectLst/>
            </a:endParaRPr>
          </a:p>
          <a:p>
            <a:pPr marL="742950" lvl="1" indent="-285750" algn="l" fontAlgn="auto">
              <a:buFont typeface="+mj-lt"/>
              <a:buAutoNum type="arabicPeriod"/>
            </a:pPr>
            <a:r>
              <a:rPr lang="en-US" sz="1400" b="0" i="0" dirty="0">
                <a:solidFill>
                  <a:srgbClr val="313537"/>
                </a:solidFill>
                <a:effectLst/>
              </a:rPr>
              <a:t>Enter the </a:t>
            </a:r>
            <a:r>
              <a:rPr lang="en-US" sz="1400" b="0" i="0" dirty="0" err="1">
                <a:solidFill>
                  <a:srgbClr val="313537"/>
                </a:solidFill>
                <a:effectLst/>
              </a:rPr>
              <a:t>OutputDtataTable</a:t>
            </a:r>
            <a:r>
              <a:rPr lang="en-US" sz="1400" b="0" i="0" dirty="0">
                <a:solidFill>
                  <a:srgbClr val="313537"/>
                </a:solidFill>
                <a:effectLst/>
              </a:rPr>
              <a:t> variable into the Data Table property</a:t>
            </a:r>
          </a:p>
          <a:p>
            <a:pPr marL="742950" lvl="1" indent="-285750" algn="l" fontAlgn="auto">
              <a:buFont typeface="+mj-lt"/>
              <a:buAutoNum type="arabicPeriod"/>
            </a:pPr>
            <a:endParaRPr lang="en-US" sz="1400" b="0" i="0" dirty="0">
              <a:solidFill>
                <a:srgbClr val="313537"/>
              </a:solidFill>
              <a:effectLst/>
            </a:endParaRPr>
          </a:p>
          <a:p>
            <a:r>
              <a:rPr lang="en-US" sz="1400" dirty="0">
                <a:solidFill>
                  <a:srgbClr val="313537"/>
                </a:solidFill>
              </a:rPr>
              <a:t>g.</a:t>
            </a:r>
            <a:r>
              <a:rPr lang="en-US" sz="1400" b="0" i="0" dirty="0">
                <a:solidFill>
                  <a:srgbClr val="313537"/>
                </a:solidFill>
                <a:effectLst/>
              </a:rPr>
              <a:t> Add an </a:t>
            </a:r>
            <a:r>
              <a:rPr lang="en-US" sz="1400" b="1" i="0" dirty="0">
                <a:solidFill>
                  <a:srgbClr val="313537"/>
                </a:solidFill>
                <a:effectLst/>
              </a:rPr>
              <a:t>Assign</a:t>
            </a:r>
            <a:r>
              <a:rPr lang="en-US" sz="1400" b="0" i="0" dirty="0">
                <a:solidFill>
                  <a:srgbClr val="313537"/>
                </a:solidFill>
                <a:effectLst/>
              </a:rPr>
              <a:t> activity with the values Number Generator = Number Generator - 1</a:t>
            </a:r>
          </a:p>
          <a:p>
            <a:pPr algn="l" fontAlgn="auto"/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68166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23363E-EB4F-45AB-B1D5-6859F67DB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704210"/>
            <a:ext cx="5638800" cy="861774"/>
          </a:xfrm>
        </p:spPr>
        <p:txBody>
          <a:bodyPr/>
          <a:lstStyle/>
          <a:p>
            <a:pPr algn="ctr"/>
            <a:r>
              <a:rPr lang="en-US" dirty="0"/>
              <a:t>Get and sort data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DE0492E-22FC-4D74-96BB-7DBCCAE2DE7F}"/>
              </a:ext>
            </a:extLst>
          </p:cNvPr>
          <p:cNvSpPr txBox="1"/>
          <p:nvPr/>
        </p:nvSpPr>
        <p:spPr>
          <a:xfrm>
            <a:off x="381000" y="1613118"/>
            <a:ext cx="5334000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/>
            <a:r>
              <a:rPr lang="en-US" sz="1400" b="0" i="0" dirty="0">
                <a:solidFill>
                  <a:srgbClr val="313537"/>
                </a:solidFill>
                <a:effectLst/>
              </a:rPr>
              <a:t>7. After the while loop, add a Write Range activity.</a:t>
            </a:r>
          </a:p>
          <a:p>
            <a:pPr algn="l" fontAlgn="auto"/>
            <a:endParaRPr lang="en-US" sz="1400" b="0" i="0" dirty="0">
              <a:solidFill>
                <a:srgbClr val="313537"/>
              </a:solidFill>
              <a:effectLst/>
            </a:endParaRPr>
          </a:p>
          <a:p>
            <a:pPr marL="800100" lvl="1" indent="-342900" algn="l" fontAlgn="auto">
              <a:buAutoNum type="alphaLcPeriod"/>
            </a:pPr>
            <a:r>
              <a:rPr lang="en-US" sz="1400" b="0" i="0" dirty="0">
                <a:solidFill>
                  <a:srgbClr val="313537"/>
                </a:solidFill>
                <a:effectLst/>
              </a:rPr>
              <a:t>Add the following expression in the </a:t>
            </a:r>
            <a:r>
              <a:rPr lang="en-US" sz="1400" b="0" i="0" dirty="0" err="1">
                <a:solidFill>
                  <a:srgbClr val="313537"/>
                </a:solidFill>
                <a:effectLst/>
              </a:rPr>
              <a:t>Workbookpath</a:t>
            </a:r>
            <a:r>
              <a:rPr lang="en-US" sz="1400" b="0" i="0" dirty="0">
                <a:solidFill>
                  <a:srgbClr val="313537"/>
                </a:solidFill>
                <a:effectLst/>
              </a:rPr>
              <a:t> field: </a:t>
            </a:r>
            <a:r>
              <a:rPr lang="en-US" sz="1400" b="0" i="0" dirty="0" err="1">
                <a:solidFill>
                  <a:srgbClr val="313537"/>
                </a:solidFill>
                <a:effectLst/>
              </a:rPr>
              <a:t>TheOutputFolder</a:t>
            </a:r>
            <a:r>
              <a:rPr lang="en-US" sz="1400" b="0" i="0" dirty="0">
                <a:solidFill>
                  <a:srgbClr val="313537"/>
                </a:solidFill>
                <a:effectLst/>
              </a:rPr>
              <a:t>+"\"+</a:t>
            </a:r>
            <a:r>
              <a:rPr lang="en-US" sz="1400" b="0" i="0" dirty="0" err="1">
                <a:solidFill>
                  <a:srgbClr val="313537"/>
                </a:solidFill>
                <a:effectLst/>
              </a:rPr>
              <a:t>FileName</a:t>
            </a:r>
            <a:r>
              <a:rPr lang="en-US" sz="1400" b="0" i="0" dirty="0">
                <a:solidFill>
                  <a:srgbClr val="313537"/>
                </a:solidFill>
                <a:effectLst/>
              </a:rPr>
              <a:t>+".xlsx“</a:t>
            </a:r>
          </a:p>
          <a:p>
            <a:pPr marL="800100" lvl="1" indent="-342900" algn="l" fontAlgn="auto">
              <a:buAutoNum type="alphaLcPeriod"/>
            </a:pPr>
            <a:endParaRPr lang="en-US" sz="1400" b="0" i="0" dirty="0">
              <a:solidFill>
                <a:srgbClr val="313537"/>
              </a:solidFill>
              <a:effectLst/>
            </a:endParaRPr>
          </a:p>
          <a:p>
            <a:pPr lvl="1" algn="l" fontAlgn="auto"/>
            <a:r>
              <a:rPr lang="en-US" sz="1400" b="0" i="0" dirty="0">
                <a:solidFill>
                  <a:srgbClr val="313537"/>
                </a:solidFill>
                <a:effectLst/>
              </a:rPr>
              <a:t>b. Add </a:t>
            </a:r>
            <a:r>
              <a:rPr lang="en-US" sz="1400" b="0" i="0" dirty="0" err="1">
                <a:solidFill>
                  <a:srgbClr val="313537"/>
                </a:solidFill>
                <a:effectLst/>
              </a:rPr>
              <a:t>OutputDataTable</a:t>
            </a:r>
            <a:r>
              <a:rPr lang="en-US" sz="1400" b="0" i="0" dirty="0">
                <a:solidFill>
                  <a:srgbClr val="313537"/>
                </a:solidFill>
                <a:effectLst/>
              </a:rPr>
              <a:t> to the </a:t>
            </a:r>
            <a:r>
              <a:rPr lang="en-US" sz="1400" b="0" i="0" dirty="0" err="1">
                <a:solidFill>
                  <a:srgbClr val="313537"/>
                </a:solidFill>
                <a:effectLst/>
              </a:rPr>
              <a:t>DataTable</a:t>
            </a:r>
            <a:r>
              <a:rPr lang="en-US" sz="1400" b="0" i="0" dirty="0">
                <a:solidFill>
                  <a:srgbClr val="313537"/>
                </a:solidFill>
                <a:effectLst/>
              </a:rPr>
              <a:t> Field.</a:t>
            </a:r>
          </a:p>
          <a:p>
            <a:pPr lvl="1" algn="l" fontAlgn="auto"/>
            <a:endParaRPr lang="en-US" sz="1400" b="0" i="0" dirty="0">
              <a:solidFill>
                <a:srgbClr val="313537"/>
              </a:solidFill>
              <a:effectLst/>
            </a:endParaRPr>
          </a:p>
          <a:p>
            <a:pPr algn="l" fontAlgn="auto"/>
            <a:r>
              <a:rPr lang="en-US" sz="1400" b="0" i="0" dirty="0">
                <a:solidFill>
                  <a:srgbClr val="313537"/>
                </a:solidFill>
                <a:effectLst/>
              </a:rPr>
              <a:t>8. Save and Run the workflow.</a:t>
            </a:r>
          </a:p>
          <a:p>
            <a:pPr algn="l" fontAlgn="auto"/>
            <a:endParaRPr lang="en-US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13704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56E8EA9B708E46B0A568C6EE0D47C2" ma:contentTypeVersion="2" ma:contentTypeDescription="Create a new document." ma:contentTypeScope="" ma:versionID="e5939bd00e66b53b11c2cfae28040fd8">
  <xsd:schema xmlns:xsd="http://www.w3.org/2001/XMLSchema" xmlns:xs="http://www.w3.org/2001/XMLSchema" xmlns:p="http://schemas.microsoft.com/office/2006/metadata/properties" xmlns:ns2="2d1a4f29-3d03-43a2-8a78-d8d1071bc011" targetNamespace="http://schemas.microsoft.com/office/2006/metadata/properties" ma:root="true" ma:fieldsID="66d328a42f154dcd4e1545fb0896cf36" ns2:_="">
    <xsd:import namespace="2d1a4f29-3d03-43a2-8a78-d8d1071bc0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1a4f29-3d03-43a2-8a78-d8d1071bc0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D51F052-12F0-4AE3-966A-F9C083D3EF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32EDE2A-6933-42A5-96F0-7C0A7E54667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82A0CA3-AD90-4C94-B284-8D08667ADC9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622</TotalTime>
  <Words>531</Words>
  <Application>Microsoft Office PowerPoint</Application>
  <PresentationFormat>Custom</PresentationFormat>
  <Paragraphs>90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Intro in RPA 5th Lab – 07/11/2022</vt:lpstr>
      <vt:lpstr>Filling a webform from an excel sheet </vt:lpstr>
      <vt:lpstr>Filling a webform from an excel sheet </vt:lpstr>
      <vt:lpstr>Get and sort data </vt:lpstr>
      <vt:lpstr>Get and sort data </vt:lpstr>
      <vt:lpstr>Get and sort data </vt:lpstr>
      <vt:lpstr>Get and sort data </vt:lpstr>
      <vt:lpstr>Get and sort data </vt:lpstr>
      <vt:lpstr>Get and sort data </vt:lpstr>
      <vt:lpstr>RPA Challenge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UiPath_RPA_refresh (ty's edit</dc:title>
  <cp:lastModifiedBy>Marina Mey</cp:lastModifiedBy>
  <cp:revision>69</cp:revision>
  <dcterms:created xsi:type="dcterms:W3CDTF">2020-10-05T09:09:47Z</dcterms:created>
  <dcterms:modified xsi:type="dcterms:W3CDTF">2022-11-07T15:48:51Z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2019-08-14T00:00:00Z</vt:filetime>
  </property>
  <property fmtid="{D5CDD505-2E9C-101B-9397-08002B2CF9AE}" pid="3" name="Creator">
    <vt:lpwstr>PowerPoint</vt:lpwstr>
  </property>
  <property fmtid="{D5CDD505-2E9C-101B-9397-08002B2CF9AE}" pid="4" name="LastSaved">
    <vt:filetime>2020-10-05T00:00:00Z</vt:filetime>
  </property>
  <property fmtid="{D5CDD505-2E9C-101B-9397-08002B2CF9AE}" pid="5" name="ContentTypeId">
    <vt:lpwstr>0x0101005956E8EA9B708E46B0A568C6EE0D47C2</vt:lpwstr>
  </property>
</Properties>
</file>