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2" r:id="rId7"/>
    <p:sldId id="266" r:id="rId8"/>
    <p:sldId id="258" r:id="rId9"/>
    <p:sldId id="260" r:id="rId10"/>
    <p:sldId id="259" r:id="rId11"/>
    <p:sldId id="261" r:id="rId12"/>
    <p:sldId id="263" r:id="rId13"/>
    <p:sldId id="264" r:id="rId14"/>
    <p:sldId id="267" r:id="rId15"/>
    <p:sldId id="268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5FE71-79AD-43D1-89AC-2A9C98BF056D}" v="2" dt="2022-11-24T10:02:25.761"/>
    <p1510:client id="{9D0678FF-7443-44CD-9079-3F5ADBF0855F}" v="17" dt="2022-11-21T15:02:50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4601" autoAdjust="0"/>
  </p:normalViewPr>
  <p:slideViewPr>
    <p:cSldViewPr snapToGrid="0">
      <p:cViewPr varScale="1">
        <p:scale>
          <a:sx n="114" d="100"/>
          <a:sy n="114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s Cristea" userId="f9d253b3ed5feb74" providerId="LiveId" clId="{9D0678FF-7443-44CD-9079-3F5ADBF0855F}"/>
    <pc:docChg chg="undo custSel addSld delSld modSld">
      <pc:chgData name="Rares Cristea" userId="f9d253b3ed5feb74" providerId="LiveId" clId="{9D0678FF-7443-44CD-9079-3F5ADBF0855F}" dt="2022-11-21T15:12:33.528" v="4473" actId="20577"/>
      <pc:docMkLst>
        <pc:docMk/>
      </pc:docMkLst>
      <pc:sldChg chg="modSp mod">
        <pc:chgData name="Rares Cristea" userId="f9d253b3ed5feb74" providerId="LiveId" clId="{9D0678FF-7443-44CD-9079-3F5ADBF0855F}" dt="2022-11-21T15:12:33.528" v="4473" actId="20577"/>
        <pc:sldMkLst>
          <pc:docMk/>
          <pc:sldMk cId="1157127981" sldId="256"/>
        </pc:sldMkLst>
        <pc:spChg chg="mod">
          <ac:chgData name="Rares Cristea" userId="f9d253b3ed5feb74" providerId="LiveId" clId="{9D0678FF-7443-44CD-9079-3F5ADBF0855F}" dt="2022-11-21T15:12:33.528" v="4473" actId="20577"/>
          <ac:spMkLst>
            <pc:docMk/>
            <pc:sldMk cId="1157127981" sldId="256"/>
            <ac:spMk id="2" creationId="{BE626C60-6674-FCA3-EB7C-C4EC6A5AA847}"/>
          </ac:spMkLst>
        </pc:spChg>
      </pc:sldChg>
      <pc:sldChg chg="modSp mod">
        <pc:chgData name="Rares Cristea" userId="f9d253b3ed5feb74" providerId="LiveId" clId="{9D0678FF-7443-44CD-9079-3F5ADBF0855F}" dt="2022-11-21T15:00:24.408" v="4450" actId="242"/>
        <pc:sldMkLst>
          <pc:docMk/>
          <pc:sldMk cId="3089099190" sldId="257"/>
        </pc:sldMkLst>
        <pc:spChg chg="mod">
          <ac:chgData name="Rares Cristea" userId="f9d253b3ed5feb74" providerId="LiveId" clId="{9D0678FF-7443-44CD-9079-3F5ADBF0855F}" dt="2022-11-21T15:00:24.408" v="4450" actId="242"/>
          <ac:spMkLst>
            <pc:docMk/>
            <pc:sldMk cId="3089099190" sldId="257"/>
            <ac:spMk id="3" creationId="{A6170FAC-E58E-9B71-A0CE-BA37B98170FC}"/>
          </ac:spMkLst>
        </pc:spChg>
      </pc:sldChg>
      <pc:sldChg chg="modNotesTx">
        <pc:chgData name="Rares Cristea" userId="f9d253b3ed5feb74" providerId="LiveId" clId="{9D0678FF-7443-44CD-9079-3F5ADBF0855F}" dt="2022-11-20T08:26:42.955" v="25" actId="20577"/>
        <pc:sldMkLst>
          <pc:docMk/>
          <pc:sldMk cId="3771152721" sldId="258"/>
        </pc:sldMkLst>
      </pc:sldChg>
      <pc:sldChg chg="addSp modSp new mod modNotesTx">
        <pc:chgData name="Rares Cristea" userId="f9d253b3ed5feb74" providerId="LiveId" clId="{9D0678FF-7443-44CD-9079-3F5ADBF0855F}" dt="2022-11-21T07:55:12.346" v="985" actId="20577"/>
        <pc:sldMkLst>
          <pc:docMk/>
          <pc:sldMk cId="2768116977" sldId="259"/>
        </pc:sldMkLst>
        <pc:spChg chg="mod">
          <ac:chgData name="Rares Cristea" userId="f9d253b3ed5feb74" providerId="LiveId" clId="{9D0678FF-7443-44CD-9079-3F5ADBF0855F}" dt="2022-11-20T08:27:16.642" v="56" actId="20577"/>
          <ac:spMkLst>
            <pc:docMk/>
            <pc:sldMk cId="2768116977" sldId="259"/>
            <ac:spMk id="2" creationId="{11233C65-D267-6667-F2D0-62E82D69A113}"/>
          </ac:spMkLst>
        </pc:spChg>
        <pc:spChg chg="mod">
          <ac:chgData name="Rares Cristea" userId="f9d253b3ed5feb74" providerId="LiveId" clId="{9D0678FF-7443-44CD-9079-3F5ADBF0855F}" dt="2022-11-21T07:54:14.810" v="929" actId="20577"/>
          <ac:spMkLst>
            <pc:docMk/>
            <pc:sldMk cId="2768116977" sldId="259"/>
            <ac:spMk id="3" creationId="{404BB521-292E-D277-1808-EF2887478A81}"/>
          </ac:spMkLst>
        </pc:spChg>
        <pc:spChg chg="add mod">
          <ac:chgData name="Rares Cristea" userId="f9d253b3ed5feb74" providerId="LiveId" clId="{9D0678FF-7443-44CD-9079-3F5ADBF0855F}" dt="2022-11-21T07:54:21.542" v="930" actId="1076"/>
          <ac:spMkLst>
            <pc:docMk/>
            <pc:sldMk cId="2768116977" sldId="259"/>
            <ac:spMk id="4" creationId="{BBB1521B-7070-99CC-7956-9AFAA70E8888}"/>
          </ac:spMkLst>
        </pc:spChg>
      </pc:sldChg>
      <pc:sldChg chg="addSp modSp new mod modNotesTx">
        <pc:chgData name="Rares Cristea" userId="f9d253b3ed5feb74" providerId="LiveId" clId="{9D0678FF-7443-44CD-9079-3F5ADBF0855F}" dt="2022-11-20T08:33:10.033" v="169"/>
        <pc:sldMkLst>
          <pc:docMk/>
          <pc:sldMk cId="2393912358" sldId="260"/>
        </pc:sldMkLst>
        <pc:spChg chg="mod">
          <ac:chgData name="Rares Cristea" userId="f9d253b3ed5feb74" providerId="LiveId" clId="{9D0678FF-7443-44CD-9079-3F5ADBF0855F}" dt="2022-11-20T08:27:54.777" v="143" actId="20577"/>
          <ac:spMkLst>
            <pc:docMk/>
            <pc:sldMk cId="2393912358" sldId="260"/>
            <ac:spMk id="2" creationId="{A38B67E2-31D3-D7C5-274F-1DB0C8FBB901}"/>
          </ac:spMkLst>
        </pc:spChg>
        <pc:spChg chg="mod">
          <ac:chgData name="Rares Cristea" userId="f9d253b3ed5feb74" providerId="LiveId" clId="{9D0678FF-7443-44CD-9079-3F5ADBF0855F}" dt="2022-11-20T08:33:04.467" v="168" actId="113"/>
          <ac:spMkLst>
            <pc:docMk/>
            <pc:sldMk cId="2393912358" sldId="260"/>
            <ac:spMk id="3" creationId="{F731FC0D-3F03-D088-C3DA-3AC11B6B77A1}"/>
          </ac:spMkLst>
        </pc:spChg>
        <pc:spChg chg="add mod">
          <ac:chgData name="Rares Cristea" userId="f9d253b3ed5feb74" providerId="LiveId" clId="{9D0678FF-7443-44CD-9079-3F5ADBF0855F}" dt="2022-11-20T08:32:21.089" v="155" actId="1076"/>
          <ac:spMkLst>
            <pc:docMk/>
            <pc:sldMk cId="2393912358" sldId="260"/>
            <ac:spMk id="5" creationId="{03D4B06A-3FFC-AC83-D279-5A22215D4300}"/>
          </ac:spMkLst>
        </pc:spChg>
      </pc:sldChg>
      <pc:sldChg chg="modSp new mod">
        <pc:chgData name="Rares Cristea" userId="f9d253b3ed5feb74" providerId="LiveId" clId="{9D0678FF-7443-44CD-9079-3F5ADBF0855F}" dt="2022-11-21T08:05:50.785" v="1860" actId="27636"/>
        <pc:sldMkLst>
          <pc:docMk/>
          <pc:sldMk cId="3822213538" sldId="261"/>
        </pc:sldMkLst>
        <pc:spChg chg="mod">
          <ac:chgData name="Rares Cristea" userId="f9d253b3ed5feb74" providerId="LiveId" clId="{9D0678FF-7443-44CD-9079-3F5ADBF0855F}" dt="2022-11-21T07:59:44.247" v="1179" actId="404"/>
          <ac:spMkLst>
            <pc:docMk/>
            <pc:sldMk cId="3822213538" sldId="261"/>
            <ac:spMk id="2" creationId="{8CB3D64A-962C-3D01-249C-2D905840EF7F}"/>
          </ac:spMkLst>
        </pc:spChg>
        <pc:spChg chg="mod">
          <ac:chgData name="Rares Cristea" userId="f9d253b3ed5feb74" providerId="LiveId" clId="{9D0678FF-7443-44CD-9079-3F5ADBF0855F}" dt="2022-11-21T08:05:50.785" v="1860" actId="27636"/>
          <ac:spMkLst>
            <pc:docMk/>
            <pc:sldMk cId="3822213538" sldId="261"/>
            <ac:spMk id="3" creationId="{6CEB1494-4CD3-FFA9-2962-3DBAF0308424}"/>
          </ac:spMkLst>
        </pc:spChg>
      </pc:sldChg>
      <pc:sldChg chg="modSp new mod">
        <pc:chgData name="Rares Cristea" userId="f9d253b3ed5feb74" providerId="LiveId" clId="{9D0678FF-7443-44CD-9079-3F5ADBF0855F}" dt="2022-11-21T08:07:44.576" v="2006" actId="20577"/>
        <pc:sldMkLst>
          <pc:docMk/>
          <pc:sldMk cId="318061227" sldId="262"/>
        </pc:sldMkLst>
        <pc:spChg chg="mod">
          <ac:chgData name="Rares Cristea" userId="f9d253b3ed5feb74" providerId="LiveId" clId="{9D0678FF-7443-44CD-9079-3F5ADBF0855F}" dt="2022-11-21T08:01:00.723" v="1355" actId="20577"/>
          <ac:spMkLst>
            <pc:docMk/>
            <pc:sldMk cId="318061227" sldId="262"/>
            <ac:spMk id="2" creationId="{3505831C-460B-BCE1-532D-1EAD20A1C5DC}"/>
          </ac:spMkLst>
        </pc:spChg>
        <pc:spChg chg="mod">
          <ac:chgData name="Rares Cristea" userId="f9d253b3ed5feb74" providerId="LiveId" clId="{9D0678FF-7443-44CD-9079-3F5ADBF0855F}" dt="2022-11-21T08:07:44.576" v="2006" actId="20577"/>
          <ac:spMkLst>
            <pc:docMk/>
            <pc:sldMk cId="318061227" sldId="262"/>
            <ac:spMk id="3" creationId="{0AA25050-92F5-50FA-4A76-43F61EEEC8B6}"/>
          </ac:spMkLst>
        </pc:spChg>
      </pc:sldChg>
      <pc:sldChg chg="addSp modSp new mod modNotesTx">
        <pc:chgData name="Rares Cristea" userId="f9d253b3ed5feb74" providerId="LiveId" clId="{9D0678FF-7443-44CD-9079-3F5ADBF0855F}" dt="2022-11-21T15:03:20.240" v="4471" actId="1076"/>
        <pc:sldMkLst>
          <pc:docMk/>
          <pc:sldMk cId="3150717387" sldId="263"/>
        </pc:sldMkLst>
        <pc:spChg chg="mod">
          <ac:chgData name="Rares Cristea" userId="f9d253b3ed5feb74" providerId="LiveId" clId="{9D0678FF-7443-44CD-9079-3F5ADBF0855F}" dt="2022-11-21T08:15:32.159" v="2505" actId="404"/>
          <ac:spMkLst>
            <pc:docMk/>
            <pc:sldMk cId="3150717387" sldId="263"/>
            <ac:spMk id="2" creationId="{BC57217A-9C40-9C03-FCA8-B3D44F229313}"/>
          </ac:spMkLst>
        </pc:spChg>
        <pc:spChg chg="mod">
          <ac:chgData name="Rares Cristea" userId="f9d253b3ed5feb74" providerId="LiveId" clId="{9D0678FF-7443-44CD-9079-3F5ADBF0855F}" dt="2022-11-21T15:02:52.453" v="4465" actId="5793"/>
          <ac:spMkLst>
            <pc:docMk/>
            <pc:sldMk cId="3150717387" sldId="263"/>
            <ac:spMk id="3" creationId="{890F4649-20FB-8A23-DB36-0E9660380B3B}"/>
          </ac:spMkLst>
        </pc:spChg>
        <pc:spChg chg="add mod">
          <ac:chgData name="Rares Cristea" userId="f9d253b3ed5feb74" providerId="LiveId" clId="{9D0678FF-7443-44CD-9079-3F5ADBF0855F}" dt="2022-11-21T15:03:20.240" v="4471" actId="1076"/>
          <ac:spMkLst>
            <pc:docMk/>
            <pc:sldMk cId="3150717387" sldId="263"/>
            <ac:spMk id="4" creationId="{8A5519B9-AEBB-F7FA-B617-8DC12FF2CF95}"/>
          </ac:spMkLst>
        </pc:spChg>
        <pc:picChg chg="add mod">
          <ac:chgData name="Rares Cristea" userId="f9d253b3ed5feb74" providerId="LiveId" clId="{9D0678FF-7443-44CD-9079-3F5ADBF0855F}" dt="2022-11-21T15:02:50.719" v="4464" actId="1076"/>
          <ac:picMkLst>
            <pc:docMk/>
            <pc:sldMk cId="3150717387" sldId="263"/>
            <ac:picMk id="2050" creationId="{A1B5CDCA-4433-E4C3-E98A-BCC6FC76D26D}"/>
          </ac:picMkLst>
        </pc:picChg>
      </pc:sldChg>
      <pc:sldChg chg="modSp new mod">
        <pc:chgData name="Rares Cristea" userId="f9d253b3ed5feb74" providerId="LiveId" clId="{9D0678FF-7443-44CD-9079-3F5ADBF0855F}" dt="2022-11-21T08:17:03.662" v="2729" actId="20577"/>
        <pc:sldMkLst>
          <pc:docMk/>
          <pc:sldMk cId="808108807" sldId="264"/>
        </pc:sldMkLst>
        <pc:spChg chg="mod">
          <ac:chgData name="Rares Cristea" userId="f9d253b3ed5feb74" providerId="LiveId" clId="{9D0678FF-7443-44CD-9079-3F5ADBF0855F}" dt="2022-11-21T08:17:03.662" v="2729" actId="20577"/>
          <ac:spMkLst>
            <pc:docMk/>
            <pc:sldMk cId="808108807" sldId="264"/>
            <ac:spMk id="2" creationId="{F04001E0-4C6F-4C95-46B7-5139632BD729}"/>
          </ac:spMkLst>
        </pc:spChg>
        <pc:spChg chg="mod">
          <ac:chgData name="Rares Cristea" userId="f9d253b3ed5feb74" providerId="LiveId" clId="{9D0678FF-7443-44CD-9079-3F5ADBF0855F}" dt="2022-11-21T08:17:00.786" v="2717" actId="1076"/>
          <ac:spMkLst>
            <pc:docMk/>
            <pc:sldMk cId="808108807" sldId="264"/>
            <ac:spMk id="3" creationId="{9E48BBA2-E3B9-C8EE-EF21-2AAB1BE2FC0A}"/>
          </ac:spMkLst>
        </pc:spChg>
      </pc:sldChg>
      <pc:sldChg chg="new del">
        <pc:chgData name="Rares Cristea" userId="f9d253b3ed5feb74" providerId="LiveId" clId="{9D0678FF-7443-44CD-9079-3F5ADBF0855F}" dt="2022-11-21T08:18:13.229" v="2764" actId="47"/>
        <pc:sldMkLst>
          <pc:docMk/>
          <pc:sldMk cId="3197919388" sldId="265"/>
        </pc:sldMkLst>
      </pc:sldChg>
      <pc:sldChg chg="new del">
        <pc:chgData name="Rares Cristea" userId="f9d253b3ed5feb74" providerId="LiveId" clId="{9D0678FF-7443-44CD-9079-3F5ADBF0855F}" dt="2022-11-21T08:17:52.706" v="2732" actId="47"/>
        <pc:sldMkLst>
          <pc:docMk/>
          <pc:sldMk cId="2619706283" sldId="266"/>
        </pc:sldMkLst>
      </pc:sldChg>
      <pc:sldChg chg="delSp modSp new mod">
        <pc:chgData name="Rares Cristea" userId="f9d253b3ed5feb74" providerId="LiveId" clId="{9D0678FF-7443-44CD-9079-3F5ADBF0855F}" dt="2022-11-21T08:18:08.718" v="2763" actId="478"/>
        <pc:sldMkLst>
          <pc:docMk/>
          <pc:sldMk cId="3770852034" sldId="266"/>
        </pc:sldMkLst>
        <pc:spChg chg="mod">
          <ac:chgData name="Rares Cristea" userId="f9d253b3ed5feb74" providerId="LiveId" clId="{9D0678FF-7443-44CD-9079-3F5ADBF0855F}" dt="2022-11-21T08:18:05.261" v="2762" actId="20577"/>
          <ac:spMkLst>
            <pc:docMk/>
            <pc:sldMk cId="3770852034" sldId="266"/>
            <ac:spMk id="2" creationId="{6C387355-8942-5EBF-69EE-8E64E9E08E60}"/>
          </ac:spMkLst>
        </pc:spChg>
        <pc:spChg chg="del">
          <ac:chgData name="Rares Cristea" userId="f9d253b3ed5feb74" providerId="LiveId" clId="{9D0678FF-7443-44CD-9079-3F5ADBF0855F}" dt="2022-11-21T08:18:08.718" v="2763" actId="478"/>
          <ac:spMkLst>
            <pc:docMk/>
            <pc:sldMk cId="3770852034" sldId="266"/>
            <ac:spMk id="3" creationId="{0B39EB20-BD51-7D06-6E6B-C31404E04E0F}"/>
          </ac:spMkLst>
        </pc:spChg>
      </pc:sldChg>
      <pc:sldChg chg="delSp modSp new add del mod">
        <pc:chgData name="Rares Cristea" userId="f9d253b3ed5feb74" providerId="LiveId" clId="{9D0678FF-7443-44CD-9079-3F5ADBF0855F}" dt="2022-11-21T13:09:22.407" v="2788" actId="47"/>
        <pc:sldMkLst>
          <pc:docMk/>
          <pc:sldMk cId="3033459984" sldId="267"/>
        </pc:sldMkLst>
        <pc:spChg chg="mod">
          <ac:chgData name="Rares Cristea" userId="f9d253b3ed5feb74" providerId="LiveId" clId="{9D0678FF-7443-44CD-9079-3F5ADBF0855F}" dt="2022-11-21T08:18:19.634" v="2783" actId="20577"/>
          <ac:spMkLst>
            <pc:docMk/>
            <pc:sldMk cId="3033459984" sldId="267"/>
            <ac:spMk id="2" creationId="{60732C06-EDC7-56D2-DF37-3C6869B725E2}"/>
          </ac:spMkLst>
        </pc:spChg>
        <pc:spChg chg="del">
          <ac:chgData name="Rares Cristea" userId="f9d253b3ed5feb74" providerId="LiveId" clId="{9D0678FF-7443-44CD-9079-3F5ADBF0855F}" dt="2022-11-21T08:18:21.275" v="2784" actId="478"/>
          <ac:spMkLst>
            <pc:docMk/>
            <pc:sldMk cId="3033459984" sldId="267"/>
            <ac:spMk id="3" creationId="{75E48EF5-6FA8-359C-5BCA-7D6280820F9A}"/>
          </ac:spMkLst>
        </pc:spChg>
      </pc:sldChg>
      <pc:sldChg chg="addSp modSp new mod">
        <pc:chgData name="Rares Cristea" userId="f9d253b3ed5feb74" providerId="LiveId" clId="{9D0678FF-7443-44CD-9079-3F5ADBF0855F}" dt="2022-11-21T13:12:41.267" v="2848" actId="1076"/>
        <pc:sldMkLst>
          <pc:docMk/>
          <pc:sldMk cId="1557708301" sldId="268"/>
        </pc:sldMkLst>
        <pc:spChg chg="mod">
          <ac:chgData name="Rares Cristea" userId="f9d253b3ed5feb74" providerId="LiveId" clId="{9D0678FF-7443-44CD-9079-3F5ADBF0855F}" dt="2022-11-21T13:09:57.280" v="2824" actId="20577"/>
          <ac:spMkLst>
            <pc:docMk/>
            <pc:sldMk cId="1557708301" sldId="268"/>
            <ac:spMk id="2" creationId="{9A484BC5-FFE3-B432-73E5-D28A22144FFF}"/>
          </ac:spMkLst>
        </pc:spChg>
        <pc:spChg chg="mod">
          <ac:chgData name="Rares Cristea" userId="f9d253b3ed5feb74" providerId="LiveId" clId="{9D0678FF-7443-44CD-9079-3F5ADBF0855F}" dt="2022-11-21T13:12:41.267" v="2848" actId="1076"/>
          <ac:spMkLst>
            <pc:docMk/>
            <pc:sldMk cId="1557708301" sldId="268"/>
            <ac:spMk id="3" creationId="{6301C936-7FC4-371E-6DE0-6CA894D5B43B}"/>
          </ac:spMkLst>
        </pc:spChg>
        <pc:spChg chg="add mod">
          <ac:chgData name="Rares Cristea" userId="f9d253b3ed5feb74" providerId="LiveId" clId="{9D0678FF-7443-44CD-9079-3F5ADBF0855F}" dt="2022-11-21T13:09:52.570" v="2804" actId="1076"/>
          <ac:spMkLst>
            <pc:docMk/>
            <pc:sldMk cId="1557708301" sldId="268"/>
            <ac:spMk id="5" creationId="{E9D30865-078C-AEB8-C09E-022BCB7B6E7E}"/>
          </ac:spMkLst>
        </pc:spChg>
        <pc:picChg chg="add mod">
          <ac:chgData name="Rares Cristea" userId="f9d253b3ed5feb74" providerId="LiveId" clId="{9D0678FF-7443-44CD-9079-3F5ADBF0855F}" dt="2022-11-21T13:09:35.740" v="2794" actId="1076"/>
          <ac:picMkLst>
            <pc:docMk/>
            <pc:sldMk cId="1557708301" sldId="268"/>
            <ac:picMk id="1026" creationId="{ACF75E7C-041F-0982-610A-C9E28EC55B0E}"/>
          </ac:picMkLst>
        </pc:picChg>
      </pc:sldChg>
      <pc:sldChg chg="new del">
        <pc:chgData name="Rares Cristea" userId="f9d253b3ed5feb74" providerId="LiveId" clId="{9D0678FF-7443-44CD-9079-3F5ADBF0855F}" dt="2022-11-21T13:09:21.181" v="2786" actId="47"/>
        <pc:sldMkLst>
          <pc:docMk/>
          <pc:sldMk cId="2161207210" sldId="268"/>
        </pc:sldMkLst>
      </pc:sldChg>
      <pc:sldChg chg="addSp delSp modSp new mod">
        <pc:chgData name="Rares Cristea" userId="f9d253b3ed5feb74" providerId="LiveId" clId="{9D0678FF-7443-44CD-9079-3F5ADBF0855F}" dt="2022-11-21T14:50:59.108" v="3880" actId="13822"/>
        <pc:sldMkLst>
          <pc:docMk/>
          <pc:sldMk cId="288540242" sldId="269"/>
        </pc:sldMkLst>
        <pc:spChg chg="mod">
          <ac:chgData name="Rares Cristea" userId="f9d253b3ed5feb74" providerId="LiveId" clId="{9D0678FF-7443-44CD-9079-3F5ADBF0855F}" dt="2022-11-21T13:58:56.287" v="2874" actId="20577"/>
          <ac:spMkLst>
            <pc:docMk/>
            <pc:sldMk cId="288540242" sldId="269"/>
            <ac:spMk id="2" creationId="{1BEA3AD4-21D4-10C7-D404-7A4CD491BD4E}"/>
          </ac:spMkLst>
        </pc:spChg>
        <pc:spChg chg="mod">
          <ac:chgData name="Rares Cristea" userId="f9d253b3ed5feb74" providerId="LiveId" clId="{9D0678FF-7443-44CD-9079-3F5ADBF0855F}" dt="2022-11-21T14:43:10.193" v="3197" actId="20577"/>
          <ac:spMkLst>
            <pc:docMk/>
            <pc:sldMk cId="288540242" sldId="269"/>
            <ac:spMk id="3" creationId="{00B23C50-4804-D06C-8CFA-213C7C4AB917}"/>
          </ac:spMkLst>
        </pc:spChg>
        <pc:spChg chg="add del">
          <ac:chgData name="Rares Cristea" userId="f9d253b3ed5feb74" providerId="LiveId" clId="{9D0678FF-7443-44CD-9079-3F5ADBF0855F}" dt="2022-11-21T14:03:35.174" v="3077" actId="478"/>
          <ac:spMkLst>
            <pc:docMk/>
            <pc:sldMk cId="288540242" sldId="269"/>
            <ac:spMk id="5" creationId="{D269A4FE-22E2-7ED7-A4E5-569C2CDEB870}"/>
          </ac:spMkLst>
        </pc:spChg>
        <pc:spChg chg="add mod">
          <ac:chgData name="Rares Cristea" userId="f9d253b3ed5feb74" providerId="LiveId" clId="{9D0678FF-7443-44CD-9079-3F5ADBF0855F}" dt="2022-11-21T14:47:43.690" v="3472" actId="1076"/>
          <ac:spMkLst>
            <pc:docMk/>
            <pc:sldMk cId="288540242" sldId="269"/>
            <ac:spMk id="6" creationId="{FB986012-FE83-0A91-43E3-F5AA66D44B76}"/>
          </ac:spMkLst>
        </pc:spChg>
        <pc:spChg chg="add mod">
          <ac:chgData name="Rares Cristea" userId="f9d253b3ed5feb74" providerId="LiveId" clId="{9D0678FF-7443-44CD-9079-3F5ADBF0855F}" dt="2022-11-21T14:47:54.567" v="3492" actId="13822"/>
          <ac:spMkLst>
            <pc:docMk/>
            <pc:sldMk cId="288540242" sldId="269"/>
            <ac:spMk id="7" creationId="{7305705D-88E7-4259-DA9B-86E25C4A0D81}"/>
          </ac:spMkLst>
        </pc:spChg>
        <pc:spChg chg="add mod">
          <ac:chgData name="Rares Cristea" userId="f9d253b3ed5feb74" providerId="LiveId" clId="{9D0678FF-7443-44CD-9079-3F5ADBF0855F}" dt="2022-11-21T14:50:59.108" v="3880" actId="13822"/>
          <ac:spMkLst>
            <pc:docMk/>
            <pc:sldMk cId="288540242" sldId="269"/>
            <ac:spMk id="8" creationId="{BC2DBEE8-4A66-E571-4BC9-4543971D2DFB}"/>
          </ac:spMkLst>
        </pc:spChg>
        <pc:graphicFrameChg chg="add mod modGraphic">
          <ac:chgData name="Rares Cristea" userId="f9d253b3ed5feb74" providerId="LiveId" clId="{9D0678FF-7443-44CD-9079-3F5ADBF0855F}" dt="2022-11-21T14:50:34.939" v="3860" actId="20577"/>
          <ac:graphicFrameMkLst>
            <pc:docMk/>
            <pc:sldMk cId="288540242" sldId="269"/>
            <ac:graphicFrameMk id="4" creationId="{BC3B2C3A-44A7-DA66-D34E-E0B85EC2F638}"/>
          </ac:graphicFrameMkLst>
        </pc:graphicFrameChg>
      </pc:sldChg>
      <pc:sldChg chg="addSp delSp modSp new mod">
        <pc:chgData name="Rares Cristea" userId="f9d253b3ed5feb74" providerId="LiveId" clId="{9D0678FF-7443-44CD-9079-3F5ADBF0855F}" dt="2022-11-21T14:52:34.568" v="3920" actId="1076"/>
        <pc:sldMkLst>
          <pc:docMk/>
          <pc:sldMk cId="1722491476" sldId="270"/>
        </pc:sldMkLst>
        <pc:spChg chg="mod">
          <ac:chgData name="Rares Cristea" userId="f9d253b3ed5feb74" providerId="LiveId" clId="{9D0678FF-7443-44CD-9079-3F5ADBF0855F}" dt="2022-11-21T14:51:57.443" v="3907" actId="20577"/>
          <ac:spMkLst>
            <pc:docMk/>
            <pc:sldMk cId="1722491476" sldId="270"/>
            <ac:spMk id="2" creationId="{3C3A7E6C-A147-10A8-8EF1-D11EAC7A453C}"/>
          </ac:spMkLst>
        </pc:spChg>
        <pc:spChg chg="del">
          <ac:chgData name="Rares Cristea" userId="f9d253b3ed5feb74" providerId="LiveId" clId="{9D0678FF-7443-44CD-9079-3F5ADBF0855F}" dt="2022-11-21T14:52:09.212" v="3908" actId="22"/>
          <ac:spMkLst>
            <pc:docMk/>
            <pc:sldMk cId="1722491476" sldId="270"/>
            <ac:spMk id="3" creationId="{BE34C45F-BF09-6594-9858-65C400750F7D}"/>
          </ac:spMkLst>
        </pc:spChg>
        <pc:spChg chg="add mod">
          <ac:chgData name="Rares Cristea" userId="f9d253b3ed5feb74" providerId="LiveId" clId="{9D0678FF-7443-44CD-9079-3F5ADBF0855F}" dt="2022-11-21T14:52:34.568" v="3920" actId="1076"/>
          <ac:spMkLst>
            <pc:docMk/>
            <pc:sldMk cId="1722491476" sldId="270"/>
            <ac:spMk id="7" creationId="{207B7DDC-3136-1564-9333-549B1F695505}"/>
          </ac:spMkLst>
        </pc:spChg>
        <pc:picChg chg="add mod ord">
          <ac:chgData name="Rares Cristea" userId="f9d253b3ed5feb74" providerId="LiveId" clId="{9D0678FF-7443-44CD-9079-3F5ADBF0855F}" dt="2022-11-21T14:52:18.683" v="3911" actId="1076"/>
          <ac:picMkLst>
            <pc:docMk/>
            <pc:sldMk cId="1722491476" sldId="270"/>
            <ac:picMk id="5" creationId="{6447F8A9-CD83-FE86-414C-5ED7B3596D30}"/>
          </ac:picMkLst>
        </pc:picChg>
      </pc:sldChg>
      <pc:sldChg chg="modSp new mod">
        <pc:chgData name="Rares Cristea" userId="f9d253b3ed5feb74" providerId="LiveId" clId="{9D0678FF-7443-44CD-9079-3F5ADBF0855F}" dt="2022-11-21T14:59:20.204" v="4217" actId="1076"/>
        <pc:sldMkLst>
          <pc:docMk/>
          <pc:sldMk cId="1007667149" sldId="271"/>
        </pc:sldMkLst>
        <pc:spChg chg="mod">
          <ac:chgData name="Rares Cristea" userId="f9d253b3ed5feb74" providerId="LiveId" clId="{9D0678FF-7443-44CD-9079-3F5ADBF0855F}" dt="2022-11-21T14:53:02.123" v="3934" actId="20577"/>
          <ac:spMkLst>
            <pc:docMk/>
            <pc:sldMk cId="1007667149" sldId="271"/>
            <ac:spMk id="2" creationId="{ED5982E6-B8F8-8C4A-AC21-D1AF96CC52C3}"/>
          </ac:spMkLst>
        </pc:spChg>
        <pc:spChg chg="mod">
          <ac:chgData name="Rares Cristea" userId="f9d253b3ed5feb74" providerId="LiveId" clId="{9D0678FF-7443-44CD-9079-3F5ADBF0855F}" dt="2022-11-21T14:59:20.204" v="4217" actId="1076"/>
          <ac:spMkLst>
            <pc:docMk/>
            <pc:sldMk cId="1007667149" sldId="271"/>
            <ac:spMk id="3" creationId="{E2B3CEE9-FCBA-A19F-D744-6E754D5B4815}"/>
          </ac:spMkLst>
        </pc:spChg>
      </pc:sldChg>
      <pc:sldChg chg="addSp delSp modSp new mod">
        <pc:chgData name="Rares Cristea" userId="f9d253b3ed5feb74" providerId="LiveId" clId="{9D0678FF-7443-44CD-9079-3F5ADBF0855F}" dt="2022-11-21T14:56:11.739" v="4092" actId="22"/>
        <pc:sldMkLst>
          <pc:docMk/>
          <pc:sldMk cId="2899358794" sldId="272"/>
        </pc:sldMkLst>
        <pc:spChg chg="mod">
          <ac:chgData name="Rares Cristea" userId="f9d253b3ed5feb74" providerId="LiveId" clId="{9D0678FF-7443-44CD-9079-3F5ADBF0855F}" dt="2022-11-21T14:56:01.517" v="4091" actId="20577"/>
          <ac:spMkLst>
            <pc:docMk/>
            <pc:sldMk cId="2899358794" sldId="272"/>
            <ac:spMk id="2" creationId="{17CAABC9-4171-54B3-6432-B158187AE1B7}"/>
          </ac:spMkLst>
        </pc:spChg>
        <pc:spChg chg="del">
          <ac:chgData name="Rares Cristea" userId="f9d253b3ed5feb74" providerId="LiveId" clId="{9D0678FF-7443-44CD-9079-3F5ADBF0855F}" dt="2022-11-21T14:56:11.739" v="4092" actId="22"/>
          <ac:spMkLst>
            <pc:docMk/>
            <pc:sldMk cId="2899358794" sldId="272"/>
            <ac:spMk id="3" creationId="{9830294E-50C2-6844-CEE7-23D0C0DB587F}"/>
          </ac:spMkLst>
        </pc:spChg>
        <pc:picChg chg="add mod ord">
          <ac:chgData name="Rares Cristea" userId="f9d253b3ed5feb74" providerId="LiveId" clId="{9D0678FF-7443-44CD-9079-3F5ADBF0855F}" dt="2022-11-21T14:56:11.739" v="4092" actId="22"/>
          <ac:picMkLst>
            <pc:docMk/>
            <pc:sldMk cId="2899358794" sldId="272"/>
            <ac:picMk id="5" creationId="{69EE8EC6-0A98-E9B1-0CBE-62DA533547A7}"/>
          </ac:picMkLst>
        </pc:picChg>
      </pc:sldChg>
    </pc:docChg>
  </pc:docChgLst>
  <pc:docChgLst>
    <pc:chgData name="ANDREI DANIEL TUDOSE" userId="S::andrei-daniel.tudose@unibuc.ro::97c62239-b29e-4bc9-9a18-f2f711a2e498" providerId="AD" clId="Web-{4765FE71-79AD-43D1-89AC-2A9C98BF056D}"/>
    <pc:docChg chg="sldOrd">
      <pc:chgData name="ANDREI DANIEL TUDOSE" userId="S::andrei-daniel.tudose@unibuc.ro::97c62239-b29e-4bc9-9a18-f2f711a2e498" providerId="AD" clId="Web-{4765FE71-79AD-43D1-89AC-2A9C98BF056D}" dt="2022-11-24T10:02:25.761" v="1"/>
      <pc:docMkLst>
        <pc:docMk/>
      </pc:docMkLst>
      <pc:sldChg chg="ord">
        <pc:chgData name="ANDREI DANIEL TUDOSE" userId="S::andrei-daniel.tudose@unibuc.ro::97c62239-b29e-4bc9-9a18-f2f711a2e498" providerId="AD" clId="Web-{4765FE71-79AD-43D1-89AC-2A9C98BF056D}" dt="2022-11-24T10:02:25.761" v="1"/>
        <pc:sldMkLst>
          <pc:docMk/>
          <pc:sldMk cId="3770852034" sldId="266"/>
        </pc:sldMkLst>
      </pc:sldChg>
    </pc:docChg>
  </pc:docChgLst>
  <pc:docChgLst>
    <pc:chgData name="Rares Cristea" userId="f9d253b3ed5feb74" providerId="LiveId" clId="{5C4F4C76-7DDD-6447-A273-7366620E45AF}"/>
    <pc:docChg chg="custSel modSld">
      <pc:chgData name="Rares Cristea" userId="f9d253b3ed5feb74" providerId="LiveId" clId="{5C4F4C76-7DDD-6447-A273-7366620E45AF}" dt="2022-11-18T14:06:37.587" v="336" actId="20577"/>
      <pc:docMkLst>
        <pc:docMk/>
      </pc:docMkLst>
      <pc:sldChg chg="addSp modSp mod modNotesTx">
        <pc:chgData name="Rares Cristea" userId="f9d253b3ed5feb74" providerId="LiveId" clId="{5C4F4C76-7DDD-6447-A273-7366620E45AF}" dt="2022-11-18T14:06:37.587" v="336" actId="20577"/>
        <pc:sldMkLst>
          <pc:docMk/>
          <pc:sldMk cId="3771152721" sldId="258"/>
        </pc:sldMkLst>
        <pc:spChg chg="add mod">
          <ac:chgData name="Rares Cristea" userId="f9d253b3ed5feb74" providerId="LiveId" clId="{5C4F4C76-7DDD-6447-A273-7366620E45AF}" dt="2022-11-18T14:05:02.040" v="177" actId="1076"/>
          <ac:spMkLst>
            <pc:docMk/>
            <pc:sldMk cId="3771152721" sldId="258"/>
            <ac:spMk id="5" creationId="{97119F89-9C7B-9947-DB03-69A6963817EF}"/>
          </ac:spMkLst>
        </pc:spChg>
        <pc:spChg chg="mod">
          <ac:chgData name="Rares Cristea" userId="f9d253b3ed5feb74" providerId="LiveId" clId="{5C4F4C76-7DDD-6447-A273-7366620E45AF}" dt="2022-11-18T14:05:23.530" v="185" actId="1076"/>
          <ac:spMkLst>
            <pc:docMk/>
            <pc:sldMk cId="3771152721" sldId="258"/>
            <ac:spMk id="6" creationId="{38612F33-ECF2-F57E-E39D-D28117C00740}"/>
          </ac:spMkLst>
        </pc:spChg>
        <pc:spChg chg="add mod">
          <ac:chgData name="Rares Cristea" userId="f9d253b3ed5feb74" providerId="LiveId" clId="{5C4F4C76-7DDD-6447-A273-7366620E45AF}" dt="2022-11-18T14:04:49.682" v="173" actId="14100"/>
          <ac:spMkLst>
            <pc:docMk/>
            <pc:sldMk cId="3771152721" sldId="258"/>
            <ac:spMk id="7" creationId="{8234D560-FD04-CE3F-4DA3-9417F5018C1C}"/>
          </ac:spMkLst>
        </pc:spChg>
        <pc:spChg chg="add mod">
          <ac:chgData name="Rares Cristea" userId="f9d253b3ed5feb74" providerId="LiveId" clId="{5C4F4C76-7DDD-6447-A273-7366620E45AF}" dt="2022-11-18T14:05:07.443" v="178" actId="1076"/>
          <ac:spMkLst>
            <pc:docMk/>
            <pc:sldMk cId="3771152721" sldId="258"/>
            <ac:spMk id="8" creationId="{BC0E603F-7EC2-8E30-8603-CA5229B3E03D}"/>
          </ac:spMkLst>
        </pc:spChg>
        <pc:picChg chg="add mod">
          <ac:chgData name="Rares Cristea" userId="f9d253b3ed5feb74" providerId="LiveId" clId="{5C4F4C76-7DDD-6447-A273-7366620E45AF}" dt="2022-11-18T14:05:02.040" v="177" actId="1076"/>
          <ac:picMkLst>
            <pc:docMk/>
            <pc:sldMk cId="3771152721" sldId="258"/>
            <ac:picMk id="3" creationId="{362D883A-1BA9-431E-2383-05D26B2E3349}"/>
          </ac:picMkLst>
        </pc:picChg>
        <pc:picChg chg="add mod">
          <ac:chgData name="Rares Cristea" userId="f9d253b3ed5feb74" providerId="LiveId" clId="{5C4F4C76-7DDD-6447-A273-7366620E45AF}" dt="2022-11-18T14:03:25.549" v="120" actId="1076"/>
          <ac:picMkLst>
            <pc:docMk/>
            <pc:sldMk cId="3771152721" sldId="258"/>
            <ac:picMk id="1028" creationId="{DFCB7F5E-AE16-B58E-F617-345D0C65261A}"/>
          </ac:picMkLst>
        </pc:picChg>
        <pc:picChg chg="add mod">
          <ac:chgData name="Rares Cristea" userId="f9d253b3ed5feb74" providerId="LiveId" clId="{5C4F4C76-7DDD-6447-A273-7366620E45AF}" dt="2022-11-18T14:05:07.443" v="178" actId="1076"/>
          <ac:picMkLst>
            <pc:docMk/>
            <pc:sldMk cId="3771152721" sldId="258"/>
            <ac:picMk id="1030" creationId="{AA2F49E1-A9BB-CC5E-06AD-41E3828757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FB5AC-EE84-4E33-BBDC-2B6980292B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73DB-4CA1-49B2-8371-8EF4DA14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Ca și în arhitectura unei clădiri, arhitectura software descrie un set de structuri folosite pentru a reflecta </a:t>
            </a:r>
            <a:r>
              <a:rPr lang="ro-RO" dirty="0" err="1"/>
              <a:t>asupa</a:t>
            </a:r>
            <a:r>
              <a:rPr lang="ro-RO" dirty="0"/>
              <a:t> unui sistem compus din elemente software, relațiile dintre </a:t>
            </a:r>
            <a:r>
              <a:rPr lang="en-US" dirty="0" err="1"/>
              <a:t>ele</a:t>
            </a:r>
            <a:r>
              <a:rPr lang="ro-RO" dirty="0"/>
              <a:t>, și proprietățile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73DB-4CA1-49B2-8371-8EF4DA1424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5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Ca și în arhitectura unei clădiri, arhitectura software descrie un set de structuri folosite pentru a reflecta </a:t>
            </a:r>
            <a:r>
              <a:rPr lang="ro-RO" dirty="0" err="1"/>
              <a:t>asupa</a:t>
            </a:r>
            <a:r>
              <a:rPr lang="ro-RO" dirty="0"/>
              <a:t> unui sistem compus din elemente software, relațiile dintre </a:t>
            </a:r>
            <a:r>
              <a:rPr lang="en-US" dirty="0" err="1"/>
              <a:t>ele</a:t>
            </a:r>
            <a:r>
              <a:rPr lang="ro-RO" dirty="0"/>
              <a:t>, și proprietățile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73DB-4CA1-49B2-8371-8EF4DA1424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7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Module structures you can have decomposition.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73DB-4CA1-49B2-8371-8EF4DA1424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8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new data is added, both sides will have to change, but the separation allows for a staged (incremental) upgrade.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73DB-4CA1-49B2-8371-8EF4DA1424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D8C6-9478-45A1-7AFB-51AC72026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FF910-8504-6F15-4E61-A95D5123B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F376-E20B-B85D-C77E-BFBDBE1A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CF9F-E09B-919D-5E30-6C7BE917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0445-AF2B-B27E-7F48-FE0B65FB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D5F-476E-6B6E-A1B7-AC8966CE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7736A-41D4-727F-2BC1-3BC10F51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0E5A-EDE6-541E-F1A8-A8D3CFEB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0B58-AF12-6DD0-3696-72947207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7A21-0372-98CD-24BA-9A1A3FD0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E2A44-4C2C-B8BA-9FDD-480ECE8A5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E0DF2-F6B2-3AE6-65A2-AF2F5FE67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5981-87F7-1120-DF32-60C9F91C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D6E1-1DAB-5056-14C9-A73C5F14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73C9-C809-EE56-57B5-BE2CB014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C2A9-3031-AC98-BC85-6DB4230A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E909-D0A8-1210-A40B-DE7C136C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1331-1AFF-8C06-4FD8-61F571F0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CEB8-5B40-BC17-3F41-15BF37D9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46CA-82E7-4EE0-6C2A-BBB85AC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2E24-B9FF-CD75-9A3A-E17CB109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C387-608F-1BED-4102-50A619C5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FE16-463A-890E-61B9-77CF7EEC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3A47-48D0-8A94-3192-2214119B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8F76-32FF-82C6-8CCF-A29C8DB9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2E32-C66B-F4B6-4074-F4AD2687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6A4C-AA36-CBBD-BAA4-AF475003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20508-3811-2357-F6FF-6A87937B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BA60-E729-AA30-3EBF-9325BB49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BF6A-4C5E-AE61-C106-2E62247B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00250-10DE-2631-D8F0-16C8BD44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D68A-67F8-DEED-EE17-B99D541F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68A5E-DCE7-FC4C-8B02-47EBEDBA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36658-363F-7ABF-5C45-4501CA8A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EC076-EB73-A5F1-F063-CB7E0FD25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ECB55-D0E1-3819-E7BE-53E7039EF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DA8E0-0177-D2CB-5AFE-0A78CD12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CCCC5-85D7-FB58-1FA6-4BC8FADD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77BD8-B277-C72F-85CA-FEA06896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32F4-8C88-13A4-9FA6-7C330898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941FB-7C18-84BF-1C4E-BAA826D1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CCA83-E7CD-845B-4C6C-477B08AF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EE164-FAD0-8D00-DA98-19253CE1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38AD5-540B-D57C-7A39-F8DEB98E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980E2-52EF-9974-4779-9AC88441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57FB2-96FC-6265-A835-C1A505EB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C74-ED45-4656-50D6-ABDEBD3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6CFB-198B-74C5-232C-EB04BAFA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A247-E961-2E0D-682A-96758FAA9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21A71-B29A-50C2-7F1A-1BCF3ED8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945B-556D-4EA3-03CC-9371FFBE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7219C-DEA0-CE8C-FB0B-D1C574E9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0635-B6F5-FC2D-6BF2-BE222773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D1A18-723C-A525-5D45-09DDAD49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4072F-258F-F576-158C-DAD1C501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E70EF-4596-7F31-8179-5706C9E3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0FF2-FD6C-9467-DA4A-C53379B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E3C5-E791-B0E7-7A40-A7D079C0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9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7F3EE-2991-FB02-85F9-9736293D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FE30-60DC-E58A-BC6F-F820BAE4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0B62-3512-466D-57B8-8C692E8BD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F7B7-5F36-57F2-3D70-F695EA912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DA81-EF2C-27E9-75B1-198C07665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software-architecture-in/9780136885979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software-architecture-in/978013688597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6C60-6674-FCA3-EB7C-C4EC6A5AA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29" y="1122363"/>
            <a:ext cx="11006355" cy="2387600"/>
          </a:xfrm>
        </p:spPr>
        <p:txBody>
          <a:bodyPr/>
          <a:lstStyle/>
          <a:p>
            <a:r>
              <a:rPr lang="ro-RO" dirty="0" err="1"/>
              <a:t>Course</a:t>
            </a:r>
            <a:r>
              <a:rPr lang="ro-RO"/>
              <a:t> </a:t>
            </a:r>
            <a:r>
              <a:rPr lang="ro-RO" dirty="0"/>
              <a:t>8</a:t>
            </a:r>
            <a:r>
              <a:rPr lang="ro-RO"/>
              <a:t> </a:t>
            </a:r>
            <a:r>
              <a:rPr lang="ro-RO" dirty="0"/>
              <a:t>- Software </a:t>
            </a:r>
            <a:r>
              <a:rPr lang="ro-RO" dirty="0" err="1"/>
              <a:t>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3D351-7AF2-D581-3C07-785F46A58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Inginerie Software </a:t>
            </a:r>
          </a:p>
          <a:p>
            <a:r>
              <a:rPr lang="ro-RO" dirty="0"/>
              <a:t>Anul universitar 2022-2023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2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01E0-4C6F-4C95-46B7-5139632B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BBA2-E3B9-C8EE-EF21-2AAB1BE2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are you able to do in a software system that has a well defined Software Architecture process and structure, that you wouldn’t be able to do otherwise?</a:t>
            </a:r>
          </a:p>
        </p:txBody>
      </p:sp>
    </p:spTree>
    <p:extLst>
      <p:ext uri="{BB962C8B-B14F-4D97-AF65-F5344CB8AC3E}">
        <p14:creationId xmlns:p14="http://schemas.microsoft.com/office/powerpoint/2010/main" val="80810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2C06-EDC7-56D2-DF37-3C6869B7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Qualities</a:t>
            </a:r>
          </a:p>
        </p:txBody>
      </p:sp>
    </p:spTree>
    <p:extLst>
      <p:ext uri="{BB962C8B-B14F-4D97-AF65-F5344CB8AC3E}">
        <p14:creationId xmlns:p14="http://schemas.microsoft.com/office/powerpoint/2010/main" val="303345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4BC5-FFE3-B432-73E5-D28A2214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C936-7FC4-371E-6DE0-6CA894D5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1870"/>
            <a:ext cx="5323783" cy="1538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dirty="0"/>
              <a:t>A quality attribute is a measurable or testable property of a system that is used to indicate how well the system satisfies the needs of its stakeholders beyond the basic function of the system.</a:t>
            </a:r>
          </a:p>
        </p:txBody>
      </p:sp>
      <p:pic>
        <p:nvPicPr>
          <p:cNvPr id="1026" name="Picture 2" descr="Quality Attributes in Software - DEV Community 👩‍💻👨‍💻">
            <a:extLst>
              <a:ext uri="{FF2B5EF4-FFF2-40B4-BE49-F238E27FC236}">
                <a16:creationId xmlns:a16="http://schemas.microsoft.com/office/drawing/2014/main" id="{ACF75E7C-041F-0982-610A-C9E28EC5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45" y="1457587"/>
            <a:ext cx="5323783" cy="42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30865-078C-AEB8-C09E-022BCB7B6E7E}"/>
              </a:ext>
            </a:extLst>
          </p:cNvPr>
          <p:cNvSpPr txBox="1"/>
          <p:nvPr/>
        </p:nvSpPr>
        <p:spPr>
          <a:xfrm>
            <a:off x="838200" y="6566144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https://dev.to/frosnerd/quality-attributes-in-software-1ha9</a:t>
            </a:r>
          </a:p>
        </p:txBody>
      </p:sp>
    </p:spTree>
    <p:extLst>
      <p:ext uri="{BB962C8B-B14F-4D97-AF65-F5344CB8AC3E}">
        <p14:creationId xmlns:p14="http://schemas.microsoft.com/office/powerpoint/2010/main" val="155770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3AD4-21D4-10C7-D404-7A4CD491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vs.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3C50-4804-D06C-8CFA-213C7C4A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Attributes are closely related to Non-functional </a:t>
            </a:r>
            <a:r>
              <a:rPr lang="en-US" dirty="0" err="1"/>
              <a:t>requriements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3B2C3A-44A7-DA66-D34E-E0B85EC2F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07"/>
              </p:ext>
            </p:extLst>
          </p:nvPr>
        </p:nvGraphicFramePr>
        <p:xfrm>
          <a:off x="838199" y="2402016"/>
          <a:ext cx="10515600" cy="390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764293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5725039"/>
                    </a:ext>
                  </a:extLst>
                </a:gridCol>
              </a:tblGrid>
              <a:tr h="977471">
                <a:tc>
                  <a:txBody>
                    <a:bodyPr/>
                    <a:lstStyle/>
                    <a:p>
                      <a:r>
                        <a:rPr lang="en-US" dirty="0"/>
                        <a:t>Functionality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55827"/>
                  </a:ext>
                </a:extLst>
              </a:tr>
              <a:tr h="977471">
                <a:tc>
                  <a:txBody>
                    <a:bodyPr/>
                    <a:lstStyle/>
                    <a:p>
                      <a:r>
                        <a:rPr lang="en-US" dirty="0"/>
                        <a:t>Create an account using a valid email address.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should immediately change the system assigned password into a secure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77607"/>
                  </a:ext>
                </a:extLst>
              </a:tr>
              <a:tr h="977471">
                <a:tc>
                  <a:txBody>
                    <a:bodyPr/>
                    <a:lstStyle/>
                    <a:p>
                      <a:r>
                        <a:rPr lang="en-US" dirty="0"/>
                        <a:t>Create a homepage where the user can see all their information.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Homepage screen should load up in less than 0.2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45585"/>
                  </a:ext>
                </a:extLst>
              </a:tr>
              <a:tr h="977471">
                <a:tc>
                  <a:txBody>
                    <a:bodyPr/>
                    <a:lstStyle/>
                    <a:p>
                      <a:r>
                        <a:rPr lang="en-US" dirty="0"/>
                        <a:t>Create a form which would take the user’s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should be modular, as the required fields are highly dynamic.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33935"/>
                  </a:ext>
                </a:extLst>
              </a:tr>
            </a:tbl>
          </a:graphicData>
        </a:graphic>
      </p:graphicFrame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B986012-FE83-0A91-43E3-F5AA66D44B76}"/>
              </a:ext>
            </a:extLst>
          </p:cNvPr>
          <p:cNvSpPr/>
          <p:nvPr/>
        </p:nvSpPr>
        <p:spPr>
          <a:xfrm>
            <a:off x="9634057" y="3815200"/>
            <a:ext cx="1472967" cy="372187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305705D-88E7-4259-DA9B-86E25C4A0D81}"/>
              </a:ext>
            </a:extLst>
          </p:cNvPr>
          <p:cNvSpPr/>
          <p:nvPr/>
        </p:nvSpPr>
        <p:spPr>
          <a:xfrm>
            <a:off x="9634056" y="4798615"/>
            <a:ext cx="1472967" cy="372187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Usability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C2DBEE8-4A66-E571-4BC9-4543971D2DFB}"/>
              </a:ext>
            </a:extLst>
          </p:cNvPr>
          <p:cNvSpPr/>
          <p:nvPr/>
        </p:nvSpPr>
        <p:spPr>
          <a:xfrm>
            <a:off x="9634055" y="5747193"/>
            <a:ext cx="1472967" cy="372187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Modifiability</a:t>
            </a:r>
          </a:p>
        </p:txBody>
      </p:sp>
    </p:spTree>
    <p:extLst>
      <p:ext uri="{BB962C8B-B14F-4D97-AF65-F5344CB8AC3E}">
        <p14:creationId xmlns:p14="http://schemas.microsoft.com/office/powerpoint/2010/main" val="28854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7E6C-A147-10A8-8EF1-D11EAC7A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Scenario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7F8A9-CD83-FE86-414C-5ED7B359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494" y="1875246"/>
            <a:ext cx="8145012" cy="37724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B7DDC-3136-1564-9333-549B1F695505}"/>
              </a:ext>
            </a:extLst>
          </p:cNvPr>
          <p:cNvSpPr txBox="1"/>
          <p:nvPr/>
        </p:nvSpPr>
        <p:spPr>
          <a:xfrm>
            <a:off x="838200" y="640036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Bass, Len, Paul Clements, and Rick </a:t>
            </a:r>
            <a:r>
              <a:rPr lang="en-US" sz="900" dirty="0" err="1">
                <a:effectLst/>
              </a:rPr>
              <a:t>Kazman</a:t>
            </a:r>
            <a:r>
              <a:rPr lang="en-US" sz="900" dirty="0">
                <a:effectLst/>
              </a:rPr>
              <a:t>. </a:t>
            </a:r>
            <a:r>
              <a:rPr lang="en-US" sz="900" i="1" dirty="0">
                <a:effectLst/>
              </a:rPr>
              <a:t>Software Architecture in Practice</a:t>
            </a:r>
            <a:r>
              <a:rPr lang="en-US" sz="900" dirty="0">
                <a:effectLst/>
              </a:rPr>
              <a:t>. 4th edition. Boston: Addison-Wesley Professional, 2021. </a:t>
            </a:r>
            <a:r>
              <a:rPr lang="en-US" sz="900" dirty="0">
                <a:effectLst/>
                <a:hlinkClick r:id="rId3"/>
              </a:rPr>
              <a:t>https://www.oreilly.com/library/view/software-architecture-in/9780136885979/</a:t>
            </a:r>
            <a:r>
              <a:rPr lang="en-US" sz="9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49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ABC9-4171-54B3-6432-B158187A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example of a Modifiability Quality Attribute Scenario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E8EC6-0A98-E9B1-0CBE-62DA53354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36" y="2153186"/>
            <a:ext cx="8078327" cy="3696216"/>
          </a:xfrm>
        </p:spPr>
      </p:pic>
    </p:spTree>
    <p:extLst>
      <p:ext uri="{BB962C8B-B14F-4D97-AF65-F5344CB8AC3E}">
        <p14:creationId xmlns:p14="http://schemas.microsoft.com/office/powerpoint/2010/main" val="289935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82E6-B8F8-8C4A-AC21-D1AF96C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CEE9-FCBA-A19F-D744-6E754D5B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1923"/>
            <a:ext cx="10515600" cy="2063692"/>
          </a:xfrm>
        </p:spPr>
        <p:txBody>
          <a:bodyPr/>
          <a:lstStyle/>
          <a:p>
            <a:r>
              <a:rPr lang="en-US" dirty="0"/>
              <a:t>Architectural Patterns and Tactics</a:t>
            </a:r>
          </a:p>
          <a:p>
            <a:r>
              <a:rPr lang="en-US" dirty="0"/>
              <a:t>Examples on Quality Attributes Scenarios</a:t>
            </a:r>
          </a:p>
          <a:p>
            <a:r>
              <a:rPr lang="en-US" dirty="0"/>
              <a:t>Using different views to define an Architecture Documentation</a:t>
            </a:r>
          </a:p>
          <a:p>
            <a:r>
              <a:rPr lang="en-US" dirty="0"/>
              <a:t>Future in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00766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D8D9-69FB-2866-3FAA-CE04B36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0FAC-E58E-9B71-A0CE-BA37B981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What is Software Architecture?</a:t>
            </a:r>
          </a:p>
          <a:p>
            <a:r>
              <a:rPr lang="en-US" dirty="0"/>
              <a:t>Architectural Structures</a:t>
            </a:r>
          </a:p>
          <a:p>
            <a:r>
              <a:rPr lang="en-US" dirty="0"/>
              <a:t>Good practices in Software Architectures</a:t>
            </a:r>
          </a:p>
          <a:p>
            <a:r>
              <a:rPr lang="en-US" dirty="0"/>
              <a:t>Software Qualities</a:t>
            </a:r>
          </a:p>
          <a:p>
            <a:r>
              <a:rPr lang="en-US" dirty="0"/>
              <a:t>Quality Attributes</a:t>
            </a:r>
          </a:p>
          <a:p>
            <a:r>
              <a:rPr lang="en-US" dirty="0"/>
              <a:t>Quality </a:t>
            </a:r>
            <a:r>
              <a:rPr lang="en-US" dirty="0" err="1"/>
              <a:t>Attributest</a:t>
            </a:r>
            <a:r>
              <a:rPr lang="en-US" dirty="0"/>
              <a:t>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9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831C-460B-BCE1-532D-1EAD20A1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this knowledge?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5050-92F5-50FA-4A76-43F61EEE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6586"/>
            <a:ext cx="10515600" cy="1603375"/>
          </a:xfrm>
        </p:spPr>
        <p:txBody>
          <a:bodyPr>
            <a:normAutofit fontScale="92500"/>
          </a:bodyPr>
          <a:lstStyle/>
          <a:p>
            <a:r>
              <a:rPr lang="en-US" dirty="0"/>
              <a:t>Observe and evaluate Software Architects on the projects you will work on.</a:t>
            </a:r>
          </a:p>
          <a:p>
            <a:r>
              <a:rPr lang="en-US" dirty="0"/>
              <a:t>Think like an architect.</a:t>
            </a:r>
          </a:p>
          <a:p>
            <a:r>
              <a:rPr lang="en-US" dirty="0"/>
              <a:t>Observe, and reflect where you cannot apply.</a:t>
            </a:r>
          </a:p>
        </p:txBody>
      </p:sp>
    </p:spTree>
    <p:extLst>
      <p:ext uri="{BB962C8B-B14F-4D97-AF65-F5344CB8AC3E}">
        <p14:creationId xmlns:p14="http://schemas.microsoft.com/office/powerpoint/2010/main" val="3180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355-8942-5EBF-69EE-8E64E9E0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101</a:t>
            </a:r>
          </a:p>
        </p:txBody>
      </p:sp>
    </p:spTree>
    <p:extLst>
      <p:ext uri="{BB962C8B-B14F-4D97-AF65-F5344CB8AC3E}">
        <p14:creationId xmlns:p14="http://schemas.microsoft.com/office/powerpoint/2010/main" val="377085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CFA5-55AE-6026-34F2-17B1D561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Software </a:t>
            </a:r>
            <a:r>
              <a:rPr lang="ro-RO" dirty="0" err="1"/>
              <a:t>Architecture</a:t>
            </a:r>
            <a:r>
              <a:rPr lang="ro-RO" dirty="0"/>
              <a:t>?</a:t>
            </a:r>
            <a:endParaRPr lang="en-US" dirty="0"/>
          </a:p>
        </p:txBody>
      </p:sp>
      <p:pic>
        <p:nvPicPr>
          <p:cNvPr id="1026" name="Picture 2" descr="Image may contain Porch Building Grass Plant Office Building Patio Architecture City Town Urban and Downtown">
            <a:extLst>
              <a:ext uri="{FF2B5EF4-FFF2-40B4-BE49-F238E27FC236}">
                <a16:creationId xmlns:a16="http://schemas.microsoft.com/office/drawing/2014/main" id="{9B2916CE-6ADF-B944-0859-273F29E12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048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61230-5DCC-0091-FF37-55C33D49D366}"/>
              </a:ext>
            </a:extLst>
          </p:cNvPr>
          <p:cNvSpPr txBox="1"/>
          <p:nvPr/>
        </p:nvSpPr>
        <p:spPr>
          <a:xfrm>
            <a:off x="838200" y="3709988"/>
            <a:ext cx="30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Geisel Library, University of California, San Diego</a:t>
            </a:r>
            <a:r>
              <a:rPr lang="ro-RO" sz="1100" baseline="30000" dirty="0"/>
              <a:t>1</a:t>
            </a:r>
            <a:endParaRPr lang="en-US" sz="11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12F33-ECF2-F57E-E39D-D28117C00740}"/>
              </a:ext>
            </a:extLst>
          </p:cNvPr>
          <p:cNvSpPr txBox="1"/>
          <p:nvPr/>
        </p:nvSpPr>
        <p:spPr>
          <a:xfrm>
            <a:off x="0" y="6328498"/>
            <a:ext cx="635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baseline="30000" dirty="0"/>
              <a:t>1</a:t>
            </a:r>
            <a:r>
              <a:rPr lang="ro-RO" sz="700" dirty="0"/>
              <a:t>https://www.architecturaldigest.com/gallery/</a:t>
            </a:r>
            <a:r>
              <a:rPr lang="ro-RO" sz="700" dirty="0" err="1"/>
              <a:t>brutalist</a:t>
            </a:r>
            <a:r>
              <a:rPr lang="ro-RO" sz="700" dirty="0"/>
              <a:t>-</a:t>
            </a:r>
            <a:r>
              <a:rPr lang="ro-RO" sz="700" dirty="0" err="1"/>
              <a:t>buildings</a:t>
            </a:r>
            <a:r>
              <a:rPr lang="ro-RO" sz="700" dirty="0"/>
              <a:t>-on-</a:t>
            </a:r>
            <a:r>
              <a:rPr lang="ro-RO" sz="700" dirty="0" err="1"/>
              <a:t>college</a:t>
            </a:r>
            <a:r>
              <a:rPr lang="ro-RO" sz="700" dirty="0"/>
              <a:t>-</a:t>
            </a:r>
            <a:r>
              <a:rPr lang="ro-RO" sz="700" dirty="0" err="1"/>
              <a:t>campuses</a:t>
            </a:r>
            <a:br>
              <a:rPr lang="ro-RO" sz="700" dirty="0"/>
            </a:br>
            <a:r>
              <a:rPr lang="ro-RO" sz="700" baseline="30000" dirty="0"/>
              <a:t>2</a:t>
            </a:r>
            <a:r>
              <a:rPr lang="ro-RO" sz="700" dirty="0"/>
              <a:t>https://</a:t>
            </a:r>
            <a:r>
              <a:rPr lang="ro-RO" sz="700" dirty="0" err="1"/>
              <a:t>www.corinthia.com</a:t>
            </a:r>
            <a:r>
              <a:rPr lang="ro-RO" sz="700" dirty="0"/>
              <a:t>/st-</a:t>
            </a:r>
            <a:r>
              <a:rPr lang="ro-RO" sz="700" dirty="0" err="1"/>
              <a:t>petersburg</a:t>
            </a:r>
            <a:r>
              <a:rPr lang="ro-RO" sz="700" dirty="0"/>
              <a:t>/</a:t>
            </a:r>
            <a:r>
              <a:rPr lang="ro-RO" sz="700" dirty="0" err="1"/>
              <a:t>discover</a:t>
            </a:r>
            <a:r>
              <a:rPr lang="ro-RO" sz="700" dirty="0"/>
              <a:t>-st-</a:t>
            </a:r>
            <a:r>
              <a:rPr lang="ro-RO" sz="700" dirty="0" err="1"/>
              <a:t>petersburg</a:t>
            </a:r>
            <a:r>
              <a:rPr lang="ro-RO" sz="700" dirty="0"/>
              <a:t>/top-10-things-to-see-in-the-hermitage-collection/</a:t>
            </a:r>
            <a:br>
              <a:rPr lang="ro-RO" sz="700" dirty="0"/>
            </a:br>
            <a:r>
              <a:rPr lang="ro-RO" sz="700" baseline="30000" dirty="0"/>
              <a:t>3</a:t>
            </a:r>
            <a:r>
              <a:rPr lang="ro-RO" sz="700" dirty="0"/>
              <a:t>https://</a:t>
            </a:r>
            <a:r>
              <a:rPr lang="ro-RO" sz="700" dirty="0" err="1"/>
              <a:t>www.greenqueen.com.hk</a:t>
            </a:r>
            <a:r>
              <a:rPr lang="ro-RO" sz="700" dirty="0"/>
              <a:t>/urban-forest-of-the-future-how-to-turn-our-cities-into-treetopias/</a:t>
            </a:r>
            <a:r>
              <a:rPr lang="ro-RO" sz="700" dirty="0" err="1"/>
              <a:t>the</a:t>
            </a:r>
            <a:r>
              <a:rPr lang="ro-RO" sz="700" dirty="0"/>
              <a:t>-</a:t>
            </a:r>
            <a:r>
              <a:rPr lang="ro-RO" sz="700" dirty="0" err="1"/>
              <a:t>bosco</a:t>
            </a:r>
            <a:r>
              <a:rPr lang="ro-RO" sz="700" dirty="0"/>
              <a:t>-verticale-vertical-</a:t>
            </a:r>
            <a:r>
              <a:rPr lang="ro-RO" sz="700" dirty="0" err="1"/>
              <a:t>forest</a:t>
            </a:r>
            <a:r>
              <a:rPr lang="ro-RO" sz="700" dirty="0"/>
              <a:t>-in-</a:t>
            </a:r>
            <a:r>
              <a:rPr lang="ro-RO" sz="700" dirty="0" err="1"/>
              <a:t>milan</a:t>
            </a:r>
            <a:r>
              <a:rPr lang="ro-RO" sz="700" dirty="0"/>
              <a:t>-</a:t>
            </a:r>
            <a:r>
              <a:rPr lang="ro-RO" sz="700" dirty="0" err="1"/>
              <a:t>shutterstock</a:t>
            </a:r>
            <a:r>
              <a:rPr lang="ro-RO" sz="700" dirty="0"/>
              <a:t>/</a:t>
            </a:r>
            <a:br>
              <a:rPr lang="ro-RO" sz="700" dirty="0"/>
            </a:br>
            <a:r>
              <a:rPr lang="ro-RO" sz="700" baseline="30000" dirty="0"/>
              <a:t>4</a:t>
            </a:r>
            <a:r>
              <a:rPr lang="ro-RO" sz="700" dirty="0"/>
              <a:t>https://www.123rf.com/photo_10521896_padoga-of-kaiyuan.html</a:t>
            </a:r>
            <a:endParaRPr lang="en-US" sz="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D883A-1BA9-431E-2383-05D26B2E3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31" y="4141062"/>
            <a:ext cx="4618892" cy="18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19F89-9C7B-9947-DB03-69A6963817EF}"/>
              </a:ext>
            </a:extLst>
          </p:cNvPr>
          <p:cNvSpPr txBox="1"/>
          <p:nvPr/>
        </p:nvSpPr>
        <p:spPr>
          <a:xfrm>
            <a:off x="2754977" y="6000046"/>
            <a:ext cx="30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 Hermitage Museum, St. Petersburg</a:t>
            </a:r>
            <a:r>
              <a:rPr lang="ro-RO" sz="1100" baseline="30000" dirty="0"/>
              <a:t>2</a:t>
            </a:r>
            <a:endParaRPr lang="en-US" sz="1100" baseline="30000" dirty="0"/>
          </a:p>
        </p:txBody>
      </p:sp>
      <p:pic>
        <p:nvPicPr>
          <p:cNvPr id="1028" name="Picture 4" descr="The-Bosco-Verticale-Vertical-Forest-in-Milan-shutterstock - Green Queen">
            <a:extLst>
              <a:ext uri="{FF2B5EF4-FFF2-40B4-BE49-F238E27FC236}">
                <a16:creationId xmlns:a16="http://schemas.microsoft.com/office/drawing/2014/main" id="{DFCB7F5E-AE16-B58E-F617-345D0C65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79" y="1690688"/>
            <a:ext cx="3124769" cy="20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4D560-FD04-CE3F-4DA3-9417F5018C1C}"/>
              </a:ext>
            </a:extLst>
          </p:cNvPr>
          <p:cNvSpPr txBox="1"/>
          <p:nvPr/>
        </p:nvSpPr>
        <p:spPr>
          <a:xfrm>
            <a:off x="5641201" y="3765226"/>
            <a:ext cx="1744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Bosco </a:t>
            </a:r>
            <a:r>
              <a:rPr lang="en-US" sz="1100" dirty="0" err="1"/>
              <a:t>Verticale</a:t>
            </a:r>
            <a:r>
              <a:rPr lang="en-US" sz="1100" dirty="0"/>
              <a:t>, Milan</a:t>
            </a:r>
            <a:r>
              <a:rPr lang="ro-RO" sz="1100" baseline="30000" dirty="0"/>
              <a:t>3</a:t>
            </a:r>
            <a:endParaRPr lang="en-US" sz="1100" baseline="30000" dirty="0"/>
          </a:p>
        </p:txBody>
      </p:sp>
      <p:pic>
        <p:nvPicPr>
          <p:cNvPr id="1030" name="Picture 6" descr="Padoga Of Kaiyuan Stock Photo, Picture And Royalty Free Image. Image  10521896.">
            <a:extLst>
              <a:ext uri="{FF2B5EF4-FFF2-40B4-BE49-F238E27FC236}">
                <a16:creationId xmlns:a16="http://schemas.microsoft.com/office/drawing/2014/main" id="{AA2F49E1-A9BB-CC5E-06AD-41E38287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934176"/>
            <a:ext cx="2579565" cy="38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E603F-7EC2-8E30-8603-CA5229B3E03D}"/>
              </a:ext>
            </a:extLst>
          </p:cNvPr>
          <p:cNvSpPr txBox="1"/>
          <p:nvPr/>
        </p:nvSpPr>
        <p:spPr>
          <a:xfrm>
            <a:off x="9029171" y="5798157"/>
            <a:ext cx="2012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Padoga</a:t>
            </a:r>
            <a:r>
              <a:rPr lang="en-US" sz="1100" dirty="0"/>
              <a:t> of Kaiyuan, </a:t>
            </a:r>
            <a:r>
              <a:rPr lang="en-US" sz="1100" dirty="0" err="1"/>
              <a:t>Dingzhou</a:t>
            </a:r>
            <a:r>
              <a:rPr lang="ro-RO" sz="1100" baseline="30000" dirty="0"/>
              <a:t>4</a:t>
            </a:r>
            <a:endParaRPr lang="en-US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37711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67E2-31D3-D7C5-274F-1DB0C8FB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FC0D-3F03-D088-C3DA-3AC11B6B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set of structures needed to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about the system, which comprise software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among them, and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both.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B06A-3FFC-AC83-D279-5A22215D4300}"/>
              </a:ext>
            </a:extLst>
          </p:cNvPr>
          <p:cNvSpPr txBox="1"/>
          <p:nvPr/>
        </p:nvSpPr>
        <p:spPr>
          <a:xfrm>
            <a:off x="838200" y="6277431"/>
            <a:ext cx="111044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</a:rPr>
              <a:t>Bass, Len, Paul Clements, and Rick </a:t>
            </a:r>
            <a:r>
              <a:rPr lang="en-US" sz="1100" dirty="0" err="1">
                <a:effectLst/>
              </a:rPr>
              <a:t>Kazman</a:t>
            </a:r>
            <a:r>
              <a:rPr lang="en-US" sz="1100" dirty="0">
                <a:effectLst/>
              </a:rPr>
              <a:t>. </a:t>
            </a:r>
            <a:r>
              <a:rPr lang="en-US" sz="1100" i="1" dirty="0">
                <a:effectLst/>
              </a:rPr>
              <a:t>Software Architecture in Practice</a:t>
            </a:r>
            <a:r>
              <a:rPr lang="en-US" sz="1100" dirty="0">
                <a:effectLst/>
              </a:rPr>
              <a:t>. 4th edition. Boston: Addison-Wesley Professional, 2021. </a:t>
            </a:r>
            <a:r>
              <a:rPr lang="en-US" sz="1100" dirty="0">
                <a:effectLst/>
                <a:hlinkClick r:id="rId3"/>
              </a:rPr>
              <a:t>https://www.oreilly.com/library/view/software-architecture-in/9780136885979/</a:t>
            </a:r>
            <a:r>
              <a:rPr lang="en-US" sz="11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9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3C65-D267-6667-F2D0-62E82D69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B521-292E-D277-1808-EF288747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Component-and-connector structures</a:t>
            </a:r>
          </a:p>
          <a:p>
            <a:pPr lvl="1"/>
            <a:r>
              <a:rPr lang="en-US" dirty="0"/>
              <a:t>Elements interacting with each other at runtime</a:t>
            </a:r>
          </a:p>
          <a:p>
            <a:pPr lvl="1"/>
            <a:r>
              <a:rPr lang="en-US" dirty="0"/>
              <a:t>Servers, clients, proxies etc. (components)</a:t>
            </a:r>
          </a:p>
          <a:p>
            <a:pPr lvl="1"/>
            <a:r>
              <a:rPr lang="en-US" dirty="0"/>
              <a:t>Call-Return (ex. HTTP </a:t>
            </a:r>
            <a:r>
              <a:rPr lang="en-US" dirty="0" err="1"/>
              <a:t>reqs</a:t>
            </a:r>
            <a:r>
              <a:rPr lang="en-US" dirty="0"/>
              <a:t>.), Pipes (including CI), etc.</a:t>
            </a:r>
          </a:p>
          <a:p>
            <a:r>
              <a:rPr lang="en-US" dirty="0"/>
              <a:t>Module structures</a:t>
            </a:r>
          </a:p>
          <a:p>
            <a:pPr lvl="1"/>
            <a:r>
              <a:rPr lang="en-US" dirty="0"/>
              <a:t>Set of code or data units to be constructed or acquired</a:t>
            </a:r>
          </a:p>
          <a:p>
            <a:pPr lvl="1"/>
            <a:r>
              <a:rPr lang="en-US" dirty="0"/>
              <a:t>Login component, Database, Test Suite etc. </a:t>
            </a:r>
          </a:p>
          <a:p>
            <a:r>
              <a:rPr lang="en-US" dirty="0"/>
              <a:t>Allocation structures</a:t>
            </a:r>
          </a:p>
          <a:p>
            <a:pPr lvl="1"/>
            <a:r>
              <a:rPr lang="en-US" dirty="0"/>
              <a:t>Mapping the software structures to non-software structures</a:t>
            </a:r>
          </a:p>
          <a:p>
            <a:pPr lvl="1"/>
            <a:r>
              <a:rPr lang="en-US" dirty="0"/>
              <a:t>Devices that the software should run on, Software changes associated to Issues, Milestones etc. 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BB1521B-7070-99CC-7956-9AFAA70E8888}"/>
              </a:ext>
            </a:extLst>
          </p:cNvPr>
          <p:cNvSpPr/>
          <p:nvPr/>
        </p:nvSpPr>
        <p:spPr>
          <a:xfrm>
            <a:off x="8380600" y="2206305"/>
            <a:ext cx="2894204" cy="1510018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 can thing about modules as anything that you would make a separate class in Java for</a:t>
            </a:r>
          </a:p>
        </p:txBody>
      </p:sp>
    </p:spTree>
    <p:extLst>
      <p:ext uri="{BB962C8B-B14F-4D97-AF65-F5344CB8AC3E}">
        <p14:creationId xmlns:p14="http://schemas.microsoft.com/office/powerpoint/2010/main" val="276811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D64A-962C-3D01-249C-2D90584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Good practice in defining Software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1494-4CD3-FFA9-2962-3DBAF030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27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recommendations: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single architect or a small team of architects with a clear technical lead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 decisions on a prioritized list of well-specified quality attribute 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architecture through views (perspectives)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on the basis of the ability to deliver the system’s important quality attributes.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Structure an incremental 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382221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17A-9C40-9C03-FCA8-B3D44F2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Good practice in defining Software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4649-20FB-8A23-DB36-0E96603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450" y="1825625"/>
            <a:ext cx="63623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Structural recommendations: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Well-defined modules (separation of concerns, encapsulation, documented interfaces)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well-known patterns and tactics as much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Control dependencies – refrain from using commercial, but monitor the maintenance of OSS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producers should be separate from data consumers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Small simple component interactions – use a single method of communication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A5519B9-AEBB-F7FA-B617-8DC12FF2CF95}"/>
              </a:ext>
            </a:extLst>
          </p:cNvPr>
          <p:cNvSpPr/>
          <p:nvPr/>
        </p:nvSpPr>
        <p:spPr>
          <a:xfrm>
            <a:off x="10774262" y="2642532"/>
            <a:ext cx="1484850" cy="94775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Remember log4j?</a:t>
            </a:r>
          </a:p>
        </p:txBody>
      </p:sp>
      <p:pic>
        <p:nvPicPr>
          <p:cNvPr id="2050" name="Picture 2" descr="How to structure a thesis – DART">
            <a:extLst>
              <a:ext uri="{FF2B5EF4-FFF2-40B4-BE49-F238E27FC236}">
                <a16:creationId xmlns:a16="http://schemas.microsoft.com/office/drawing/2014/main" id="{A1B5CDCA-4433-E4C3-E98A-BCC6FC76D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r="16510"/>
          <a:stretch/>
        </p:blipFill>
        <p:spPr bwMode="auto">
          <a:xfrm>
            <a:off x="838200" y="2424112"/>
            <a:ext cx="4113158" cy="33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1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F5BF9BA03CD448733D401D2715B86" ma:contentTypeVersion="6" ma:contentTypeDescription="Create a new document." ma:contentTypeScope="" ma:versionID="eb3614a9e408adde10eb4d71d4895d76">
  <xsd:schema xmlns:xsd="http://www.w3.org/2001/XMLSchema" xmlns:xs="http://www.w3.org/2001/XMLSchema" xmlns:p="http://schemas.microsoft.com/office/2006/metadata/properties" xmlns:ns2="d040b213-39be-4216-a7d7-4c420e05192f" xmlns:ns3="d5984b22-f06d-428a-9753-d5eac3e5b778" targetNamespace="http://schemas.microsoft.com/office/2006/metadata/properties" ma:root="true" ma:fieldsID="d4a88bbfa7bb68f8259b6aba89b1dd6e" ns2:_="" ns3:_="">
    <xsd:import namespace="d040b213-39be-4216-a7d7-4c420e05192f"/>
    <xsd:import namespace="d5984b22-f06d-428a-9753-d5eac3e5b7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0b213-39be-4216-a7d7-4c420e0519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4b22-f06d-428a-9753-d5eac3e5b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E31B80-D1EC-4737-8C38-3C4226923285}"/>
</file>

<file path=customXml/itemProps2.xml><?xml version="1.0" encoding="utf-8"?>
<ds:datastoreItem xmlns:ds="http://schemas.openxmlformats.org/officeDocument/2006/customXml" ds:itemID="{F7959D23-B058-4020-998D-44973F022E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CA9C86-1F15-4EF8-95D6-88C217F7F6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802</Words>
  <Application>Microsoft Office PowerPoint</Application>
  <PresentationFormat>Widescreen</PresentationFormat>
  <Paragraphs>86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Course 8 - Software Architecture</vt:lpstr>
      <vt:lpstr>Agenda</vt:lpstr>
      <vt:lpstr>How do I use this knowledge?</vt:lpstr>
      <vt:lpstr>Software Architecture 101</vt:lpstr>
      <vt:lpstr>What is Software Architecture?</vt:lpstr>
      <vt:lpstr>Definition</vt:lpstr>
      <vt:lpstr>Architectural Structures</vt:lpstr>
      <vt:lpstr>Good practice in defining Software Architectures</vt:lpstr>
      <vt:lpstr>Good practice in defining Software Architectures</vt:lpstr>
      <vt:lpstr>Reflection</vt:lpstr>
      <vt:lpstr>Software Qualities</vt:lpstr>
      <vt:lpstr>Software Qualities</vt:lpstr>
      <vt:lpstr>Functionality vs. Quality</vt:lpstr>
      <vt:lpstr>Quality Attribute Scenario</vt:lpstr>
      <vt:lpstr>General example of a Modifiability Quality Attribute Scenario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3 - Software Architecture</dc:title>
  <dc:creator>Rares Cristea</dc:creator>
  <cp:lastModifiedBy>Rares Cristea</cp:lastModifiedBy>
  <cp:revision>3</cp:revision>
  <dcterms:created xsi:type="dcterms:W3CDTF">2022-11-08T09:56:27Z</dcterms:created>
  <dcterms:modified xsi:type="dcterms:W3CDTF">2022-11-24T10:02:32Z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0x010100DF1F5BF9BA03CD448733D401D2715B86</vt:lpwstr>
  </property>
</Properties>
</file>