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360" r:id="rId6"/>
    <p:sldId id="361" r:id="rId7"/>
    <p:sldId id="337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105B8-52A9-4985-A625-3E68E4FAB3DB}" v="5" dt="2021-11-16T21:58:23.1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51" autoAdjust="0"/>
    <p:restoredTop sz="94660"/>
  </p:normalViewPr>
  <p:slideViewPr>
    <p:cSldViewPr>
      <p:cViewPr>
        <p:scale>
          <a:sx n="110" d="100"/>
          <a:sy n="110" d="100"/>
        </p:scale>
        <p:origin x="-804" y="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a Staicu" userId="25489398-c4b6-428f-ade0-ed336c7112ea" providerId="ADAL" clId="{C3F105B8-52A9-4985-A625-3E68E4FAB3DB}"/>
    <pc:docChg chg="undo custSel addSld delSld modSld">
      <pc:chgData name="Adelina Staicu" userId="25489398-c4b6-428f-ade0-ed336c7112ea" providerId="ADAL" clId="{C3F105B8-52A9-4985-A625-3E68E4FAB3DB}" dt="2021-11-16T21:55:47.007" v="791" actId="404"/>
      <pc:docMkLst>
        <pc:docMk/>
      </pc:docMkLst>
      <pc:sldChg chg="modSp mod">
        <pc:chgData name="Adelina Staicu" userId="25489398-c4b6-428f-ade0-ed336c7112ea" providerId="ADAL" clId="{C3F105B8-52A9-4985-A625-3E68E4FAB3DB}" dt="2021-11-16T21:41:04.400" v="3" actId="20577"/>
        <pc:sldMkLst>
          <pc:docMk/>
          <pc:sldMk cId="0" sldId="256"/>
        </pc:sldMkLst>
        <pc:spChg chg="mod">
          <ac:chgData name="Adelina Staicu" userId="25489398-c4b6-428f-ade0-ed336c7112ea" providerId="ADAL" clId="{C3F105B8-52A9-4985-A625-3E68E4FAB3DB}" dt="2021-11-16T21:41:04.400" v="3" actId="20577"/>
          <ac:spMkLst>
            <pc:docMk/>
            <pc:sldMk cId="0" sldId="256"/>
            <ac:spMk id="1096" creationId="{00000000-0000-0000-0000-000000000000}"/>
          </ac:spMkLst>
        </pc:spChg>
      </pc:sldChg>
      <pc:sldChg chg="modSp add mod">
        <pc:chgData name="Adelina Staicu" userId="25489398-c4b6-428f-ade0-ed336c7112ea" providerId="ADAL" clId="{C3F105B8-52A9-4985-A625-3E68E4FAB3DB}" dt="2021-11-16T21:55:39.458" v="789" actId="404"/>
        <pc:sldMkLst>
          <pc:docMk/>
          <pc:sldMk cId="1573037739" sldId="337"/>
        </pc:sldMkLst>
        <pc:spChg chg="mod">
          <ac:chgData name="Adelina Staicu" userId="25489398-c4b6-428f-ade0-ed336c7112ea" providerId="ADAL" clId="{C3F105B8-52A9-4985-A625-3E68E4FAB3DB}" dt="2021-11-16T21:55:31.887" v="788" actId="1076"/>
          <ac:spMkLst>
            <pc:docMk/>
            <pc:sldMk cId="1573037739" sldId="337"/>
            <ac:spMk id="2" creationId="{5764F57C-E70E-4F06-BE81-913E4E905F60}"/>
          </ac:spMkLst>
        </pc:spChg>
        <pc:spChg chg="mod">
          <ac:chgData name="Adelina Staicu" userId="25489398-c4b6-428f-ade0-ed336c7112ea" providerId="ADAL" clId="{C3F105B8-52A9-4985-A625-3E68E4FAB3DB}" dt="2021-11-16T21:55:39.458" v="789" actId="404"/>
          <ac:spMkLst>
            <pc:docMk/>
            <pc:sldMk cId="1573037739" sldId="337"/>
            <ac:spMk id="4" creationId="{AEC05CC3-26E3-45AA-915F-FA7D42CA1F2D}"/>
          </ac:spMkLst>
        </pc:spChg>
      </pc:sldChg>
      <pc:sldChg chg="del">
        <pc:chgData name="Adelina Staicu" userId="25489398-c4b6-428f-ade0-ed336c7112ea" providerId="ADAL" clId="{C3F105B8-52A9-4985-A625-3E68E4FAB3DB}" dt="2021-11-16T21:41:08.334" v="5" actId="47"/>
        <pc:sldMkLst>
          <pc:docMk/>
          <pc:sldMk cId="913583326" sldId="357"/>
        </pc:sldMkLst>
      </pc:sldChg>
      <pc:sldChg chg="modSp mod">
        <pc:chgData name="Adelina Staicu" userId="25489398-c4b6-428f-ade0-ed336c7112ea" providerId="ADAL" clId="{C3F105B8-52A9-4985-A625-3E68E4FAB3DB}" dt="2021-11-16T21:55:47.007" v="791" actId="404"/>
        <pc:sldMkLst>
          <pc:docMk/>
          <pc:sldMk cId="808909012" sldId="360"/>
        </pc:sldMkLst>
        <pc:spChg chg="mod">
          <ac:chgData name="Adelina Staicu" userId="25489398-c4b6-428f-ade0-ed336c7112ea" providerId="ADAL" clId="{C3F105B8-52A9-4985-A625-3E68E4FAB3DB}" dt="2021-11-16T21:55:47.007" v="791" actId="404"/>
          <ac:spMkLst>
            <pc:docMk/>
            <pc:sldMk cId="808909012" sldId="360"/>
            <ac:spMk id="3" creationId="{CDE0492E-22FC-4D74-96BB-7DBCCAE2DE7F}"/>
          </ac:spMkLst>
        </pc:spChg>
      </pc:sldChg>
      <pc:sldChg chg="modSp add mod">
        <pc:chgData name="Adelina Staicu" userId="25489398-c4b6-428f-ade0-ed336c7112ea" providerId="ADAL" clId="{C3F105B8-52A9-4985-A625-3E68E4FAB3DB}" dt="2021-11-16T21:55:43.489" v="790" actId="404"/>
        <pc:sldMkLst>
          <pc:docMk/>
          <pc:sldMk cId="2878496443" sldId="361"/>
        </pc:sldMkLst>
        <pc:spChg chg="mod">
          <ac:chgData name="Adelina Staicu" userId="25489398-c4b6-428f-ade0-ed336c7112ea" providerId="ADAL" clId="{C3F105B8-52A9-4985-A625-3E68E4FAB3DB}" dt="2021-11-16T21:41:20.440" v="20" actId="20577"/>
          <ac:spMkLst>
            <pc:docMk/>
            <pc:sldMk cId="2878496443" sldId="361"/>
            <ac:spMk id="2" creationId="{3B23363E-EB4F-45AB-B1D5-6859F67DB3B1}"/>
          </ac:spMkLst>
        </pc:spChg>
        <pc:spChg chg="mod">
          <ac:chgData name="Adelina Staicu" userId="25489398-c4b6-428f-ade0-ed336c7112ea" providerId="ADAL" clId="{C3F105B8-52A9-4985-A625-3E68E4FAB3DB}" dt="2021-11-16T21:55:43.489" v="790" actId="404"/>
          <ac:spMkLst>
            <pc:docMk/>
            <pc:sldMk cId="2878496443" sldId="361"/>
            <ac:spMk id="3" creationId="{CDE0492E-22FC-4D74-96BB-7DBCCAE2DE7F}"/>
          </ac:spMkLst>
        </pc:spChg>
      </pc:sldChg>
      <pc:sldChg chg="del">
        <pc:chgData name="Adelina Staicu" userId="25489398-c4b6-428f-ade0-ed336c7112ea" providerId="ADAL" clId="{C3F105B8-52A9-4985-A625-3E68E4FAB3DB}" dt="2021-11-16T21:41:07.580" v="4" actId="47"/>
        <pc:sldMkLst>
          <pc:docMk/>
          <pc:sldMk cId="3329232609" sldId="369"/>
        </pc:sldMkLst>
      </pc:sldChg>
    </pc:docChg>
  </pc:docChgLst>
  <pc:docChgLst>
    <pc:chgData name="Adelina Staicu" userId="25489398-c4b6-428f-ade0-ed336c7112ea" providerId="ADAL" clId="{9E3A3303-1FD0-4E39-8D43-059AAC6F3A0C}"/>
    <pc:docChg chg="modSld">
      <pc:chgData name="Adelina Staicu" userId="25489398-c4b6-428f-ade0-ed336c7112ea" providerId="ADAL" clId="{9E3A3303-1FD0-4E39-8D43-059AAC6F3A0C}" dt="2021-11-17T15:56:16.310" v="36" actId="20577"/>
      <pc:docMkLst>
        <pc:docMk/>
      </pc:docMkLst>
      <pc:sldChg chg="modSp mod">
        <pc:chgData name="Adelina Staicu" userId="25489398-c4b6-428f-ade0-ed336c7112ea" providerId="ADAL" clId="{9E3A3303-1FD0-4E39-8D43-059AAC6F3A0C}" dt="2021-11-17T15:56:16.310" v="36" actId="20577"/>
        <pc:sldMkLst>
          <pc:docMk/>
          <pc:sldMk cId="2878496443" sldId="361"/>
        </pc:sldMkLst>
        <pc:spChg chg="mod">
          <ac:chgData name="Adelina Staicu" userId="25489398-c4b6-428f-ade0-ed336c7112ea" providerId="ADAL" clId="{9E3A3303-1FD0-4E39-8D43-059AAC6F3A0C}" dt="2021-11-17T15:56:16.310" v="36" actId="20577"/>
          <ac:spMkLst>
            <pc:docMk/>
            <pc:sldMk cId="2878496443" sldId="361"/>
            <ac:spMk id="3" creationId="{CDE0492E-22FC-4D74-96BB-7DBCCAE2DE7F}"/>
          </ac:spMkLst>
        </pc:spChg>
      </pc:sldChg>
    </pc:docChg>
  </pc:docChgLst>
  <pc:docChgLst>
    <pc:chgData name="Adelina Staicu" userId="25489398-c4b6-428f-ade0-ed336c7112ea" providerId="ADAL" clId="{10AE0167-D8AD-45A4-AAC4-CAF4F2CEE9C0}"/>
    <pc:docChg chg="undo custSel addSld delSld modSld sldOrd">
      <pc:chgData name="Adelina Staicu" userId="25489398-c4b6-428f-ade0-ed336c7112ea" providerId="ADAL" clId="{10AE0167-D8AD-45A4-AAC4-CAF4F2CEE9C0}" dt="2021-11-10T10:37:49.607" v="1533" actId="20577"/>
      <pc:docMkLst>
        <pc:docMk/>
      </pc:docMkLst>
      <pc:sldChg chg="modSp mod">
        <pc:chgData name="Adelina Staicu" userId="25489398-c4b6-428f-ade0-ed336c7112ea" providerId="ADAL" clId="{10AE0167-D8AD-45A4-AAC4-CAF4F2CEE9C0}" dt="2021-11-10T10:20:48.583" v="7" actId="20577"/>
        <pc:sldMkLst>
          <pc:docMk/>
          <pc:sldMk cId="0" sldId="256"/>
        </pc:sldMkLst>
        <pc:spChg chg="mod">
          <ac:chgData name="Adelina Staicu" userId="25489398-c4b6-428f-ade0-ed336c7112ea" providerId="ADAL" clId="{10AE0167-D8AD-45A4-AAC4-CAF4F2CEE9C0}" dt="2021-11-10T10:20:48.583" v="7" actId="20577"/>
          <ac:spMkLst>
            <pc:docMk/>
            <pc:sldMk cId="0" sldId="256"/>
            <ac:spMk id="1096" creationId="{00000000-0000-0000-0000-000000000000}"/>
          </ac:spMkLst>
        </pc:spChg>
      </pc:sldChg>
      <pc:sldChg chg="modSp mod">
        <pc:chgData name="Adelina Staicu" userId="25489398-c4b6-428f-ade0-ed336c7112ea" providerId="ADAL" clId="{10AE0167-D8AD-45A4-AAC4-CAF4F2CEE9C0}" dt="2021-11-10T10:32:03.318" v="483" actId="20577"/>
        <pc:sldMkLst>
          <pc:docMk/>
          <pc:sldMk cId="913583326" sldId="357"/>
        </pc:sldMkLst>
        <pc:spChg chg="mod">
          <ac:chgData name="Adelina Staicu" userId="25489398-c4b6-428f-ade0-ed336c7112ea" providerId="ADAL" clId="{10AE0167-D8AD-45A4-AAC4-CAF4F2CEE9C0}" dt="2021-11-10T10:24:53.781" v="99" actId="20577"/>
          <ac:spMkLst>
            <pc:docMk/>
            <pc:sldMk cId="913583326" sldId="357"/>
            <ac:spMk id="2" creationId="{3B23363E-EB4F-45AB-B1D5-6859F67DB3B1}"/>
          </ac:spMkLst>
        </pc:spChg>
        <pc:spChg chg="mod">
          <ac:chgData name="Adelina Staicu" userId="25489398-c4b6-428f-ade0-ed336c7112ea" providerId="ADAL" clId="{10AE0167-D8AD-45A4-AAC4-CAF4F2CEE9C0}" dt="2021-11-10T10:32:03.318" v="483" actId="20577"/>
          <ac:spMkLst>
            <pc:docMk/>
            <pc:sldMk cId="913583326" sldId="357"/>
            <ac:spMk id="3" creationId="{CDE0492E-22FC-4D74-96BB-7DBCCAE2DE7F}"/>
          </ac:spMkLst>
        </pc:spChg>
      </pc:sldChg>
      <pc:sldChg chg="del">
        <pc:chgData name="Adelina Staicu" userId="25489398-c4b6-428f-ade0-ed336c7112ea" providerId="ADAL" clId="{10AE0167-D8AD-45A4-AAC4-CAF4F2CEE9C0}" dt="2021-11-10T10:32:11.464" v="484" actId="47"/>
        <pc:sldMkLst>
          <pc:docMk/>
          <pc:sldMk cId="4247635466" sldId="358"/>
        </pc:sldMkLst>
      </pc:sldChg>
      <pc:sldChg chg="del">
        <pc:chgData name="Adelina Staicu" userId="25489398-c4b6-428f-ade0-ed336c7112ea" providerId="ADAL" clId="{10AE0167-D8AD-45A4-AAC4-CAF4F2CEE9C0}" dt="2021-11-10T10:36:48.130" v="1498" actId="47"/>
        <pc:sldMkLst>
          <pc:docMk/>
          <pc:sldMk cId="3559313150" sldId="359"/>
        </pc:sldMkLst>
      </pc:sldChg>
      <pc:sldChg chg="modSp mod">
        <pc:chgData name="Adelina Staicu" userId="25489398-c4b6-428f-ade0-ed336c7112ea" providerId="ADAL" clId="{10AE0167-D8AD-45A4-AAC4-CAF4F2CEE9C0}" dt="2021-11-10T10:37:49.607" v="1533" actId="20577"/>
        <pc:sldMkLst>
          <pc:docMk/>
          <pc:sldMk cId="808909012" sldId="360"/>
        </pc:sldMkLst>
        <pc:spChg chg="mod">
          <ac:chgData name="Adelina Staicu" userId="25489398-c4b6-428f-ade0-ed336c7112ea" providerId="ADAL" clId="{10AE0167-D8AD-45A4-AAC4-CAF4F2CEE9C0}" dt="2021-11-10T10:33:04.492" v="508" actId="20577"/>
          <ac:spMkLst>
            <pc:docMk/>
            <pc:sldMk cId="808909012" sldId="360"/>
            <ac:spMk id="2" creationId="{3B23363E-EB4F-45AB-B1D5-6859F67DB3B1}"/>
          </ac:spMkLst>
        </pc:spChg>
        <pc:spChg chg="mod">
          <ac:chgData name="Adelina Staicu" userId="25489398-c4b6-428f-ade0-ed336c7112ea" providerId="ADAL" clId="{10AE0167-D8AD-45A4-AAC4-CAF4F2CEE9C0}" dt="2021-11-10T10:37:49.607" v="1533" actId="20577"/>
          <ac:spMkLst>
            <pc:docMk/>
            <pc:sldMk cId="808909012" sldId="360"/>
            <ac:spMk id="3" creationId="{CDE0492E-22FC-4D74-96BB-7DBCCAE2DE7F}"/>
          </ac:spMkLst>
        </pc:spChg>
      </pc:sldChg>
      <pc:sldChg chg="del">
        <pc:chgData name="Adelina Staicu" userId="25489398-c4b6-428f-ade0-ed336c7112ea" providerId="ADAL" clId="{10AE0167-D8AD-45A4-AAC4-CAF4F2CEE9C0}" dt="2021-11-10T10:36:49.527" v="1501" actId="47"/>
        <pc:sldMkLst>
          <pc:docMk/>
          <pc:sldMk cId="1045863035" sldId="361"/>
        </pc:sldMkLst>
      </pc:sldChg>
      <pc:sldChg chg="del">
        <pc:chgData name="Adelina Staicu" userId="25489398-c4b6-428f-ade0-ed336c7112ea" providerId="ADAL" clId="{10AE0167-D8AD-45A4-AAC4-CAF4F2CEE9C0}" dt="2021-11-10T10:36:49.605" v="1502" actId="47"/>
        <pc:sldMkLst>
          <pc:docMk/>
          <pc:sldMk cId="2185285838" sldId="362"/>
        </pc:sldMkLst>
      </pc:sldChg>
      <pc:sldChg chg="del">
        <pc:chgData name="Adelina Staicu" userId="25489398-c4b6-428f-ade0-ed336c7112ea" providerId="ADAL" clId="{10AE0167-D8AD-45A4-AAC4-CAF4F2CEE9C0}" dt="2021-11-10T10:36:48.865" v="1499" actId="47"/>
        <pc:sldMkLst>
          <pc:docMk/>
          <pc:sldMk cId="1304345059" sldId="363"/>
        </pc:sldMkLst>
      </pc:sldChg>
      <pc:sldChg chg="del">
        <pc:chgData name="Adelina Staicu" userId="25489398-c4b6-428f-ade0-ed336c7112ea" providerId="ADAL" clId="{10AE0167-D8AD-45A4-AAC4-CAF4F2CEE9C0}" dt="2021-11-10T10:36:49.284" v="1500" actId="47"/>
        <pc:sldMkLst>
          <pc:docMk/>
          <pc:sldMk cId="3387751180" sldId="364"/>
        </pc:sldMkLst>
      </pc:sldChg>
      <pc:sldChg chg="del">
        <pc:chgData name="Adelina Staicu" userId="25489398-c4b6-428f-ade0-ed336c7112ea" providerId="ADAL" clId="{10AE0167-D8AD-45A4-AAC4-CAF4F2CEE9C0}" dt="2021-11-10T10:36:50.261" v="1503" actId="47"/>
        <pc:sldMkLst>
          <pc:docMk/>
          <pc:sldMk cId="3885038210" sldId="365"/>
        </pc:sldMkLst>
      </pc:sldChg>
      <pc:sldChg chg="modSp add mod ord">
        <pc:chgData name="Adelina Staicu" userId="25489398-c4b6-428f-ade0-ed336c7112ea" providerId="ADAL" clId="{10AE0167-D8AD-45A4-AAC4-CAF4F2CEE9C0}" dt="2021-11-10T10:22:18.268" v="37"/>
        <pc:sldMkLst>
          <pc:docMk/>
          <pc:sldMk cId="3329232609" sldId="369"/>
        </pc:sldMkLst>
        <pc:spChg chg="mod">
          <ac:chgData name="Adelina Staicu" userId="25489398-c4b6-428f-ade0-ed336c7112ea" providerId="ADAL" clId="{10AE0167-D8AD-45A4-AAC4-CAF4F2CEE9C0}" dt="2021-11-10T10:22:02.576" v="32" actId="1076"/>
          <ac:spMkLst>
            <pc:docMk/>
            <pc:sldMk cId="3329232609" sldId="369"/>
            <ac:spMk id="2" creationId="{3B23363E-EB4F-45AB-B1D5-6859F67DB3B1}"/>
          </ac:spMkLst>
        </pc:spChg>
        <pc:picChg chg="mod">
          <ac:chgData name="Adelina Staicu" userId="25489398-c4b6-428f-ade0-ed336c7112ea" providerId="ADAL" clId="{10AE0167-D8AD-45A4-AAC4-CAF4F2CEE9C0}" dt="2021-11-10T10:22:07.066" v="35" actId="1076"/>
          <ac:picMkLst>
            <pc:docMk/>
            <pc:sldMk cId="3329232609" sldId="369"/>
            <ac:picMk id="4" creationId="{2C23536D-D1D7-4B24-AA8B-E2930CAD96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FF81-FA70-4772-890D-C066B437D04D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3BB60-A0E1-4CAA-979D-F8A94E651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13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2088" y="2542539"/>
            <a:ext cx="8027822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1801" y="3701796"/>
            <a:ext cx="1142839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68567" y="0"/>
            <a:ext cx="612343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4798" y="0"/>
            <a:ext cx="2142490" cy="1030605"/>
          </a:xfrm>
          <a:custGeom>
            <a:avLst/>
            <a:gdLst/>
            <a:ahLst/>
            <a:cxnLst/>
            <a:rect l="l" t="t" r="r" b="b"/>
            <a:pathLst>
              <a:path w="2142490" h="1030605">
                <a:moveTo>
                  <a:pt x="531583" y="764730"/>
                </a:moveTo>
                <a:lnTo>
                  <a:pt x="527291" y="716978"/>
                </a:lnTo>
                <a:lnTo>
                  <a:pt x="514946" y="672020"/>
                </a:lnTo>
                <a:lnTo>
                  <a:pt x="495287" y="630631"/>
                </a:lnTo>
                <a:lnTo>
                  <a:pt x="469061" y="593547"/>
                </a:lnTo>
                <a:lnTo>
                  <a:pt x="437032" y="561517"/>
                </a:lnTo>
                <a:lnTo>
                  <a:pt x="399935" y="535305"/>
                </a:lnTo>
                <a:lnTo>
                  <a:pt x="358533" y="515645"/>
                </a:lnTo>
                <a:lnTo>
                  <a:pt x="313563" y="503313"/>
                </a:lnTo>
                <a:lnTo>
                  <a:pt x="265798" y="499021"/>
                </a:lnTo>
                <a:lnTo>
                  <a:pt x="218008" y="503313"/>
                </a:lnTo>
                <a:lnTo>
                  <a:pt x="173050" y="515645"/>
                </a:lnTo>
                <a:lnTo>
                  <a:pt x="131635" y="535305"/>
                </a:lnTo>
                <a:lnTo>
                  <a:pt x="94538" y="561517"/>
                </a:lnTo>
                <a:lnTo>
                  <a:pt x="62509" y="593547"/>
                </a:lnTo>
                <a:lnTo>
                  <a:pt x="36283" y="630631"/>
                </a:lnTo>
                <a:lnTo>
                  <a:pt x="16624" y="672020"/>
                </a:lnTo>
                <a:lnTo>
                  <a:pt x="4279" y="716978"/>
                </a:lnTo>
                <a:lnTo>
                  <a:pt x="0" y="764730"/>
                </a:lnTo>
                <a:lnTo>
                  <a:pt x="4279" y="812495"/>
                </a:lnTo>
                <a:lnTo>
                  <a:pt x="16624" y="857453"/>
                </a:lnTo>
                <a:lnTo>
                  <a:pt x="36283" y="898855"/>
                </a:lnTo>
                <a:lnTo>
                  <a:pt x="62509" y="935939"/>
                </a:lnTo>
                <a:lnTo>
                  <a:pt x="94538" y="967968"/>
                </a:lnTo>
                <a:lnTo>
                  <a:pt x="131635" y="994181"/>
                </a:lnTo>
                <a:lnTo>
                  <a:pt x="173050" y="1013828"/>
                </a:lnTo>
                <a:lnTo>
                  <a:pt x="218008" y="1026172"/>
                </a:lnTo>
                <a:lnTo>
                  <a:pt x="265798" y="1030452"/>
                </a:lnTo>
                <a:lnTo>
                  <a:pt x="313563" y="1026172"/>
                </a:lnTo>
                <a:lnTo>
                  <a:pt x="358533" y="1013828"/>
                </a:lnTo>
                <a:lnTo>
                  <a:pt x="399935" y="994181"/>
                </a:lnTo>
                <a:lnTo>
                  <a:pt x="437032" y="967968"/>
                </a:lnTo>
                <a:lnTo>
                  <a:pt x="469061" y="935939"/>
                </a:lnTo>
                <a:lnTo>
                  <a:pt x="495287" y="898855"/>
                </a:lnTo>
                <a:lnTo>
                  <a:pt x="514946" y="857453"/>
                </a:lnTo>
                <a:lnTo>
                  <a:pt x="527291" y="812495"/>
                </a:lnTo>
                <a:lnTo>
                  <a:pt x="531583" y="764730"/>
                </a:lnTo>
                <a:close/>
              </a:path>
              <a:path w="2142490" h="1030605">
                <a:moveTo>
                  <a:pt x="2142236" y="499719"/>
                </a:moveTo>
                <a:lnTo>
                  <a:pt x="2091372" y="497332"/>
                </a:lnTo>
                <a:lnTo>
                  <a:pt x="2041880" y="490283"/>
                </a:lnTo>
                <a:lnTo>
                  <a:pt x="1993950" y="478815"/>
                </a:lnTo>
                <a:lnTo>
                  <a:pt x="1947811" y="463118"/>
                </a:lnTo>
                <a:lnTo>
                  <a:pt x="1903679" y="443445"/>
                </a:lnTo>
                <a:lnTo>
                  <a:pt x="1861781" y="419976"/>
                </a:lnTo>
                <a:lnTo>
                  <a:pt x="1822310" y="392963"/>
                </a:lnTo>
                <a:lnTo>
                  <a:pt x="1785518" y="362597"/>
                </a:lnTo>
                <a:lnTo>
                  <a:pt x="1751584" y="329107"/>
                </a:lnTo>
                <a:lnTo>
                  <a:pt x="1720761" y="292709"/>
                </a:lnTo>
                <a:lnTo>
                  <a:pt x="1693240" y="253631"/>
                </a:lnTo>
                <a:lnTo>
                  <a:pt x="1669249" y="212064"/>
                </a:lnTo>
                <a:lnTo>
                  <a:pt x="1649006" y="168249"/>
                </a:lnTo>
                <a:lnTo>
                  <a:pt x="1632737" y="122402"/>
                </a:lnTo>
                <a:lnTo>
                  <a:pt x="1620647" y="74726"/>
                </a:lnTo>
                <a:lnTo>
                  <a:pt x="1613115" y="0"/>
                </a:lnTo>
                <a:lnTo>
                  <a:pt x="1082243" y="0"/>
                </a:lnTo>
                <a:lnTo>
                  <a:pt x="1100569" y="181686"/>
                </a:lnTo>
                <a:lnTo>
                  <a:pt x="1111173" y="228180"/>
                </a:lnTo>
                <a:lnTo>
                  <a:pt x="1123797" y="273875"/>
                </a:lnTo>
                <a:lnTo>
                  <a:pt x="1138389" y="318731"/>
                </a:lnTo>
                <a:lnTo>
                  <a:pt x="1154874" y="362673"/>
                </a:lnTo>
                <a:lnTo>
                  <a:pt x="1173226" y="405688"/>
                </a:lnTo>
                <a:lnTo>
                  <a:pt x="1193393" y="447687"/>
                </a:lnTo>
                <a:lnTo>
                  <a:pt x="1215326" y="488657"/>
                </a:lnTo>
                <a:lnTo>
                  <a:pt x="1238961" y="528523"/>
                </a:lnTo>
                <a:lnTo>
                  <a:pt x="1264259" y="567258"/>
                </a:lnTo>
                <a:lnTo>
                  <a:pt x="1291183" y="604786"/>
                </a:lnTo>
                <a:lnTo>
                  <a:pt x="1319669" y="641083"/>
                </a:lnTo>
                <a:lnTo>
                  <a:pt x="1349667" y="676084"/>
                </a:lnTo>
                <a:lnTo>
                  <a:pt x="1381137" y="709752"/>
                </a:lnTo>
                <a:lnTo>
                  <a:pt x="1414018" y="742022"/>
                </a:lnTo>
                <a:lnTo>
                  <a:pt x="1448269" y="772858"/>
                </a:lnTo>
                <a:lnTo>
                  <a:pt x="1483842" y="802208"/>
                </a:lnTo>
                <a:lnTo>
                  <a:pt x="1520685" y="830021"/>
                </a:lnTo>
                <a:lnTo>
                  <a:pt x="1558747" y="856246"/>
                </a:lnTo>
                <a:lnTo>
                  <a:pt x="1597977" y="880833"/>
                </a:lnTo>
                <a:lnTo>
                  <a:pt x="1638325" y="903744"/>
                </a:lnTo>
                <a:lnTo>
                  <a:pt x="1679752" y="924915"/>
                </a:lnTo>
                <a:lnTo>
                  <a:pt x="1722208" y="944295"/>
                </a:lnTo>
                <a:lnTo>
                  <a:pt x="1765642" y="961859"/>
                </a:lnTo>
                <a:lnTo>
                  <a:pt x="1809991" y="977531"/>
                </a:lnTo>
                <a:lnTo>
                  <a:pt x="1855216" y="991285"/>
                </a:lnTo>
                <a:lnTo>
                  <a:pt x="1901278" y="1003046"/>
                </a:lnTo>
                <a:lnTo>
                  <a:pt x="1948103" y="1012786"/>
                </a:lnTo>
                <a:lnTo>
                  <a:pt x="1995665" y="1020445"/>
                </a:lnTo>
                <a:lnTo>
                  <a:pt x="2043912" y="1025969"/>
                </a:lnTo>
                <a:lnTo>
                  <a:pt x="2092782" y="1029335"/>
                </a:lnTo>
                <a:lnTo>
                  <a:pt x="2142236" y="1030452"/>
                </a:lnTo>
                <a:lnTo>
                  <a:pt x="2142236" y="499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68"/>
                </a:lnTo>
                <a:lnTo>
                  <a:pt x="531012" y="1297368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0495" y="0"/>
            <a:ext cx="5842000" cy="6858000"/>
          </a:xfrm>
          <a:custGeom>
            <a:avLst/>
            <a:gdLst/>
            <a:ahLst/>
            <a:cxnLst/>
            <a:rect l="l" t="t" r="r" b="b"/>
            <a:pathLst>
              <a:path w="5842000" h="6858000">
                <a:moveTo>
                  <a:pt x="1597444" y="1564233"/>
                </a:moveTo>
                <a:lnTo>
                  <a:pt x="0" y="1564233"/>
                </a:lnTo>
                <a:lnTo>
                  <a:pt x="0" y="2095106"/>
                </a:lnTo>
                <a:lnTo>
                  <a:pt x="1597444" y="2095106"/>
                </a:lnTo>
                <a:lnTo>
                  <a:pt x="1597444" y="1564233"/>
                </a:lnTo>
                <a:close/>
              </a:path>
              <a:path w="5842000" h="6858000">
                <a:moveTo>
                  <a:pt x="2133396" y="2635326"/>
                </a:moveTo>
                <a:lnTo>
                  <a:pt x="1602384" y="2635326"/>
                </a:lnTo>
                <a:lnTo>
                  <a:pt x="1602384" y="4232351"/>
                </a:lnTo>
                <a:lnTo>
                  <a:pt x="2133396" y="4232351"/>
                </a:lnTo>
                <a:lnTo>
                  <a:pt x="2133396" y="2635326"/>
                </a:lnTo>
                <a:close/>
              </a:path>
              <a:path w="5842000" h="6858000">
                <a:moveTo>
                  <a:pt x="4789500" y="6327127"/>
                </a:moveTo>
                <a:lnTo>
                  <a:pt x="3192056" y="6327127"/>
                </a:lnTo>
                <a:lnTo>
                  <a:pt x="3192056" y="6858000"/>
                </a:lnTo>
                <a:lnTo>
                  <a:pt x="4789500" y="6858000"/>
                </a:lnTo>
                <a:lnTo>
                  <a:pt x="4789500" y="6327127"/>
                </a:lnTo>
                <a:close/>
              </a:path>
              <a:path w="5842000" h="6858000">
                <a:moveTo>
                  <a:pt x="4796714" y="5020602"/>
                </a:moveTo>
                <a:lnTo>
                  <a:pt x="4792421" y="4972837"/>
                </a:lnTo>
                <a:lnTo>
                  <a:pt x="4780077" y="4927892"/>
                </a:lnTo>
                <a:lnTo>
                  <a:pt x="4760417" y="4886490"/>
                </a:lnTo>
                <a:lnTo>
                  <a:pt x="4734191" y="4849406"/>
                </a:lnTo>
                <a:lnTo>
                  <a:pt x="4702162" y="4817376"/>
                </a:lnTo>
                <a:lnTo>
                  <a:pt x="4665065" y="4791164"/>
                </a:lnTo>
                <a:lnTo>
                  <a:pt x="4623663" y="4771504"/>
                </a:lnTo>
                <a:lnTo>
                  <a:pt x="4578693" y="4759172"/>
                </a:lnTo>
                <a:lnTo>
                  <a:pt x="4530928" y="4754880"/>
                </a:lnTo>
                <a:lnTo>
                  <a:pt x="4483138" y="4759172"/>
                </a:lnTo>
                <a:lnTo>
                  <a:pt x="4438180" y="4771504"/>
                </a:lnTo>
                <a:lnTo>
                  <a:pt x="4396765" y="4791164"/>
                </a:lnTo>
                <a:lnTo>
                  <a:pt x="4359681" y="4817376"/>
                </a:lnTo>
                <a:lnTo>
                  <a:pt x="4327639" y="4849406"/>
                </a:lnTo>
                <a:lnTo>
                  <a:pt x="4301426" y="4886490"/>
                </a:lnTo>
                <a:lnTo>
                  <a:pt x="4281767" y="4927892"/>
                </a:lnTo>
                <a:lnTo>
                  <a:pt x="4269422" y="4972837"/>
                </a:lnTo>
                <a:lnTo>
                  <a:pt x="4265142" y="5020602"/>
                </a:lnTo>
                <a:lnTo>
                  <a:pt x="4269422" y="5068367"/>
                </a:lnTo>
                <a:lnTo>
                  <a:pt x="4281767" y="5113325"/>
                </a:lnTo>
                <a:lnTo>
                  <a:pt x="4301426" y="5154714"/>
                </a:lnTo>
                <a:lnTo>
                  <a:pt x="4327639" y="5191798"/>
                </a:lnTo>
                <a:lnTo>
                  <a:pt x="4359681" y="5223827"/>
                </a:lnTo>
                <a:lnTo>
                  <a:pt x="4396765" y="5250040"/>
                </a:lnTo>
                <a:lnTo>
                  <a:pt x="4438180" y="5269700"/>
                </a:lnTo>
                <a:lnTo>
                  <a:pt x="4483138" y="5282031"/>
                </a:lnTo>
                <a:lnTo>
                  <a:pt x="4530928" y="5286311"/>
                </a:lnTo>
                <a:lnTo>
                  <a:pt x="4578693" y="5282031"/>
                </a:lnTo>
                <a:lnTo>
                  <a:pt x="4623663" y="5269700"/>
                </a:lnTo>
                <a:lnTo>
                  <a:pt x="4665065" y="5250040"/>
                </a:lnTo>
                <a:lnTo>
                  <a:pt x="4702162" y="5223827"/>
                </a:lnTo>
                <a:lnTo>
                  <a:pt x="4734191" y="5191798"/>
                </a:lnTo>
                <a:lnTo>
                  <a:pt x="4760417" y="5154714"/>
                </a:lnTo>
                <a:lnTo>
                  <a:pt x="4780077" y="5113325"/>
                </a:lnTo>
                <a:lnTo>
                  <a:pt x="4792421" y="5068367"/>
                </a:lnTo>
                <a:lnTo>
                  <a:pt x="4796714" y="5020602"/>
                </a:lnTo>
                <a:close/>
              </a:path>
              <a:path w="5842000" h="6858000">
                <a:moveTo>
                  <a:pt x="5841504" y="4225925"/>
                </a:moveTo>
                <a:lnTo>
                  <a:pt x="5310492" y="4225925"/>
                </a:lnTo>
                <a:lnTo>
                  <a:pt x="5310492" y="5822950"/>
                </a:lnTo>
                <a:lnTo>
                  <a:pt x="5841504" y="5822950"/>
                </a:lnTo>
                <a:lnTo>
                  <a:pt x="5841504" y="4225925"/>
                </a:lnTo>
                <a:close/>
              </a:path>
              <a:path w="5842000" h="6858000">
                <a:moveTo>
                  <a:pt x="5841504" y="1564233"/>
                </a:moveTo>
                <a:lnTo>
                  <a:pt x="5310492" y="1564233"/>
                </a:lnTo>
                <a:lnTo>
                  <a:pt x="5310492" y="3161258"/>
                </a:lnTo>
                <a:lnTo>
                  <a:pt x="5841504" y="3161258"/>
                </a:lnTo>
                <a:lnTo>
                  <a:pt x="5841504" y="1564233"/>
                </a:lnTo>
                <a:close/>
              </a:path>
              <a:path w="5842000" h="6858000">
                <a:moveTo>
                  <a:pt x="5841504" y="0"/>
                </a:moveTo>
                <a:lnTo>
                  <a:pt x="5604281" y="0"/>
                </a:lnTo>
                <a:lnTo>
                  <a:pt x="5596737" y="74790"/>
                </a:lnTo>
                <a:lnTo>
                  <a:pt x="5584634" y="122466"/>
                </a:lnTo>
                <a:lnTo>
                  <a:pt x="5568366" y="168313"/>
                </a:lnTo>
                <a:lnTo>
                  <a:pt x="5548122" y="212128"/>
                </a:lnTo>
                <a:lnTo>
                  <a:pt x="5524131" y="253695"/>
                </a:lnTo>
                <a:lnTo>
                  <a:pt x="5496611" y="292773"/>
                </a:lnTo>
                <a:lnTo>
                  <a:pt x="5465788" y="329171"/>
                </a:lnTo>
                <a:lnTo>
                  <a:pt x="5431866" y="362661"/>
                </a:lnTo>
                <a:lnTo>
                  <a:pt x="5395061" y="393026"/>
                </a:lnTo>
                <a:lnTo>
                  <a:pt x="5355590" y="420039"/>
                </a:lnTo>
                <a:lnTo>
                  <a:pt x="5313692" y="443509"/>
                </a:lnTo>
                <a:lnTo>
                  <a:pt x="5269560" y="463181"/>
                </a:lnTo>
                <a:lnTo>
                  <a:pt x="5223421" y="478878"/>
                </a:lnTo>
                <a:lnTo>
                  <a:pt x="5175504" y="490347"/>
                </a:lnTo>
                <a:lnTo>
                  <a:pt x="5125999" y="497395"/>
                </a:lnTo>
                <a:lnTo>
                  <a:pt x="5075161" y="499783"/>
                </a:lnTo>
                <a:lnTo>
                  <a:pt x="5024298" y="497395"/>
                </a:lnTo>
                <a:lnTo>
                  <a:pt x="4974806" y="490347"/>
                </a:lnTo>
                <a:lnTo>
                  <a:pt x="4926876" y="478878"/>
                </a:lnTo>
                <a:lnTo>
                  <a:pt x="4880749" y="463181"/>
                </a:lnTo>
                <a:lnTo>
                  <a:pt x="4836617" y="443509"/>
                </a:lnTo>
                <a:lnTo>
                  <a:pt x="4794707" y="420039"/>
                </a:lnTo>
                <a:lnTo>
                  <a:pt x="4755248" y="393026"/>
                </a:lnTo>
                <a:lnTo>
                  <a:pt x="4718443" y="362661"/>
                </a:lnTo>
                <a:lnTo>
                  <a:pt x="4684522" y="329171"/>
                </a:lnTo>
                <a:lnTo>
                  <a:pt x="4653686" y="292773"/>
                </a:lnTo>
                <a:lnTo>
                  <a:pt x="4626165" y="253695"/>
                </a:lnTo>
                <a:lnTo>
                  <a:pt x="4602175" y="212128"/>
                </a:lnTo>
                <a:lnTo>
                  <a:pt x="4581931" y="168313"/>
                </a:lnTo>
                <a:lnTo>
                  <a:pt x="4565662" y="122466"/>
                </a:lnTo>
                <a:lnTo>
                  <a:pt x="4553572" y="74790"/>
                </a:lnTo>
                <a:lnTo>
                  <a:pt x="4546028" y="0"/>
                </a:lnTo>
                <a:lnTo>
                  <a:pt x="4015168" y="0"/>
                </a:lnTo>
                <a:lnTo>
                  <a:pt x="4033494" y="181749"/>
                </a:lnTo>
                <a:lnTo>
                  <a:pt x="4044099" y="228244"/>
                </a:lnTo>
                <a:lnTo>
                  <a:pt x="4056723" y="273939"/>
                </a:lnTo>
                <a:lnTo>
                  <a:pt x="4071315" y="318795"/>
                </a:lnTo>
                <a:lnTo>
                  <a:pt x="4087799" y="362737"/>
                </a:lnTo>
                <a:lnTo>
                  <a:pt x="4106151" y="405752"/>
                </a:lnTo>
                <a:lnTo>
                  <a:pt x="4126319" y="447751"/>
                </a:lnTo>
                <a:lnTo>
                  <a:pt x="4148251" y="488721"/>
                </a:lnTo>
                <a:lnTo>
                  <a:pt x="4171886" y="528586"/>
                </a:lnTo>
                <a:lnTo>
                  <a:pt x="4197185" y="567321"/>
                </a:lnTo>
                <a:lnTo>
                  <a:pt x="4224109" y="604850"/>
                </a:lnTo>
                <a:lnTo>
                  <a:pt x="4252595" y="641146"/>
                </a:lnTo>
                <a:lnTo>
                  <a:pt x="4282592" y="676148"/>
                </a:lnTo>
                <a:lnTo>
                  <a:pt x="4314063" y="709815"/>
                </a:lnTo>
                <a:lnTo>
                  <a:pt x="4346943" y="742086"/>
                </a:lnTo>
                <a:lnTo>
                  <a:pt x="4381195" y="772922"/>
                </a:lnTo>
                <a:lnTo>
                  <a:pt x="4416768" y="802271"/>
                </a:lnTo>
                <a:lnTo>
                  <a:pt x="4453610" y="830084"/>
                </a:lnTo>
                <a:lnTo>
                  <a:pt x="4491672" y="856310"/>
                </a:lnTo>
                <a:lnTo>
                  <a:pt x="4530903" y="880897"/>
                </a:lnTo>
                <a:lnTo>
                  <a:pt x="4571250" y="903808"/>
                </a:lnTo>
                <a:lnTo>
                  <a:pt x="4612678" y="924979"/>
                </a:lnTo>
                <a:lnTo>
                  <a:pt x="4655134" y="944359"/>
                </a:lnTo>
                <a:lnTo>
                  <a:pt x="4698568" y="961923"/>
                </a:lnTo>
                <a:lnTo>
                  <a:pt x="4742916" y="977595"/>
                </a:lnTo>
                <a:lnTo>
                  <a:pt x="4788141" y="991349"/>
                </a:lnTo>
                <a:lnTo>
                  <a:pt x="4834204" y="1003109"/>
                </a:lnTo>
                <a:lnTo>
                  <a:pt x="4881029" y="1012850"/>
                </a:lnTo>
                <a:lnTo>
                  <a:pt x="4928590" y="1020508"/>
                </a:lnTo>
                <a:lnTo>
                  <a:pt x="4976838" y="1026033"/>
                </a:lnTo>
                <a:lnTo>
                  <a:pt x="5025707" y="1029398"/>
                </a:lnTo>
                <a:lnTo>
                  <a:pt x="5075161" y="1030516"/>
                </a:lnTo>
                <a:lnTo>
                  <a:pt x="5126672" y="1029296"/>
                </a:lnTo>
                <a:lnTo>
                  <a:pt x="5177548" y="1025652"/>
                </a:lnTo>
                <a:lnTo>
                  <a:pt x="5227752" y="1019657"/>
                </a:lnTo>
                <a:lnTo>
                  <a:pt x="5277193" y="1011351"/>
                </a:lnTo>
                <a:lnTo>
                  <a:pt x="5325846" y="1000798"/>
                </a:lnTo>
                <a:lnTo>
                  <a:pt x="5373649" y="988060"/>
                </a:lnTo>
                <a:lnTo>
                  <a:pt x="5420525" y="973188"/>
                </a:lnTo>
                <a:lnTo>
                  <a:pt x="5466448" y="956221"/>
                </a:lnTo>
                <a:lnTo>
                  <a:pt x="5511343" y="937247"/>
                </a:lnTo>
                <a:lnTo>
                  <a:pt x="5555158" y="916292"/>
                </a:lnTo>
                <a:lnTo>
                  <a:pt x="5597830" y="893419"/>
                </a:lnTo>
                <a:lnTo>
                  <a:pt x="5639333" y="868705"/>
                </a:lnTo>
                <a:lnTo>
                  <a:pt x="5679579" y="842175"/>
                </a:lnTo>
                <a:lnTo>
                  <a:pt x="5718518" y="813904"/>
                </a:lnTo>
                <a:lnTo>
                  <a:pt x="5756110" y="783945"/>
                </a:lnTo>
                <a:lnTo>
                  <a:pt x="5792292" y="752348"/>
                </a:lnTo>
                <a:lnTo>
                  <a:pt x="5827001" y="719162"/>
                </a:lnTo>
                <a:lnTo>
                  <a:pt x="5841504" y="703224"/>
                </a:lnTo>
                <a:lnTo>
                  <a:pt x="5841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53" y="0"/>
                </a:lnTo>
                <a:lnTo>
                  <a:pt x="1593477" y="48445"/>
                </a:lnTo>
                <a:lnTo>
                  <a:pt x="1587076" y="95673"/>
                </a:lnTo>
                <a:lnTo>
                  <a:pt x="1576636" y="141493"/>
                </a:lnTo>
                <a:lnTo>
                  <a:pt x="1562346" y="185720"/>
                </a:lnTo>
                <a:lnTo>
                  <a:pt x="1544394" y="228164"/>
                </a:lnTo>
                <a:lnTo>
                  <a:pt x="1522967" y="268638"/>
                </a:lnTo>
                <a:lnTo>
                  <a:pt x="1498254" y="306954"/>
                </a:lnTo>
                <a:lnTo>
                  <a:pt x="1470443" y="342925"/>
                </a:lnTo>
                <a:lnTo>
                  <a:pt x="1439721" y="376361"/>
                </a:lnTo>
                <a:lnTo>
                  <a:pt x="1406276" y="407075"/>
                </a:lnTo>
                <a:lnTo>
                  <a:pt x="1370297" y="434880"/>
                </a:lnTo>
                <a:lnTo>
                  <a:pt x="1331971" y="459587"/>
                </a:lnTo>
                <a:lnTo>
                  <a:pt x="1291486" y="481009"/>
                </a:lnTo>
                <a:lnTo>
                  <a:pt x="1249030" y="498957"/>
                </a:lnTo>
                <a:lnTo>
                  <a:pt x="1204791" y="513244"/>
                </a:lnTo>
                <a:lnTo>
                  <a:pt x="1158957" y="523681"/>
                </a:lnTo>
                <a:lnTo>
                  <a:pt x="1111716" y="530081"/>
                </a:lnTo>
                <a:lnTo>
                  <a:pt x="1063256" y="532257"/>
                </a:lnTo>
                <a:lnTo>
                  <a:pt x="1014798" y="530081"/>
                </a:lnTo>
                <a:lnTo>
                  <a:pt x="967558" y="523681"/>
                </a:lnTo>
                <a:lnTo>
                  <a:pt x="921726" y="513244"/>
                </a:lnTo>
                <a:lnTo>
                  <a:pt x="877487" y="498957"/>
                </a:lnTo>
                <a:lnTo>
                  <a:pt x="835032" y="481009"/>
                </a:lnTo>
                <a:lnTo>
                  <a:pt x="794547" y="459587"/>
                </a:lnTo>
                <a:lnTo>
                  <a:pt x="756221" y="434880"/>
                </a:lnTo>
                <a:lnTo>
                  <a:pt x="720241" y="407075"/>
                </a:lnTo>
                <a:lnTo>
                  <a:pt x="686796" y="376361"/>
                </a:lnTo>
                <a:lnTo>
                  <a:pt x="656074" y="342925"/>
                </a:lnTo>
                <a:lnTo>
                  <a:pt x="628262" y="306954"/>
                </a:lnTo>
                <a:lnTo>
                  <a:pt x="603548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2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8"/>
                </a:lnTo>
                <a:lnTo>
                  <a:pt x="145165" y="536509"/>
                </a:lnTo>
                <a:lnTo>
                  <a:pt x="169045" y="575333"/>
                </a:lnTo>
                <a:lnTo>
                  <a:pt x="194520" y="613032"/>
                </a:lnTo>
                <a:lnTo>
                  <a:pt x="221542" y="649559"/>
                </a:lnTo>
                <a:lnTo>
                  <a:pt x="250063" y="684869"/>
                </a:lnTo>
                <a:lnTo>
                  <a:pt x="280038" y="718913"/>
                </a:lnTo>
                <a:lnTo>
                  <a:pt x="311419" y="751645"/>
                </a:lnTo>
                <a:lnTo>
                  <a:pt x="344160" y="783018"/>
                </a:lnTo>
                <a:lnTo>
                  <a:pt x="378213" y="812986"/>
                </a:lnTo>
                <a:lnTo>
                  <a:pt x="413531" y="841500"/>
                </a:lnTo>
                <a:lnTo>
                  <a:pt x="450068" y="868515"/>
                </a:lnTo>
                <a:lnTo>
                  <a:pt x="487776" y="893984"/>
                </a:lnTo>
                <a:lnTo>
                  <a:pt x="526609" y="917859"/>
                </a:lnTo>
                <a:lnTo>
                  <a:pt x="566520" y="940093"/>
                </a:lnTo>
                <a:lnTo>
                  <a:pt x="607462" y="960640"/>
                </a:lnTo>
                <a:lnTo>
                  <a:pt x="649388" y="979453"/>
                </a:lnTo>
                <a:lnTo>
                  <a:pt x="692251" y="996485"/>
                </a:lnTo>
                <a:lnTo>
                  <a:pt x="736004" y="1011688"/>
                </a:lnTo>
                <a:lnTo>
                  <a:pt x="780600" y="1025017"/>
                </a:lnTo>
                <a:lnTo>
                  <a:pt x="825992" y="1036424"/>
                </a:lnTo>
                <a:lnTo>
                  <a:pt x="872134" y="1045862"/>
                </a:lnTo>
                <a:lnTo>
                  <a:pt x="918978" y="1053284"/>
                </a:lnTo>
                <a:lnTo>
                  <a:pt x="966478" y="1058644"/>
                </a:lnTo>
                <a:lnTo>
                  <a:pt x="1014586" y="1061894"/>
                </a:lnTo>
                <a:lnTo>
                  <a:pt x="1063256" y="1062988"/>
                </a:lnTo>
                <a:lnTo>
                  <a:pt x="1111927" y="1061894"/>
                </a:lnTo>
                <a:lnTo>
                  <a:pt x="1160037" y="1058644"/>
                </a:lnTo>
                <a:lnTo>
                  <a:pt x="1207537" y="1053284"/>
                </a:lnTo>
                <a:lnTo>
                  <a:pt x="1254382" y="1045862"/>
                </a:lnTo>
                <a:lnTo>
                  <a:pt x="1300525" y="1036424"/>
                </a:lnTo>
                <a:lnTo>
                  <a:pt x="1345918" y="1025017"/>
                </a:lnTo>
                <a:lnTo>
                  <a:pt x="1390515" y="1011688"/>
                </a:lnTo>
                <a:lnTo>
                  <a:pt x="1434268" y="996485"/>
                </a:lnTo>
                <a:lnTo>
                  <a:pt x="1477132" y="979453"/>
                </a:lnTo>
                <a:lnTo>
                  <a:pt x="1519058" y="960640"/>
                </a:lnTo>
                <a:lnTo>
                  <a:pt x="1560001" y="940093"/>
                </a:lnTo>
                <a:lnTo>
                  <a:pt x="1599912" y="917859"/>
                </a:lnTo>
                <a:lnTo>
                  <a:pt x="1638746" y="893984"/>
                </a:lnTo>
                <a:lnTo>
                  <a:pt x="1676455" y="868515"/>
                </a:lnTo>
                <a:lnTo>
                  <a:pt x="1712992" y="841500"/>
                </a:lnTo>
                <a:lnTo>
                  <a:pt x="1748310" y="812986"/>
                </a:lnTo>
                <a:lnTo>
                  <a:pt x="1782363" y="783018"/>
                </a:lnTo>
                <a:lnTo>
                  <a:pt x="1815104" y="751645"/>
                </a:lnTo>
                <a:lnTo>
                  <a:pt x="1846485" y="718913"/>
                </a:lnTo>
                <a:lnTo>
                  <a:pt x="1876461" y="684869"/>
                </a:lnTo>
                <a:lnTo>
                  <a:pt x="1904982" y="649559"/>
                </a:lnTo>
                <a:lnTo>
                  <a:pt x="1932004" y="613032"/>
                </a:lnTo>
                <a:lnTo>
                  <a:pt x="1957479" y="575333"/>
                </a:lnTo>
                <a:lnTo>
                  <a:pt x="1981360" y="536509"/>
                </a:lnTo>
                <a:lnTo>
                  <a:pt x="2003600" y="496608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2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4566" y="823466"/>
            <a:ext cx="9522866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7789" y="2243834"/>
            <a:ext cx="631642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73623" y="6469165"/>
            <a:ext cx="174625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280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6182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567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39995" y="6600275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495"/>
                </a:moveTo>
                <a:lnTo>
                  <a:pt x="19011" y="29495"/>
                </a:lnTo>
                <a:lnTo>
                  <a:pt x="19011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2124" y="6600275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495"/>
                </a:moveTo>
                <a:lnTo>
                  <a:pt x="10439" y="29495"/>
                </a:lnTo>
                <a:lnTo>
                  <a:pt x="10439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585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58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33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716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089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462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847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220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605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978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363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736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971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45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729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102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47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95"/>
                </a:lnTo>
                <a:lnTo>
                  <a:pt x="29717" y="29495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860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233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618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991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374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748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122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495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79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253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626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011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384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14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2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8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280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6182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9567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39995" y="6334511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2"/>
                </a:moveTo>
                <a:lnTo>
                  <a:pt x="19011" y="29602"/>
                </a:lnTo>
                <a:lnTo>
                  <a:pt x="19011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2124" y="6334511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602"/>
                </a:moveTo>
                <a:lnTo>
                  <a:pt x="10439" y="29602"/>
                </a:lnTo>
                <a:lnTo>
                  <a:pt x="10439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6585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9958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33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6716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0089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462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847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0220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3605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978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0363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3736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7971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345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4729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8102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147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860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233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618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991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374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748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5122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495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879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253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626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011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5384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14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52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28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9280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6182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9567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12940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31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696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3307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06454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7982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3212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6585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9958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33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6716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0089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462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6847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0220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605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978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0363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736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7971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345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729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8102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147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4860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8233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1618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4991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374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1748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5122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8495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879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525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8626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201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5384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14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2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28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928093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61826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39567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12940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631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9696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3307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6454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7982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3212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6585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9958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333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6716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0089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3462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6847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0220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3605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6978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363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3736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971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1345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4729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8102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147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4860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233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1618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4991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8374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1748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5122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8495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1879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525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626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01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5384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14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2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89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39567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12940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8631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59696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3307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06454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7982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53212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26585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9958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333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6716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0089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3462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6847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0220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605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978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60363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3736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971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345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4729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8102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147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4860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48233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21618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4991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8374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1748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15122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8495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1879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3525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8626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201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5384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214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552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289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39567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12940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631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59696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3307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06454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7982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53212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6585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9958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7333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6716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0089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3462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66847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0220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13605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6978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60363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3736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7971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1345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4729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8102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0147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4860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8233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21618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4991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68374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1748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15122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8495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61879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3525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8626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201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5384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214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552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289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39567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12940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8631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59696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307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06454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7982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53212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26585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9958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7333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6716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20089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93462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6847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40220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3605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6978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0363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33736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7971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1345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4729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8102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147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74860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48233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1618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4991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8374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1748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15122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8495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61879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3525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08626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201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5384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2141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552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289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39567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12940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8631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59696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307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06454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7982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53212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26585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99958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33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46716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20089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93462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66847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40220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13605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6978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60363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3736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07971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1345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54729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102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0147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4860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48233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21618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4991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8374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41748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15122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8495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187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3525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8626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201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5384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2141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525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591"/>
                </a:lnTo>
                <a:lnTo>
                  <a:pt x="29611" y="29591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89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5289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39567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2940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8631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59696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3307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06454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982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53212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26585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99958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7333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46716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0089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93462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6847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40220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13605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86978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0363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3736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07971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81345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4729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28102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147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4860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8233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618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94991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8374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1748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15122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88495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6187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525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08626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201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55384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141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525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889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52892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1928093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661826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39567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12940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8631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59696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3307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06454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7982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53212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26585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99958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7333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46716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200897" y="4232351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5854"/>
                </a:moveTo>
                <a:lnTo>
                  <a:pt x="29616" y="5854"/>
                </a:lnTo>
                <a:lnTo>
                  <a:pt x="29616" y="0"/>
                </a:lnTo>
                <a:lnTo>
                  <a:pt x="0" y="0"/>
                </a:lnTo>
                <a:lnTo>
                  <a:pt x="0" y="585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93463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66847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40220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3605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6978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60363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33736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07971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81345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54729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28102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0147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74860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48233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21618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94991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68374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41748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15122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8495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6187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525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08626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201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55384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2141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5525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89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2892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19280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166182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139567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112940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8631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59696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03307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006454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97982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53212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26585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99958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333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83892" y="394284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934629" y="394284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66847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0220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3605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86978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60363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3736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7971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81345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4729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28102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0147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4860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48233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21618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94991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68374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1748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15122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88495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6187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3525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08626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8201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55384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02141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525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89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52892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9280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166182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139567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112940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8631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59696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03307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006454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97982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953212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926585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99958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7333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483892" y="367708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934629" y="367708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66847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40220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13605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6978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60363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33736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07971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81345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4729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8102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0147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74860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48233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21618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94991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68374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41748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15122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88495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6187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3525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08626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8201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5384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2141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5525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889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52892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192809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66182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07971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81345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1395671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112940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4729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28102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86313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76"/>
                </a:lnTo>
                <a:lnTo>
                  <a:pt x="29718" y="29476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01476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76"/>
                </a:lnTo>
                <a:lnTo>
                  <a:pt x="29717" y="29476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9696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74860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33071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48233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06454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1618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79827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94991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53212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26585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683749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41748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99958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15122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73332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884957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483892" y="341142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489"/>
                </a:moveTo>
                <a:lnTo>
                  <a:pt x="12890" y="29489"/>
                </a:lnTo>
                <a:lnTo>
                  <a:pt x="12890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6187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35253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934629" y="341142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668476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08626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82011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0220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553844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13605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86978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021419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603631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5525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33736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889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52892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928093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07971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661826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81345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1395671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54729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112940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8102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086313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01476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59696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4860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033071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48233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006454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21618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979827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94991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953212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683749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926585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41748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99958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15122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7333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88495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83892" y="314566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502"/>
                </a:moveTo>
                <a:lnTo>
                  <a:pt x="12890" y="29502"/>
                </a:lnTo>
                <a:lnTo>
                  <a:pt x="12890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6187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35253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934629" y="314566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08626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66847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82011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40220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553844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3605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686978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021419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660363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5525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633736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889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52892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079718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813450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1395671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54729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1129403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28102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0863135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014760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059696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74860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0330713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48233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0064546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21618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979827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949915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953212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83749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9265856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41748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999588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151225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73332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884957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483892" y="287981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61879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352535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934629" y="287980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08626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668476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820113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40220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553844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13605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869785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021419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60363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5525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33736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8899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52892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079718" y="26140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13450" y="26140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7995"/>
                </a:lnTo>
                <a:lnTo>
                  <a:pt x="0" y="29641"/>
                </a:lnTo>
                <a:lnTo>
                  <a:pt x="29616" y="29641"/>
                </a:lnTo>
                <a:lnTo>
                  <a:pt x="29616" y="179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395671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41"/>
                </a:lnTo>
                <a:lnTo>
                  <a:pt x="29603" y="2964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547296" y="2632075"/>
            <a:ext cx="29845" cy="12065"/>
          </a:xfrm>
          <a:custGeom>
            <a:avLst/>
            <a:gdLst/>
            <a:ahLst/>
            <a:cxnLst/>
            <a:rect l="l" t="t" r="r" b="b"/>
            <a:pathLst>
              <a:path w="29845" h="12064">
                <a:moveTo>
                  <a:pt x="0" y="11645"/>
                </a:moveTo>
                <a:lnTo>
                  <a:pt x="29603" y="11645"/>
                </a:lnTo>
                <a:lnTo>
                  <a:pt x="29603" y="0"/>
                </a:lnTo>
                <a:lnTo>
                  <a:pt x="0" y="0"/>
                </a:lnTo>
                <a:lnTo>
                  <a:pt x="0" y="1164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129403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281028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0863135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29"/>
                </a:lnTo>
                <a:lnTo>
                  <a:pt x="29718" y="2962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014760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29"/>
                </a:lnTo>
                <a:lnTo>
                  <a:pt x="29717" y="2962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59696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74860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0330713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48233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006454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216184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979827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49915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532124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83749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265856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41748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999588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151225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73332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884957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467166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618790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200897" y="2614041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0" y="21285"/>
                </a:moveTo>
                <a:lnTo>
                  <a:pt x="29616" y="21285"/>
                </a:lnTo>
                <a:lnTo>
                  <a:pt x="29616" y="0"/>
                </a:lnTo>
                <a:lnTo>
                  <a:pt x="0" y="0"/>
                </a:lnTo>
                <a:lnTo>
                  <a:pt x="0" y="2128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352535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934630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086267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668476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820113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7402207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553844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136053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869785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021419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603631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5525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33736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88990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52892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079718" y="23484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841504" y="234840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14"/>
                </a:moveTo>
                <a:lnTo>
                  <a:pt x="1562" y="29514"/>
                </a:lnTo>
                <a:lnTo>
                  <a:pt x="1562" y="0"/>
                </a:lnTo>
                <a:lnTo>
                  <a:pt x="0" y="0"/>
                </a:lnTo>
                <a:lnTo>
                  <a:pt x="0" y="2951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1395671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1129403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28102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0863135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14760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059696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748606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0330713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48233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006454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21618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79827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949915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53212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683749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26585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417480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99588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15122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73332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88495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67166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61879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20089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35253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934629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08626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668476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82011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402207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553844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13605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869785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021419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603631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525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33736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88990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52892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07971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841504" y="208264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476"/>
                </a:moveTo>
                <a:lnTo>
                  <a:pt x="1562" y="29476"/>
                </a:lnTo>
                <a:lnTo>
                  <a:pt x="1562" y="0"/>
                </a:lnTo>
                <a:lnTo>
                  <a:pt x="0" y="0"/>
                </a:lnTo>
                <a:lnTo>
                  <a:pt x="0" y="2947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1395671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1129403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28102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086313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014760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059696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74860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0330713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48233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006454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216184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79827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94991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32124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83749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926585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41748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8999588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151225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73332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884957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46716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61879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20089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352535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34630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2509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250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08626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668476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820113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402207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553844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136053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869785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021419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603631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5258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3736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2522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1252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8899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52892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079718" y="18168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841504" y="181688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90"/>
                </a:moveTo>
                <a:lnTo>
                  <a:pt x="1562" y="29590"/>
                </a:lnTo>
                <a:lnTo>
                  <a:pt x="1562" y="0"/>
                </a:lnTo>
                <a:lnTo>
                  <a:pt x="0" y="0"/>
                </a:lnTo>
                <a:lnTo>
                  <a:pt x="0" y="2959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1395671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112940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28102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0863135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014760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059696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748606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033071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48233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006454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21618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979827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94991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953212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683749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926585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417480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99958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15122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73332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88495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467166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61879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20089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352535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47939" y="1816849"/>
            <a:ext cx="16510" cy="29845"/>
          </a:xfrm>
          <a:custGeom>
            <a:avLst/>
            <a:gdLst/>
            <a:ahLst/>
            <a:cxnLst/>
            <a:rect l="l" t="t" r="r" b="b"/>
            <a:pathLst>
              <a:path w="16509" h="29844">
                <a:moveTo>
                  <a:pt x="0" y="29603"/>
                </a:moveTo>
                <a:lnTo>
                  <a:pt x="16306" y="29603"/>
                </a:lnTo>
                <a:lnTo>
                  <a:pt x="16306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08626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820113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1553844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021419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5525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337363" y="1816836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5" h="29844">
                <a:moveTo>
                  <a:pt x="0" y="29603"/>
                </a:moveTo>
                <a:lnTo>
                  <a:pt x="13131" y="29603"/>
                </a:lnTo>
                <a:lnTo>
                  <a:pt x="13131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8899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52892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1928093" y="1551127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06"/>
                </a:moveTo>
                <a:lnTo>
                  <a:pt x="29603" y="13106"/>
                </a:lnTo>
                <a:lnTo>
                  <a:pt x="29603" y="0"/>
                </a:lnTo>
                <a:lnTo>
                  <a:pt x="0" y="0"/>
                </a:lnTo>
                <a:lnTo>
                  <a:pt x="0" y="1310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079718" y="15511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1661826" y="1551114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19"/>
                </a:moveTo>
                <a:lnTo>
                  <a:pt x="29603" y="13119"/>
                </a:lnTo>
                <a:lnTo>
                  <a:pt x="29603" y="0"/>
                </a:lnTo>
                <a:lnTo>
                  <a:pt x="0" y="0"/>
                </a:lnTo>
                <a:lnTo>
                  <a:pt x="0" y="131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841504" y="1551114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603"/>
                </a:moveTo>
                <a:lnTo>
                  <a:pt x="1562" y="29603"/>
                </a:lnTo>
                <a:lnTo>
                  <a:pt x="1562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1395671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1129403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528102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0863135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5014760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059696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48606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0330713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48233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006454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21618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79827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949915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53212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683749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26585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17480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999588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15122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73332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88495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8467166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61879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820089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35253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93463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3157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1315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086267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668476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820113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402207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553844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136053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869785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021419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603631" y="1551063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69"/>
                </a:moveTo>
                <a:lnTo>
                  <a:pt x="29603" y="13169"/>
                </a:lnTo>
                <a:lnTo>
                  <a:pt x="29603" y="0"/>
                </a:lnTo>
                <a:lnTo>
                  <a:pt x="0" y="0"/>
                </a:lnTo>
                <a:lnTo>
                  <a:pt x="0" y="1316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55258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33736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3169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1316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88989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52892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192809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07971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1661826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841504" y="1285468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02"/>
                </a:moveTo>
                <a:lnTo>
                  <a:pt x="1562" y="29502"/>
                </a:lnTo>
                <a:lnTo>
                  <a:pt x="1562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1395671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112940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28102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086313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014760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059696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74860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0330713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48233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006454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216184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979827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94991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9532125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683749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9265856" y="1297381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80">
                <a:moveTo>
                  <a:pt x="0" y="17551"/>
                </a:moveTo>
                <a:lnTo>
                  <a:pt x="29616" y="17551"/>
                </a:lnTo>
                <a:lnTo>
                  <a:pt x="29616" y="0"/>
                </a:lnTo>
                <a:lnTo>
                  <a:pt x="0" y="0"/>
                </a:lnTo>
                <a:lnTo>
                  <a:pt x="0" y="175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41748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999588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151225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73332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884957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46716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618790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20089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352535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934629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8626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66847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20113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40220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53844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136053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869785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02141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603631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5525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337363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989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192809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07971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166182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5813450" y="10196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5367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1536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1395671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5547296" y="1019683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15366"/>
                </a:moveTo>
                <a:lnTo>
                  <a:pt x="29603" y="15366"/>
                </a:lnTo>
                <a:lnTo>
                  <a:pt x="29603" y="0"/>
                </a:lnTo>
                <a:lnTo>
                  <a:pt x="0" y="0"/>
                </a:lnTo>
                <a:lnTo>
                  <a:pt x="0" y="1536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112940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528102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0863135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014760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059696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74860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0330713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48233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0064546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216184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979827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94991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9549206" y="101967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4">
                <a:moveTo>
                  <a:pt x="0" y="29502"/>
                </a:moveTo>
                <a:lnTo>
                  <a:pt x="12534" y="29502"/>
                </a:lnTo>
                <a:lnTo>
                  <a:pt x="12534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683749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417480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999588" y="1019670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4">
                <a:moveTo>
                  <a:pt x="0" y="29489"/>
                </a:moveTo>
                <a:lnTo>
                  <a:pt x="18605" y="29489"/>
                </a:lnTo>
                <a:lnTo>
                  <a:pt x="18605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15122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873332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88495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46716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61879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20089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352535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934629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08626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66847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820113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40220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553844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713605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869785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02141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603631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75525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33736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8898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192809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07971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166182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81345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1395671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54729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112940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28102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0863135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01476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059696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74860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0330713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48233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006454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216184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979827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949915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9549206" y="75391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683749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417480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999588" y="75389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15122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73332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88495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46716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61879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20089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35253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934629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08626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66847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820113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40220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553844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13605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869785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02141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603631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5525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33736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8898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1928093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079718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166182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813450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1395671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54729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112940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28102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086313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014760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059696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74860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033071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48233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006454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16184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79827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94991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549206" y="48813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683749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41748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8999588" y="48813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15122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73332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88495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8467166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61879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20089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35253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93462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08626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668476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82011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40220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553844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13605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869785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02141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603631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55257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337363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88989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1928093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079718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166182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81345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1395671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554729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112940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528102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0863135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501476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059696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74860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033071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48233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0064546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216184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9798278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94991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9549206" y="22237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683749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41748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999588" y="22237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15122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73332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884957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46716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618790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20089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352535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934629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08626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66847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820113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40220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1553844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13605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869785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102141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603631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5525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33736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8898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265129" y="1563674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98" y="0"/>
                </a:moveTo>
                <a:lnTo>
                  <a:pt x="218019" y="4281"/>
                </a:lnTo>
                <a:lnTo>
                  <a:pt x="173051" y="16624"/>
                </a:lnTo>
                <a:lnTo>
                  <a:pt x="131643" y="36280"/>
                </a:lnTo>
                <a:lnTo>
                  <a:pt x="94546" y="62496"/>
                </a:lnTo>
                <a:lnTo>
                  <a:pt x="62511" y="94523"/>
                </a:lnTo>
                <a:lnTo>
                  <a:pt x="36288" y="131609"/>
                </a:lnTo>
                <a:lnTo>
                  <a:pt x="16628" y="173005"/>
                </a:lnTo>
                <a:lnTo>
                  <a:pt x="4282" y="217959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1" y="436915"/>
                </a:lnTo>
                <a:lnTo>
                  <a:pt x="94546" y="468940"/>
                </a:lnTo>
                <a:lnTo>
                  <a:pt x="131643" y="495154"/>
                </a:lnTo>
                <a:lnTo>
                  <a:pt x="173051" y="514808"/>
                </a:lnTo>
                <a:lnTo>
                  <a:pt x="218019" y="527150"/>
                </a:lnTo>
                <a:lnTo>
                  <a:pt x="265798" y="531431"/>
                </a:lnTo>
                <a:lnTo>
                  <a:pt x="313572" y="527150"/>
                </a:lnTo>
                <a:lnTo>
                  <a:pt x="358538" y="514808"/>
                </a:lnTo>
                <a:lnTo>
                  <a:pt x="399944" y="495154"/>
                </a:lnTo>
                <a:lnTo>
                  <a:pt x="437039" y="468940"/>
                </a:lnTo>
                <a:lnTo>
                  <a:pt x="469073" y="436915"/>
                </a:lnTo>
                <a:lnTo>
                  <a:pt x="495295" y="399831"/>
                </a:lnTo>
                <a:lnTo>
                  <a:pt x="514955" y="358437"/>
                </a:lnTo>
                <a:lnTo>
                  <a:pt x="527301" y="313484"/>
                </a:lnTo>
                <a:lnTo>
                  <a:pt x="531583" y="265722"/>
                </a:lnTo>
                <a:lnTo>
                  <a:pt x="527301" y="217959"/>
                </a:lnTo>
                <a:lnTo>
                  <a:pt x="514955" y="173005"/>
                </a:lnTo>
                <a:lnTo>
                  <a:pt x="495295" y="131609"/>
                </a:lnTo>
                <a:lnTo>
                  <a:pt x="469073" y="94523"/>
                </a:lnTo>
                <a:lnTo>
                  <a:pt x="437039" y="62496"/>
                </a:lnTo>
                <a:lnTo>
                  <a:pt x="399944" y="36280"/>
                </a:lnTo>
                <a:lnTo>
                  <a:pt x="358538" y="16624"/>
                </a:lnTo>
                <a:lnTo>
                  <a:pt x="313572" y="4281"/>
                </a:lnTo>
                <a:lnTo>
                  <a:pt x="265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417041" y="0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5">
                <a:moveTo>
                  <a:pt x="530872" y="0"/>
                </a:moveTo>
                <a:lnTo>
                  <a:pt x="0" y="0"/>
                </a:lnTo>
                <a:lnTo>
                  <a:pt x="18326" y="181686"/>
                </a:lnTo>
                <a:lnTo>
                  <a:pt x="28941" y="228179"/>
                </a:lnTo>
                <a:lnTo>
                  <a:pt x="41565" y="273874"/>
                </a:lnTo>
                <a:lnTo>
                  <a:pt x="56148" y="318722"/>
                </a:lnTo>
                <a:lnTo>
                  <a:pt x="72641" y="362672"/>
                </a:lnTo>
                <a:lnTo>
                  <a:pt x="90994" y="405677"/>
                </a:lnTo>
                <a:lnTo>
                  <a:pt x="111159" y="447685"/>
                </a:lnTo>
                <a:lnTo>
                  <a:pt x="133085" y="488650"/>
                </a:lnTo>
                <a:lnTo>
                  <a:pt x="156725" y="528520"/>
                </a:lnTo>
                <a:lnTo>
                  <a:pt x="182028" y="567248"/>
                </a:lnTo>
                <a:lnTo>
                  <a:pt x="208946" y="604783"/>
                </a:lnTo>
                <a:lnTo>
                  <a:pt x="237429" y="641076"/>
                </a:lnTo>
                <a:lnTo>
                  <a:pt x="267429" y="676079"/>
                </a:lnTo>
                <a:lnTo>
                  <a:pt x="298895" y="709743"/>
                </a:lnTo>
                <a:lnTo>
                  <a:pt x="331778" y="742017"/>
                </a:lnTo>
                <a:lnTo>
                  <a:pt x="366030" y="772852"/>
                </a:lnTo>
                <a:lnTo>
                  <a:pt x="401601" y="802200"/>
                </a:lnTo>
                <a:lnTo>
                  <a:pt x="438442" y="830012"/>
                </a:lnTo>
                <a:lnTo>
                  <a:pt x="476504" y="856237"/>
                </a:lnTo>
                <a:lnTo>
                  <a:pt x="515737" y="880828"/>
                </a:lnTo>
                <a:lnTo>
                  <a:pt x="556092" y="903733"/>
                </a:lnTo>
                <a:lnTo>
                  <a:pt x="597521" y="924906"/>
                </a:lnTo>
                <a:lnTo>
                  <a:pt x="639973" y="944295"/>
                </a:lnTo>
                <a:lnTo>
                  <a:pt x="683400" y="961852"/>
                </a:lnTo>
                <a:lnTo>
                  <a:pt x="727752" y="977529"/>
                </a:lnTo>
                <a:lnTo>
                  <a:pt x="772980" y="991274"/>
                </a:lnTo>
                <a:lnTo>
                  <a:pt x="819035" y="1003040"/>
                </a:lnTo>
                <a:lnTo>
                  <a:pt x="865868" y="1012777"/>
                </a:lnTo>
                <a:lnTo>
                  <a:pt x="913430" y="1020436"/>
                </a:lnTo>
                <a:lnTo>
                  <a:pt x="961670" y="1025968"/>
                </a:lnTo>
                <a:lnTo>
                  <a:pt x="1010541" y="1029323"/>
                </a:lnTo>
                <a:lnTo>
                  <a:pt x="1059992" y="1030452"/>
                </a:lnTo>
                <a:lnTo>
                  <a:pt x="1059992" y="499719"/>
                </a:lnTo>
                <a:lnTo>
                  <a:pt x="1009141" y="497323"/>
                </a:lnTo>
                <a:lnTo>
                  <a:pt x="959644" y="490279"/>
                </a:lnTo>
                <a:lnTo>
                  <a:pt x="911719" y="478804"/>
                </a:lnTo>
                <a:lnTo>
                  <a:pt x="865582" y="463117"/>
                </a:lnTo>
                <a:lnTo>
                  <a:pt x="821452" y="443435"/>
                </a:lnTo>
                <a:lnTo>
                  <a:pt x="779547" y="419974"/>
                </a:lnTo>
                <a:lnTo>
                  <a:pt x="740084" y="392954"/>
                </a:lnTo>
                <a:lnTo>
                  <a:pt x="703280" y="362591"/>
                </a:lnTo>
                <a:lnTo>
                  <a:pt x="669353" y="329103"/>
                </a:lnTo>
                <a:lnTo>
                  <a:pt x="638522" y="292707"/>
                </a:lnTo>
                <a:lnTo>
                  <a:pt x="611002" y="253621"/>
                </a:lnTo>
                <a:lnTo>
                  <a:pt x="587013" y="212063"/>
                </a:lnTo>
                <a:lnTo>
                  <a:pt x="566772" y="168249"/>
                </a:lnTo>
                <a:lnTo>
                  <a:pt x="550496" y="122398"/>
                </a:lnTo>
                <a:lnTo>
                  <a:pt x="538403" y="74726"/>
                </a:lnTo>
                <a:lnTo>
                  <a:pt x="530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334810" y="49902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6"/>
                </a:lnTo>
                <a:lnTo>
                  <a:pt x="94539" y="62491"/>
                </a:lnTo>
                <a:lnTo>
                  <a:pt x="62506" y="94515"/>
                </a:lnTo>
                <a:lnTo>
                  <a:pt x="36285" y="131600"/>
                </a:lnTo>
                <a:lnTo>
                  <a:pt x="16627" y="172994"/>
                </a:lnTo>
                <a:lnTo>
                  <a:pt x="4281" y="217947"/>
                </a:lnTo>
                <a:lnTo>
                  <a:pt x="0" y="265709"/>
                </a:lnTo>
                <a:lnTo>
                  <a:pt x="4281" y="313471"/>
                </a:lnTo>
                <a:lnTo>
                  <a:pt x="16627" y="358426"/>
                </a:lnTo>
                <a:lnTo>
                  <a:pt x="36285" y="399821"/>
                </a:lnTo>
                <a:lnTo>
                  <a:pt x="62506" y="436908"/>
                </a:lnTo>
                <a:lnTo>
                  <a:pt x="94539" y="468935"/>
                </a:lnTo>
                <a:lnTo>
                  <a:pt x="131634" y="495151"/>
                </a:lnTo>
                <a:lnTo>
                  <a:pt x="173040" y="514806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6"/>
                </a:lnTo>
                <a:lnTo>
                  <a:pt x="399931" y="495151"/>
                </a:lnTo>
                <a:lnTo>
                  <a:pt x="437026" y="468935"/>
                </a:lnTo>
                <a:lnTo>
                  <a:pt x="469060" y="436908"/>
                </a:lnTo>
                <a:lnTo>
                  <a:pt x="495283" y="399821"/>
                </a:lnTo>
                <a:lnTo>
                  <a:pt x="514942" y="358426"/>
                </a:lnTo>
                <a:lnTo>
                  <a:pt x="527288" y="313471"/>
                </a:lnTo>
                <a:lnTo>
                  <a:pt x="531571" y="265709"/>
                </a:lnTo>
                <a:lnTo>
                  <a:pt x="527288" y="217947"/>
                </a:lnTo>
                <a:lnTo>
                  <a:pt x="514942" y="172994"/>
                </a:lnTo>
                <a:lnTo>
                  <a:pt x="495283" y="131600"/>
                </a:lnTo>
                <a:lnTo>
                  <a:pt x="469060" y="94515"/>
                </a:lnTo>
                <a:lnTo>
                  <a:pt x="437026" y="62491"/>
                </a:lnTo>
                <a:lnTo>
                  <a:pt x="399931" y="36276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81"/>
                </a:lnTo>
                <a:lnTo>
                  <a:pt x="531012" y="1297381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0365663" y="0"/>
            <a:ext cx="1826895" cy="1030605"/>
          </a:xfrm>
          <a:custGeom>
            <a:avLst/>
            <a:gdLst/>
            <a:ahLst/>
            <a:cxnLst/>
            <a:rect l="l" t="t" r="r" b="b"/>
            <a:pathLst>
              <a:path w="1826895" h="1030605">
                <a:moveTo>
                  <a:pt x="1826336" y="0"/>
                </a:moveTo>
                <a:lnTo>
                  <a:pt x="1589112" y="0"/>
                </a:lnTo>
                <a:lnTo>
                  <a:pt x="1581581" y="74790"/>
                </a:lnTo>
                <a:lnTo>
                  <a:pt x="1569488" y="122461"/>
                </a:lnTo>
                <a:lnTo>
                  <a:pt x="1553212" y="168312"/>
                </a:lnTo>
                <a:lnTo>
                  <a:pt x="1532971" y="212126"/>
                </a:lnTo>
                <a:lnTo>
                  <a:pt x="1508982" y="253685"/>
                </a:lnTo>
                <a:lnTo>
                  <a:pt x="1481463" y="292771"/>
                </a:lnTo>
                <a:lnTo>
                  <a:pt x="1450631" y="329167"/>
                </a:lnTo>
                <a:lnTo>
                  <a:pt x="1416705" y="362655"/>
                </a:lnTo>
                <a:lnTo>
                  <a:pt x="1379901" y="393018"/>
                </a:lnTo>
                <a:lnTo>
                  <a:pt x="1340438" y="420038"/>
                </a:lnTo>
                <a:lnTo>
                  <a:pt x="1298532" y="443498"/>
                </a:lnTo>
                <a:lnTo>
                  <a:pt x="1254402" y="463180"/>
                </a:lnTo>
                <a:lnTo>
                  <a:pt x="1208266" y="478868"/>
                </a:lnTo>
                <a:lnTo>
                  <a:pt x="1160340" y="490342"/>
                </a:lnTo>
                <a:lnTo>
                  <a:pt x="1110843" y="497386"/>
                </a:lnTo>
                <a:lnTo>
                  <a:pt x="1059992" y="499783"/>
                </a:lnTo>
                <a:lnTo>
                  <a:pt x="1009141" y="497386"/>
                </a:lnTo>
                <a:lnTo>
                  <a:pt x="959644" y="490342"/>
                </a:lnTo>
                <a:lnTo>
                  <a:pt x="911719" y="478868"/>
                </a:lnTo>
                <a:lnTo>
                  <a:pt x="865582" y="463180"/>
                </a:lnTo>
                <a:lnTo>
                  <a:pt x="821453" y="443498"/>
                </a:lnTo>
                <a:lnTo>
                  <a:pt x="779548" y="420038"/>
                </a:lnTo>
                <a:lnTo>
                  <a:pt x="740085" y="393018"/>
                </a:lnTo>
                <a:lnTo>
                  <a:pt x="703282" y="362655"/>
                </a:lnTo>
                <a:lnTo>
                  <a:pt x="669356" y="329167"/>
                </a:lnTo>
                <a:lnTo>
                  <a:pt x="638525" y="292771"/>
                </a:lnTo>
                <a:lnTo>
                  <a:pt x="611007" y="253685"/>
                </a:lnTo>
                <a:lnTo>
                  <a:pt x="587020" y="212126"/>
                </a:lnTo>
                <a:lnTo>
                  <a:pt x="566780" y="168312"/>
                </a:lnTo>
                <a:lnTo>
                  <a:pt x="550507" y="122461"/>
                </a:lnTo>
                <a:lnTo>
                  <a:pt x="538416" y="74790"/>
                </a:lnTo>
                <a:lnTo>
                  <a:pt x="530872" y="0"/>
                </a:lnTo>
                <a:lnTo>
                  <a:pt x="0" y="0"/>
                </a:lnTo>
                <a:lnTo>
                  <a:pt x="18326" y="181749"/>
                </a:lnTo>
                <a:lnTo>
                  <a:pt x="28941" y="228243"/>
                </a:lnTo>
                <a:lnTo>
                  <a:pt x="41565" y="273938"/>
                </a:lnTo>
                <a:lnTo>
                  <a:pt x="56148" y="318785"/>
                </a:lnTo>
                <a:lnTo>
                  <a:pt x="72641" y="362736"/>
                </a:lnTo>
                <a:lnTo>
                  <a:pt x="90995" y="405740"/>
                </a:lnTo>
                <a:lnTo>
                  <a:pt x="111160" y="447749"/>
                </a:lnTo>
                <a:lnTo>
                  <a:pt x="133087" y="488713"/>
                </a:lnTo>
                <a:lnTo>
                  <a:pt x="156727" y="528584"/>
                </a:lnTo>
                <a:lnTo>
                  <a:pt x="182031" y="567311"/>
                </a:lnTo>
                <a:lnTo>
                  <a:pt x="208949" y="604846"/>
                </a:lnTo>
                <a:lnTo>
                  <a:pt x="237433" y="641140"/>
                </a:lnTo>
                <a:lnTo>
                  <a:pt x="267432" y="676143"/>
                </a:lnTo>
                <a:lnTo>
                  <a:pt x="298898" y="709806"/>
                </a:lnTo>
                <a:lnTo>
                  <a:pt x="331782" y="742080"/>
                </a:lnTo>
                <a:lnTo>
                  <a:pt x="366035" y="772916"/>
                </a:lnTo>
                <a:lnTo>
                  <a:pt x="401606" y="802264"/>
                </a:lnTo>
                <a:lnTo>
                  <a:pt x="438447" y="830075"/>
                </a:lnTo>
                <a:lnTo>
                  <a:pt x="476509" y="856301"/>
                </a:lnTo>
                <a:lnTo>
                  <a:pt x="515742" y="880891"/>
                </a:lnTo>
                <a:lnTo>
                  <a:pt x="556098" y="903797"/>
                </a:lnTo>
                <a:lnTo>
                  <a:pt x="597526" y="924969"/>
                </a:lnTo>
                <a:lnTo>
                  <a:pt x="639979" y="944359"/>
                </a:lnTo>
                <a:lnTo>
                  <a:pt x="683405" y="961916"/>
                </a:lnTo>
                <a:lnTo>
                  <a:pt x="727757" y="977592"/>
                </a:lnTo>
                <a:lnTo>
                  <a:pt x="772985" y="991338"/>
                </a:lnTo>
                <a:lnTo>
                  <a:pt x="819040" y="1003104"/>
                </a:lnTo>
                <a:lnTo>
                  <a:pt x="865872" y="1012841"/>
                </a:lnTo>
                <a:lnTo>
                  <a:pt x="913433" y="1020500"/>
                </a:lnTo>
                <a:lnTo>
                  <a:pt x="961672" y="1026031"/>
                </a:lnTo>
                <a:lnTo>
                  <a:pt x="1010542" y="1029386"/>
                </a:lnTo>
                <a:lnTo>
                  <a:pt x="1059992" y="1030516"/>
                </a:lnTo>
                <a:lnTo>
                  <a:pt x="1111508" y="1029290"/>
                </a:lnTo>
                <a:lnTo>
                  <a:pt x="1162392" y="1025649"/>
                </a:lnTo>
                <a:lnTo>
                  <a:pt x="1212587" y="1019650"/>
                </a:lnTo>
                <a:lnTo>
                  <a:pt x="1262038" y="1011347"/>
                </a:lnTo>
                <a:lnTo>
                  <a:pt x="1310689" y="1000797"/>
                </a:lnTo>
                <a:lnTo>
                  <a:pt x="1358484" y="988055"/>
                </a:lnTo>
                <a:lnTo>
                  <a:pt x="1405369" y="973177"/>
                </a:lnTo>
                <a:lnTo>
                  <a:pt x="1451286" y="956219"/>
                </a:lnTo>
                <a:lnTo>
                  <a:pt x="1496181" y="937235"/>
                </a:lnTo>
                <a:lnTo>
                  <a:pt x="1539997" y="916283"/>
                </a:lnTo>
                <a:lnTo>
                  <a:pt x="1582679" y="893417"/>
                </a:lnTo>
                <a:lnTo>
                  <a:pt x="1624171" y="868694"/>
                </a:lnTo>
                <a:lnTo>
                  <a:pt x="1664417" y="842169"/>
                </a:lnTo>
                <a:lnTo>
                  <a:pt x="1703362" y="813897"/>
                </a:lnTo>
                <a:lnTo>
                  <a:pt x="1740950" y="783935"/>
                </a:lnTo>
                <a:lnTo>
                  <a:pt x="1777126" y="752338"/>
                </a:lnTo>
                <a:lnTo>
                  <a:pt x="1811832" y="719162"/>
                </a:lnTo>
                <a:lnTo>
                  <a:pt x="1826336" y="703224"/>
                </a:lnTo>
                <a:lnTo>
                  <a:pt x="1826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5310492" y="1035050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350495" y="156423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4">
                <a:moveTo>
                  <a:pt x="1597444" y="0"/>
                </a:moveTo>
                <a:lnTo>
                  <a:pt x="0" y="0"/>
                </a:lnTo>
                <a:lnTo>
                  <a:pt x="0" y="530885"/>
                </a:lnTo>
                <a:lnTo>
                  <a:pt x="1597444" y="530885"/>
                </a:lnTo>
                <a:lnTo>
                  <a:pt x="1597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1660987" y="1564233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1660987" y="4225925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6"/>
                </a:lnTo>
                <a:lnTo>
                  <a:pt x="531012" y="1597026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9542564" y="632712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5">
                <a:moveTo>
                  <a:pt x="1597431" y="0"/>
                </a:moveTo>
                <a:lnTo>
                  <a:pt x="0" y="0"/>
                </a:lnTo>
                <a:lnTo>
                  <a:pt x="0" y="530877"/>
                </a:lnTo>
                <a:lnTo>
                  <a:pt x="1597431" y="530877"/>
                </a:lnTo>
                <a:lnTo>
                  <a:pt x="159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0615638" y="4754879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5">
                <a:moveTo>
                  <a:pt x="265785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9" y="36277"/>
                </a:lnTo>
                <a:lnTo>
                  <a:pt x="94544" y="62492"/>
                </a:lnTo>
                <a:lnTo>
                  <a:pt x="62510" y="94517"/>
                </a:lnTo>
                <a:lnTo>
                  <a:pt x="36288" y="131603"/>
                </a:lnTo>
                <a:lnTo>
                  <a:pt x="16628" y="173000"/>
                </a:lnTo>
                <a:lnTo>
                  <a:pt x="4282" y="217956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0" y="436915"/>
                </a:lnTo>
                <a:lnTo>
                  <a:pt x="94544" y="468940"/>
                </a:lnTo>
                <a:lnTo>
                  <a:pt x="131639" y="495154"/>
                </a:lnTo>
                <a:lnTo>
                  <a:pt x="173045" y="514808"/>
                </a:lnTo>
                <a:lnTo>
                  <a:pt x="218011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952879" y="2635326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66" y="0"/>
                </a:lnTo>
                <a:lnTo>
                  <a:pt x="1593490" y="48445"/>
                </a:lnTo>
                <a:lnTo>
                  <a:pt x="1587088" y="95673"/>
                </a:lnTo>
                <a:lnTo>
                  <a:pt x="1576648" y="141493"/>
                </a:lnTo>
                <a:lnTo>
                  <a:pt x="1562357" y="185720"/>
                </a:lnTo>
                <a:lnTo>
                  <a:pt x="1544404" y="228164"/>
                </a:lnTo>
                <a:lnTo>
                  <a:pt x="1522977" y="268638"/>
                </a:lnTo>
                <a:lnTo>
                  <a:pt x="1498263" y="306954"/>
                </a:lnTo>
                <a:lnTo>
                  <a:pt x="1470451" y="342925"/>
                </a:lnTo>
                <a:lnTo>
                  <a:pt x="1439729" y="376361"/>
                </a:lnTo>
                <a:lnTo>
                  <a:pt x="1406284" y="407075"/>
                </a:lnTo>
                <a:lnTo>
                  <a:pt x="1370304" y="434880"/>
                </a:lnTo>
                <a:lnTo>
                  <a:pt x="1331978" y="459587"/>
                </a:lnTo>
                <a:lnTo>
                  <a:pt x="1291493" y="481009"/>
                </a:lnTo>
                <a:lnTo>
                  <a:pt x="1249038" y="498957"/>
                </a:lnTo>
                <a:lnTo>
                  <a:pt x="1204800" y="513244"/>
                </a:lnTo>
                <a:lnTo>
                  <a:pt x="1158967" y="523681"/>
                </a:lnTo>
                <a:lnTo>
                  <a:pt x="1111727" y="530081"/>
                </a:lnTo>
                <a:lnTo>
                  <a:pt x="1063269" y="532257"/>
                </a:lnTo>
                <a:lnTo>
                  <a:pt x="1014809" y="530081"/>
                </a:lnTo>
                <a:lnTo>
                  <a:pt x="967567" y="523681"/>
                </a:lnTo>
                <a:lnTo>
                  <a:pt x="921733" y="513244"/>
                </a:lnTo>
                <a:lnTo>
                  <a:pt x="877493" y="498957"/>
                </a:lnTo>
                <a:lnTo>
                  <a:pt x="835037" y="481009"/>
                </a:lnTo>
                <a:lnTo>
                  <a:pt x="794551" y="459587"/>
                </a:lnTo>
                <a:lnTo>
                  <a:pt x="756224" y="434880"/>
                </a:lnTo>
                <a:lnTo>
                  <a:pt x="720244" y="407075"/>
                </a:lnTo>
                <a:lnTo>
                  <a:pt x="686798" y="376361"/>
                </a:lnTo>
                <a:lnTo>
                  <a:pt x="656075" y="342925"/>
                </a:lnTo>
                <a:lnTo>
                  <a:pt x="628263" y="306954"/>
                </a:lnTo>
                <a:lnTo>
                  <a:pt x="603549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3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9"/>
                </a:lnTo>
                <a:lnTo>
                  <a:pt x="145165" y="536510"/>
                </a:lnTo>
                <a:lnTo>
                  <a:pt x="169046" y="575333"/>
                </a:lnTo>
                <a:lnTo>
                  <a:pt x="194521" y="613032"/>
                </a:lnTo>
                <a:lnTo>
                  <a:pt x="221543" y="649560"/>
                </a:lnTo>
                <a:lnTo>
                  <a:pt x="250065" y="684869"/>
                </a:lnTo>
                <a:lnTo>
                  <a:pt x="280040" y="718914"/>
                </a:lnTo>
                <a:lnTo>
                  <a:pt x="311421" y="751646"/>
                </a:lnTo>
                <a:lnTo>
                  <a:pt x="344162" y="783019"/>
                </a:lnTo>
                <a:lnTo>
                  <a:pt x="378215" y="812987"/>
                </a:lnTo>
                <a:lnTo>
                  <a:pt x="413533" y="841501"/>
                </a:lnTo>
                <a:lnTo>
                  <a:pt x="450071" y="868516"/>
                </a:lnTo>
                <a:lnTo>
                  <a:pt x="487779" y="893985"/>
                </a:lnTo>
                <a:lnTo>
                  <a:pt x="526613" y="917860"/>
                </a:lnTo>
                <a:lnTo>
                  <a:pt x="566524" y="940094"/>
                </a:lnTo>
                <a:lnTo>
                  <a:pt x="607467" y="960641"/>
                </a:lnTo>
                <a:lnTo>
                  <a:pt x="649393" y="979454"/>
                </a:lnTo>
                <a:lnTo>
                  <a:pt x="692257" y="996486"/>
                </a:lnTo>
                <a:lnTo>
                  <a:pt x="736010" y="1011690"/>
                </a:lnTo>
                <a:lnTo>
                  <a:pt x="780607" y="1025018"/>
                </a:lnTo>
                <a:lnTo>
                  <a:pt x="826000" y="1036425"/>
                </a:lnTo>
                <a:lnTo>
                  <a:pt x="872143" y="1045863"/>
                </a:lnTo>
                <a:lnTo>
                  <a:pt x="918988" y="1053286"/>
                </a:lnTo>
                <a:lnTo>
                  <a:pt x="966489" y="1058645"/>
                </a:lnTo>
                <a:lnTo>
                  <a:pt x="1014598" y="1061896"/>
                </a:lnTo>
                <a:lnTo>
                  <a:pt x="1063269" y="1062990"/>
                </a:lnTo>
                <a:lnTo>
                  <a:pt x="1111939" y="1061896"/>
                </a:lnTo>
                <a:lnTo>
                  <a:pt x="1160047" y="1058645"/>
                </a:lnTo>
                <a:lnTo>
                  <a:pt x="1207547" y="1053286"/>
                </a:lnTo>
                <a:lnTo>
                  <a:pt x="1254391" y="1045863"/>
                </a:lnTo>
                <a:lnTo>
                  <a:pt x="1300533" y="1036425"/>
                </a:lnTo>
                <a:lnTo>
                  <a:pt x="1345925" y="1025018"/>
                </a:lnTo>
                <a:lnTo>
                  <a:pt x="1390522" y="1011690"/>
                </a:lnTo>
                <a:lnTo>
                  <a:pt x="1434274" y="996486"/>
                </a:lnTo>
                <a:lnTo>
                  <a:pt x="1477137" y="979454"/>
                </a:lnTo>
                <a:lnTo>
                  <a:pt x="1519063" y="960641"/>
                </a:lnTo>
                <a:lnTo>
                  <a:pt x="1560005" y="940094"/>
                </a:lnTo>
                <a:lnTo>
                  <a:pt x="1599916" y="917860"/>
                </a:lnTo>
                <a:lnTo>
                  <a:pt x="1638749" y="893985"/>
                </a:lnTo>
                <a:lnTo>
                  <a:pt x="1676457" y="868516"/>
                </a:lnTo>
                <a:lnTo>
                  <a:pt x="1712994" y="841501"/>
                </a:lnTo>
                <a:lnTo>
                  <a:pt x="1748313" y="812987"/>
                </a:lnTo>
                <a:lnTo>
                  <a:pt x="1782365" y="783019"/>
                </a:lnTo>
                <a:lnTo>
                  <a:pt x="1815106" y="751646"/>
                </a:lnTo>
                <a:lnTo>
                  <a:pt x="1846487" y="718914"/>
                </a:lnTo>
                <a:lnTo>
                  <a:pt x="1876462" y="684869"/>
                </a:lnTo>
                <a:lnTo>
                  <a:pt x="1904983" y="649560"/>
                </a:lnTo>
                <a:lnTo>
                  <a:pt x="1932005" y="613032"/>
                </a:lnTo>
                <a:lnTo>
                  <a:pt x="1957480" y="575333"/>
                </a:lnTo>
                <a:lnTo>
                  <a:pt x="1981360" y="536510"/>
                </a:lnTo>
                <a:lnTo>
                  <a:pt x="2003600" y="496609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3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856357" y="5827555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92" y="0"/>
                </a:moveTo>
                <a:lnTo>
                  <a:pt x="1010541" y="1129"/>
                </a:lnTo>
                <a:lnTo>
                  <a:pt x="961670" y="4484"/>
                </a:lnTo>
                <a:lnTo>
                  <a:pt x="913430" y="10015"/>
                </a:lnTo>
                <a:lnTo>
                  <a:pt x="865868" y="17674"/>
                </a:lnTo>
                <a:lnTo>
                  <a:pt x="819035" y="27411"/>
                </a:lnTo>
                <a:lnTo>
                  <a:pt x="772980" y="39177"/>
                </a:lnTo>
                <a:lnTo>
                  <a:pt x="727752" y="52923"/>
                </a:lnTo>
                <a:lnTo>
                  <a:pt x="683400" y="68599"/>
                </a:lnTo>
                <a:lnTo>
                  <a:pt x="639973" y="86156"/>
                </a:lnTo>
                <a:lnTo>
                  <a:pt x="597521" y="105545"/>
                </a:lnTo>
                <a:lnTo>
                  <a:pt x="556092" y="126717"/>
                </a:lnTo>
                <a:lnTo>
                  <a:pt x="515737" y="149623"/>
                </a:lnTo>
                <a:lnTo>
                  <a:pt x="476504" y="174213"/>
                </a:lnTo>
                <a:lnTo>
                  <a:pt x="438442" y="200438"/>
                </a:lnTo>
                <a:lnTo>
                  <a:pt x="401601" y="228249"/>
                </a:lnTo>
                <a:lnTo>
                  <a:pt x="366030" y="257597"/>
                </a:lnTo>
                <a:lnTo>
                  <a:pt x="331778" y="288433"/>
                </a:lnTo>
                <a:lnTo>
                  <a:pt x="298895" y="320706"/>
                </a:lnTo>
                <a:lnTo>
                  <a:pt x="267429" y="354369"/>
                </a:lnTo>
                <a:lnTo>
                  <a:pt x="237429" y="389372"/>
                </a:lnTo>
                <a:lnTo>
                  <a:pt x="208946" y="425665"/>
                </a:lnTo>
                <a:lnTo>
                  <a:pt x="182028" y="463200"/>
                </a:lnTo>
                <a:lnTo>
                  <a:pt x="156725" y="501927"/>
                </a:lnTo>
                <a:lnTo>
                  <a:pt x="133085" y="541797"/>
                </a:lnTo>
                <a:lnTo>
                  <a:pt x="111159" y="582761"/>
                </a:lnTo>
                <a:lnTo>
                  <a:pt x="90994" y="624770"/>
                </a:lnTo>
                <a:lnTo>
                  <a:pt x="72641" y="667774"/>
                </a:lnTo>
                <a:lnTo>
                  <a:pt x="56148" y="711724"/>
                </a:lnTo>
                <a:lnTo>
                  <a:pt x="41565" y="756570"/>
                </a:lnTo>
                <a:lnTo>
                  <a:pt x="28941" y="802265"/>
                </a:lnTo>
                <a:lnTo>
                  <a:pt x="18326" y="848758"/>
                </a:lnTo>
                <a:lnTo>
                  <a:pt x="0" y="1030446"/>
                </a:lnTo>
                <a:lnTo>
                  <a:pt x="530872" y="1030446"/>
                </a:lnTo>
                <a:lnTo>
                  <a:pt x="538403" y="955720"/>
                </a:lnTo>
                <a:lnTo>
                  <a:pt x="550496" y="908049"/>
                </a:lnTo>
                <a:lnTo>
                  <a:pt x="566772" y="862198"/>
                </a:lnTo>
                <a:lnTo>
                  <a:pt x="587013" y="818385"/>
                </a:lnTo>
                <a:lnTo>
                  <a:pt x="611002" y="776826"/>
                </a:lnTo>
                <a:lnTo>
                  <a:pt x="638522" y="737740"/>
                </a:lnTo>
                <a:lnTo>
                  <a:pt x="669353" y="701345"/>
                </a:lnTo>
                <a:lnTo>
                  <a:pt x="703280" y="667856"/>
                </a:lnTo>
                <a:lnTo>
                  <a:pt x="740084" y="637493"/>
                </a:lnTo>
                <a:lnTo>
                  <a:pt x="779547" y="610473"/>
                </a:lnTo>
                <a:lnTo>
                  <a:pt x="821452" y="587012"/>
                </a:lnTo>
                <a:lnTo>
                  <a:pt x="865582" y="567330"/>
                </a:lnTo>
                <a:lnTo>
                  <a:pt x="911719" y="551643"/>
                </a:lnTo>
                <a:lnTo>
                  <a:pt x="959644" y="540168"/>
                </a:lnTo>
                <a:lnTo>
                  <a:pt x="1009141" y="533124"/>
                </a:lnTo>
                <a:lnTo>
                  <a:pt x="1059992" y="530727"/>
                </a:lnTo>
                <a:lnTo>
                  <a:pt x="105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 txBox="1">
            <a:spLocks noGrp="1"/>
          </p:cNvSpPr>
          <p:nvPr>
            <p:ph type="title"/>
          </p:nvPr>
        </p:nvSpPr>
        <p:spPr>
          <a:xfrm>
            <a:off x="382559" y="2412708"/>
            <a:ext cx="5086350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40"/>
              </a:lnSpc>
              <a:spcBef>
                <a:spcPts val="100"/>
              </a:spcBef>
            </a:pPr>
            <a:r>
              <a:rPr lang="en-US" sz="4800" spc="-65" dirty="0">
                <a:solidFill>
                  <a:srgbClr val="58595B"/>
                </a:solidFill>
              </a:rPr>
              <a:t>Intro in RPA</a:t>
            </a:r>
            <a:br>
              <a:rPr lang="en-US" sz="4800" spc="-65" dirty="0">
                <a:solidFill>
                  <a:srgbClr val="58595B"/>
                </a:solidFill>
              </a:rPr>
            </a:br>
            <a:r>
              <a:rPr lang="en-US" sz="1600" spc="-65" dirty="0">
                <a:solidFill>
                  <a:srgbClr val="58595B"/>
                </a:solidFill>
              </a:rPr>
              <a:t>7</a:t>
            </a:r>
            <a:r>
              <a:rPr lang="en-US" sz="1600" spc="-65" baseline="30000" dirty="0">
                <a:solidFill>
                  <a:srgbClr val="58595B"/>
                </a:solidFill>
              </a:rPr>
              <a:t>th</a:t>
            </a:r>
            <a:r>
              <a:rPr lang="en-US" sz="1600" spc="-65" dirty="0">
                <a:solidFill>
                  <a:srgbClr val="58595B"/>
                </a:solidFill>
              </a:rPr>
              <a:t>  Lab </a:t>
            </a:r>
            <a:r>
              <a:rPr lang="en-US" sz="1600" spc="-65">
                <a:solidFill>
                  <a:srgbClr val="58595B"/>
                </a:solidFill>
              </a:rPr>
              <a:t>– </a:t>
            </a:r>
            <a:r>
              <a:rPr lang="en-US" sz="1600" spc="-65" smtClean="0">
                <a:solidFill>
                  <a:srgbClr val="58595B"/>
                </a:solidFill>
              </a:rPr>
              <a:t>21</a:t>
            </a:r>
            <a:r>
              <a:rPr lang="en-US" sz="1600" spc="-65" smtClean="0">
                <a:solidFill>
                  <a:srgbClr val="58595B"/>
                </a:solidFill>
              </a:rPr>
              <a:t>/11/2022</a:t>
            </a:r>
            <a:endParaRPr sz="1600" dirty="0"/>
          </a:p>
        </p:txBody>
      </p:sp>
      <p:sp>
        <p:nvSpPr>
          <p:cNvPr id="1097" name="TextBox 1096">
            <a:extLst>
              <a:ext uri="{FF2B5EF4-FFF2-40B4-BE49-F238E27FC236}">
                <a16:creationId xmlns="" xmlns:a16="http://schemas.microsoft.com/office/drawing/2014/main" id="{5F31799D-E5C1-4B55-BB63-F1BA50AD7925}"/>
              </a:ext>
            </a:extLst>
          </p:cNvPr>
          <p:cNvSpPr txBox="1"/>
          <p:nvPr/>
        </p:nvSpPr>
        <p:spPr>
          <a:xfrm>
            <a:off x="488990" y="4474374"/>
            <a:ext cx="278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Staicu Adelina Nicoleta</a:t>
            </a:r>
          </a:p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nicoleta.staicu@unibuc.ro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 err="1"/>
              <a:t>Linkedin</a:t>
            </a:r>
            <a:r>
              <a:rPr lang="en-US" dirty="0"/>
              <a:t> job searching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Retrieve first 5 RPA Developer jobs from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Linkedin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Develop a workflow to get the first 5 RPA Developer jobs displayed on the LinkedIn platform. </a:t>
            </a:r>
          </a:p>
          <a:p>
            <a:pPr algn="l" fontAlgn="auto"/>
            <a:endParaRPr lang="en-US" sz="1200" dirty="0">
              <a:solidFill>
                <a:srgbClr val="313537"/>
              </a:solidFill>
              <a:latin typeface="Inter"/>
            </a:endParaRPr>
          </a:p>
          <a:p>
            <a:pPr algn="l" fontAlgn="auto"/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The robot will:</a:t>
            </a:r>
          </a:p>
          <a:p>
            <a:pPr algn="l" fontAlgn="auto"/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 Login to LinkedIn, verifying if the window is loaded when opening and if login was performed successfully.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Search for RPA </a:t>
            </a:r>
            <a:r>
              <a:rPr lang="en-US" sz="1200">
                <a:solidFill>
                  <a:srgbClr val="313537"/>
                </a:solidFill>
                <a:latin typeface="Inter"/>
              </a:rPr>
              <a:t>Developer </a:t>
            </a:r>
            <a:r>
              <a:rPr lang="en-US" sz="1200" smtClean="0">
                <a:solidFill>
                  <a:srgbClr val="313537"/>
                </a:solidFill>
                <a:latin typeface="Inter"/>
              </a:rPr>
              <a:t>jobs</a:t>
            </a:r>
            <a:endParaRPr lang="en-US" sz="1200" dirty="0">
              <a:solidFill>
                <a:srgbClr val="313537"/>
              </a:solidFill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Retrieve the 5 five RPA Developer jobs found and store them in an excel file, along with the company name hiring.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Close LinkedIn</a:t>
            </a:r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90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PDF automation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info from native PDF using Read PDF activities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Develop a workflow to read the NPO Invoice PDF file and Invoice02 PDF file</a:t>
            </a:r>
          </a:p>
          <a:p>
            <a:pPr marL="285750" indent="-285750" algn="l" fontAlgn="auto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Using Read PDF Text</a:t>
            </a:r>
          </a:p>
          <a:p>
            <a:pPr marL="285750" indent="-285750"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Using Read PDF with OCR (</a:t>
            </a:r>
            <a:r>
              <a:rPr lang="en-US" sz="1200" dirty="0" smtClean="0">
                <a:solidFill>
                  <a:srgbClr val="313537"/>
                </a:solidFill>
                <a:latin typeface="Inter"/>
              </a:rPr>
              <a:t>Microsoft)</a:t>
            </a: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endParaRPr lang="en-US" sz="1200" dirty="0">
              <a:solidFill>
                <a:srgbClr val="313537"/>
              </a:solidFill>
              <a:latin typeface="Inter"/>
            </a:endParaRPr>
          </a:p>
          <a:p>
            <a:pPr algn="l" fontAlgn="auto"/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The robot will:</a:t>
            </a:r>
          </a:p>
          <a:p>
            <a:pPr algn="l" fontAlgn="auto"/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 display an input dialog, requesting the user to select one of the 2 options: {"Read PDF Text", "Read PDF With OCR"}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 If Read PDF Text is selected, the robot will retrieve relevant information from the invoice: address, city, phone number, invoice number, vendor, bank name, bank account, IBAN Code. The information will be written in a new .txt file.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 If Read PDF With OCR is selected, the robot will </a:t>
            </a:r>
            <a:r>
              <a:rPr lang="en-US" sz="1200" dirty="0" smtClean="0">
                <a:solidFill>
                  <a:srgbClr val="313537"/>
                </a:solidFill>
                <a:latin typeface="Inter"/>
              </a:rPr>
              <a:t>read the </a:t>
            </a:r>
            <a:r>
              <a:rPr lang="en-US" sz="1200" dirty="0">
                <a:solidFill>
                  <a:srgbClr val="313537"/>
                </a:solidFill>
                <a:latin typeface="Inter"/>
              </a:rPr>
              <a:t>PDF using the Microsoft OCR </a:t>
            </a:r>
            <a:r>
              <a:rPr lang="en-US" sz="1200" dirty="0" smtClean="0">
                <a:solidFill>
                  <a:srgbClr val="313537"/>
                </a:solidFill>
                <a:latin typeface="Inter"/>
              </a:rPr>
              <a:t>engine. The </a:t>
            </a:r>
            <a:r>
              <a:rPr lang="en-US" sz="1200" dirty="0">
                <a:solidFill>
                  <a:srgbClr val="313537"/>
                </a:solidFill>
                <a:latin typeface="Inter"/>
              </a:rPr>
              <a:t>information will be written in </a:t>
            </a:r>
            <a:r>
              <a:rPr lang="en-US" sz="1200" dirty="0" smtClean="0">
                <a:solidFill>
                  <a:srgbClr val="313537"/>
                </a:solidFill>
                <a:latin typeface="Inter"/>
              </a:rPr>
              <a:t>a </a:t>
            </a:r>
            <a:r>
              <a:rPr lang="en-US" sz="1200" dirty="0">
                <a:solidFill>
                  <a:srgbClr val="313537"/>
                </a:solidFill>
                <a:latin typeface="Inter"/>
              </a:rPr>
              <a:t>new .txt </a:t>
            </a:r>
            <a:r>
              <a:rPr lang="en-US" sz="1200" dirty="0" smtClean="0">
                <a:solidFill>
                  <a:srgbClr val="313537"/>
                </a:solidFill>
                <a:latin typeface="Inter"/>
              </a:rPr>
              <a:t>file.</a:t>
            </a:r>
            <a:endParaRPr lang="en-US" sz="1200" dirty="0">
              <a:solidFill>
                <a:srgbClr val="313537"/>
              </a:solidFill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49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64F57C-E70E-4F06-BE81-913E4E90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5791200" cy="707886"/>
          </a:xfrm>
        </p:spPr>
        <p:txBody>
          <a:bodyPr/>
          <a:lstStyle/>
          <a:p>
            <a:r>
              <a:rPr lang="en-US" sz="18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2. Extract info from native PDF using UI activities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EC05CC3-26E3-45AA-915F-FA7D42CA1F2D}"/>
              </a:ext>
            </a:extLst>
          </p:cNvPr>
          <p:cNvSpPr txBox="1"/>
          <p:nvPr/>
        </p:nvSpPr>
        <p:spPr>
          <a:xfrm>
            <a:off x="399497" y="659487"/>
            <a:ext cx="5791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Open the PDF NPO Invoice.pdf using Start Process activity. Store the pdf path into a variable.</a:t>
            </a:r>
          </a:p>
          <a:p>
            <a:endParaRPr lang="en-US" sz="1200" dirty="0"/>
          </a:p>
          <a:p>
            <a:r>
              <a:rPr lang="en-US" sz="1200" dirty="0"/>
              <a:t>2. Read the following fields using Get Text activity:</a:t>
            </a:r>
          </a:p>
          <a:p>
            <a:r>
              <a:rPr lang="en-US" sz="1200" dirty="0"/>
              <a:t>- The company’s name</a:t>
            </a:r>
          </a:p>
          <a:p>
            <a:r>
              <a:rPr lang="en-US" sz="1200" dirty="0"/>
              <a:t>- Subtotal</a:t>
            </a:r>
          </a:p>
          <a:p>
            <a:r>
              <a:rPr lang="en-US" sz="1200" dirty="0"/>
              <a:t>- Tax Due</a:t>
            </a:r>
          </a:p>
          <a:p>
            <a:r>
              <a:rPr lang="en-US" sz="1200" dirty="0"/>
              <a:t>- Total</a:t>
            </a:r>
          </a:p>
          <a:p>
            <a:r>
              <a:rPr lang="en-US" sz="1200" dirty="0"/>
              <a:t>Save the values into variables.</a:t>
            </a:r>
          </a:p>
          <a:p>
            <a:endParaRPr lang="en-US" sz="1200" dirty="0"/>
          </a:p>
          <a:p>
            <a:r>
              <a:rPr lang="en-US" sz="1200" dirty="0"/>
              <a:t>3. Convert Subtotal, Tax Due and Total to double. Use Invoke Code or Multiple Assign activity.</a:t>
            </a:r>
          </a:p>
          <a:p>
            <a:endParaRPr lang="en-US" sz="1200" dirty="0"/>
          </a:p>
          <a:p>
            <a:r>
              <a:rPr lang="en-US" sz="1200" dirty="0"/>
              <a:t>4. Check if the Total is equal to the sum of Tax Due and Total.</a:t>
            </a:r>
          </a:p>
          <a:p>
            <a:endParaRPr lang="en-US" sz="1200" dirty="0"/>
          </a:p>
          <a:p>
            <a:r>
              <a:rPr lang="en-US" sz="1200" dirty="0"/>
              <a:t>5. If yes, copy the pdf  on desktop using Move File activity and add a line in the output console, “PDF moved on ” + </a:t>
            </a:r>
            <a:r>
              <a:rPr lang="en-US" sz="1200" dirty="0" err="1"/>
              <a:t>yourDesktopPath</a:t>
            </a:r>
            <a:r>
              <a:rPr lang="en-US" sz="1200" dirty="0"/>
              <a:t>. If no, add a line in the output console, “PDF not moved”.</a:t>
            </a:r>
          </a:p>
          <a:p>
            <a:endParaRPr lang="en-US" sz="1200" dirty="0"/>
          </a:p>
          <a:p>
            <a:r>
              <a:rPr lang="en-US" sz="1200" dirty="0"/>
              <a:t>6. Close pdf.</a:t>
            </a:r>
          </a:p>
          <a:p>
            <a:endParaRPr lang="en-US" sz="1200" dirty="0"/>
          </a:p>
          <a:p>
            <a:r>
              <a:rPr lang="en-US" sz="1200" dirty="0"/>
              <a:t>*Useful resources:</a:t>
            </a:r>
          </a:p>
          <a:p>
            <a:r>
              <a:rPr lang="en-US" sz="1200" dirty="0"/>
              <a:t>1. https://docs.microsoft.com/en-us/dotnet/api/system.globalization.cultureinfo?view=netframework-4.8</a:t>
            </a:r>
          </a:p>
          <a:p>
            <a:r>
              <a:rPr lang="en-US" sz="1200" dirty="0"/>
              <a:t>2. https://docs.uipath.com/activities/docs/invoke-code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303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6E8EA9B708E46B0A568C6EE0D47C2" ma:contentTypeVersion="2" ma:contentTypeDescription="Create a new document." ma:contentTypeScope="" ma:versionID="e5939bd00e66b53b11c2cfae28040fd8">
  <xsd:schema xmlns:xsd="http://www.w3.org/2001/XMLSchema" xmlns:xs="http://www.w3.org/2001/XMLSchema" xmlns:p="http://schemas.microsoft.com/office/2006/metadata/properties" xmlns:ns2="2d1a4f29-3d03-43a2-8a78-d8d1071bc011" targetNamespace="http://schemas.microsoft.com/office/2006/metadata/properties" ma:root="true" ma:fieldsID="66d328a42f154dcd4e1545fb0896cf36" ns2:_="">
    <xsd:import namespace="2d1a4f29-3d03-43a2-8a78-d8d1071bc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4f29-3d03-43a2-8a78-d8d1071bc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A386AA-BC62-4A78-80D2-432871063EC5}"/>
</file>

<file path=customXml/itemProps2.xml><?xml version="1.0" encoding="utf-8"?>
<ds:datastoreItem xmlns:ds="http://schemas.openxmlformats.org/officeDocument/2006/customXml" ds:itemID="{DD51F052-12F0-4AE3-966A-F9C083D3EF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EDE2A-6933-42A5-96F0-7C0A7E546678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a519f88a-14ae-4969-bd47-81d0c9591b2c"/>
    <ds:schemaRef ds:uri="3e6ae30e-26dd-4b83-a10a-f78787a579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404</Words>
  <Application>Microsoft Office PowerPoint</Application>
  <PresentationFormat>Custom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 in RPA 7th  Lab – 21/11/2022</vt:lpstr>
      <vt:lpstr>Linkedin job searching </vt:lpstr>
      <vt:lpstr>PDF automation </vt:lpstr>
      <vt:lpstr>2. Extract info from native PDF using UI activities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UiPath_RPA_refresh (ty's edit</dc:title>
  <dc:creator>Adelina Staicu</dc:creator>
  <cp:lastModifiedBy>Marina Mey</cp:lastModifiedBy>
  <cp:revision>78</cp:revision>
  <dcterms:created xsi:type="dcterms:W3CDTF">2020-10-05T09:09:47Z</dcterms:created>
  <dcterms:modified xsi:type="dcterms:W3CDTF">2022-11-21T16:06:47Z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2020-10-05T00:00:00Z</vt:filetime>
  </property>
  <property fmtid="{D5CDD505-2E9C-101B-9397-08002B2CF9AE}" pid="5" name="ContentTypeId">
    <vt:lpwstr>0x0101005956E8EA9B708E46B0A568C6EE0D47C2</vt:lpwstr>
  </property>
</Properties>
</file>