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53CD-CF5C-4364-AC43-20D8B6935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Design Practical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FA851-9FCD-4794-8E86-F03127A4C6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Mouse Story Game </a:t>
            </a:r>
          </a:p>
        </p:txBody>
      </p:sp>
    </p:spTree>
    <p:extLst>
      <p:ext uri="{BB962C8B-B14F-4D97-AF65-F5344CB8AC3E}">
        <p14:creationId xmlns:p14="http://schemas.microsoft.com/office/powerpoint/2010/main" val="421518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62BBE41-3095-49CE-89C1-7419C2AE7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993D86F2-481D-41A1-AC48-ECDDA6FE7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EB20293-0839-4D05-8EAC-A70AB511D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9DB783BF-AAFA-4C30-9EBC-2C65607B1F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2179E01-03C0-4BC2-B367-033DE0277F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C78A877D-DF93-425E-A672-8A326E4ACA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24B8C1B4-5CAB-40A2-A8D8-6819FAA2FF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D580C5AE-92AB-4E44-8139-4FDFCD74E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267" y="1041401"/>
            <a:ext cx="6528018" cy="23452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517F68-D05B-49EE-AC4A-4FA30812D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8045" y="3541181"/>
            <a:ext cx="6492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C4BC600-0AE0-41C9-BE5F-6001D8DA6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4662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D497AC5E-3BC0-4969-BB75-3F6CAB5580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74701" y="2122701"/>
            <a:ext cx="2433793" cy="243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6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FBE1-87B5-4014-B1D7-B5C2EF2DA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CC17B-2384-4507-9418-66D9758821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George Andrews </a:t>
            </a:r>
          </a:p>
          <a:p>
            <a:r>
              <a:rPr lang="en-US" dirty="0"/>
              <a:t>Adam Morris</a:t>
            </a:r>
          </a:p>
          <a:p>
            <a:r>
              <a:rPr lang="en-US" dirty="0"/>
              <a:t>Teodora Musatoiu</a:t>
            </a:r>
          </a:p>
          <a:p>
            <a:r>
              <a:rPr lang="en-US" dirty="0" err="1"/>
              <a:t>Bozhidar</a:t>
            </a:r>
            <a:r>
              <a:rPr lang="en-US" dirty="0"/>
              <a:t> </a:t>
            </a:r>
            <a:r>
              <a:rPr lang="en-US" dirty="0" err="1"/>
              <a:t>Vasilev</a:t>
            </a:r>
            <a:endParaRPr lang="en-US" dirty="0"/>
          </a:p>
          <a:p>
            <a:r>
              <a:rPr lang="en-US" dirty="0" err="1"/>
              <a:t>Tamio-Vesa</a:t>
            </a:r>
            <a:r>
              <a:rPr lang="en-US" dirty="0"/>
              <a:t> Nakajima </a:t>
            </a:r>
          </a:p>
          <a:p>
            <a:r>
              <a:rPr lang="en-US" dirty="0"/>
              <a:t>Sophie Windsor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732CF4-4759-4CFA-884F-C7E524BAD5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9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E2DE7AF0-E273-4B62-8C79-B80D8DEB4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7AC5EA11-C8C6-43D5-BE97-2677033FB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FD300B0-785F-4134-A817-53DAC7698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C7ACC8D1-312C-4D06-9C2E-3C4D4E5122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80211C8-FA08-4959-8FF1-F4EBE1BFD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48B45ACC-4FCE-444F-969B-0F4C71E040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168A8BBD-C782-45DD-A310-DB5BA7144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6FB253-4063-44E5-BB84-4DDCA6966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The Task:</a:t>
            </a:r>
            <a:br>
              <a:rPr lang="en-US" sz="2800"/>
            </a:br>
            <a:br>
              <a:rPr lang="en-US" sz="2800"/>
            </a:br>
            <a:r>
              <a:rPr lang="en-US" sz="2800"/>
              <a:t>“Finding Technical Talent”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58F50C0-4016-4C4C-A16C-7FB78458E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Graphic 44" descr="Head with Gears">
            <a:extLst>
              <a:ext uri="{FF2B5EF4-FFF2-40B4-BE49-F238E27FC236}">
                <a16:creationId xmlns:a16="http://schemas.microsoft.com/office/drawing/2014/main" id="{73A624A5-4B3C-4064-A20A-725574AB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2683" y="2122701"/>
            <a:ext cx="2433793" cy="2433793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3D74A0E-D021-4691-9206-1EAA0E4E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6508" y="2400639"/>
            <a:ext cx="6270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E245AA-72B9-4B68-805B-766FDAEDD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482" y="2556932"/>
            <a:ext cx="6260114" cy="3318936"/>
          </a:xfrm>
        </p:spPr>
        <p:txBody>
          <a:bodyPr>
            <a:normAutofit/>
          </a:bodyPr>
          <a:lstStyle/>
          <a:p>
            <a:r>
              <a:rPr lang="en-US" dirty="0"/>
              <a:t>Look for ways to attract new technical talent.</a:t>
            </a:r>
          </a:p>
          <a:p>
            <a:r>
              <a:rPr lang="en-US" dirty="0"/>
              <a:t>Game or puzzle running in a web browser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Get students interested in applying </a:t>
            </a:r>
          </a:p>
          <a:p>
            <a:pPr lvl="1"/>
            <a:r>
              <a:rPr lang="en-US" dirty="0"/>
              <a:t>Flag good-looking candidates </a:t>
            </a:r>
          </a:p>
          <a:p>
            <a:r>
              <a:rPr lang="en-US" dirty="0"/>
              <a:t>Sponsor: </a:t>
            </a:r>
            <a:r>
              <a:rPr lang="en-US" dirty="0" err="1"/>
              <a:t>Metaswitch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0E0452C8-EFAC-4BBE-B829-CFE413A3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D97DE34-8296-40AE-9D7B-90FB53EAB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560187E-55A2-47FB-9418-50199CD68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EBA2ED3-6662-40E0-97F2-A6AA30CD5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5125026-1D7D-4D22-9C46-B477B96A2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B3B6ABF-EFD9-487E-8DE4-362FB18D4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1F7670F-C83A-43ED-A0DE-3015D0D7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The idea:</a:t>
            </a:r>
            <a:br>
              <a:rPr lang="en-US" sz="4100" dirty="0"/>
            </a:br>
            <a:r>
              <a:rPr lang="en-US" sz="4100" dirty="0"/>
              <a:t>The Mouse Story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CCB1B-288F-4FB4-8757-6494417A0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9992" y="3045201"/>
            <a:ext cx="5709080" cy="24442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Get all of the mice to eat the cheese.</a:t>
            </a:r>
          </a:p>
          <a:p>
            <a:r>
              <a:rPr lang="en-US" dirty="0"/>
              <a:t>Use the list of items in the inventory to direct them to their houses</a:t>
            </a:r>
          </a:p>
          <a:p>
            <a:r>
              <a:rPr lang="en-US" dirty="0"/>
              <a:t>Once ready, press start to see the results of your strategy.</a:t>
            </a:r>
          </a:p>
          <a:p>
            <a:pPr marL="0" indent="0"/>
            <a:endParaRPr lang="en-US" dirty="0"/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2180715-A251-4331-9932-A053A5B793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975520" y="2509177"/>
            <a:ext cx="3827947" cy="33099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3315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A35723D1-BE23-4F7B-872D-35CA6D17F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6E618D2-8F0C-4909-AFC7-B7A180752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4523B5A-3C1B-43E2-9848-4224E638B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E82BC15-7FB9-4C06-AF5C-CEFF4A4AA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1D50916-7994-4161-83BF-EDC798D7B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F2CD8F0-C030-420D-9AA6-5D9243779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488DB6F-238F-4BEF-B28F-87D9F67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60" name="Rectangle 59">
              <a:extLst>
                <a:ext uri="{FF2B5EF4-FFF2-40B4-BE49-F238E27FC236}">
                  <a16:creationId xmlns:a16="http://schemas.microsoft.com/office/drawing/2014/main" id="{DD071421-D153-4C0F-A43D-77AF883B3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871F7D8-217E-4113-83FA-FFAC54BE7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AE6B31E5-D515-487D-98AE-A3251F2F16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DFB339C-7306-4C4B-A75F-5BEE240BA2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A1202C9E-12FB-4368-AD4E-40992C2514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F3E08DAB-0254-426B-80D4-79EF92845E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C09FDD-5166-409B-A3B8-EAE3457CF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982132"/>
            <a:ext cx="4802185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Available Items: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B796F99-70AC-4221-AB20-DFE959961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017F138-68A9-4F3F-B240-D26602C26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D2D4C8-5FD4-494E-960B-FDCD1DF46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8756" y="2617815"/>
            <a:ext cx="5233495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dirty="0"/>
              <a:t>Obstacles</a:t>
            </a:r>
          </a:p>
          <a:p>
            <a:r>
              <a:rPr lang="en-US" dirty="0"/>
              <a:t>Cheese which needs to be eaten by mice </a:t>
            </a:r>
          </a:p>
          <a:p>
            <a:r>
              <a:rPr lang="en-US" dirty="0"/>
              <a:t>Houses which attract the mice </a:t>
            </a:r>
          </a:p>
          <a:p>
            <a:endParaRPr lang="en-US" dirty="0"/>
          </a:p>
        </p:txBody>
      </p:sp>
      <p:pic>
        <p:nvPicPr>
          <p:cNvPr id="19" name="Content Placeholder 18" descr="A close up of a device&#10;&#10;Description automatically generated">
            <a:extLst>
              <a:ext uri="{FF2B5EF4-FFF2-40B4-BE49-F238E27FC236}">
                <a16:creationId xmlns:a16="http://schemas.microsoft.com/office/drawing/2014/main" id="{8D38B4A8-8100-4423-AFE4-EFCB31CA4A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953423" y="848254"/>
            <a:ext cx="1986007" cy="1986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83D61386-21BB-44CC-B165-65CB5A50D5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5241" y="848254"/>
            <a:ext cx="1986007" cy="1986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2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B786583C-0974-4F6B-8815-97F56DDF52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8750" y="3540463"/>
            <a:ext cx="2469283" cy="24692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Picture 24" descr="A close up of a screen&#10;&#10;Description automatically generated">
            <a:extLst>
              <a:ext uri="{FF2B5EF4-FFF2-40B4-BE49-F238E27FC236}">
                <a16:creationId xmlns:a16="http://schemas.microsoft.com/office/drawing/2014/main" id="{1663962A-0F9D-4587-B816-D31E853328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455" y="3540463"/>
            <a:ext cx="2469283" cy="24692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8FE5B8B-EE2E-4E29-982D-8E4B31314A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0352" y="2665413"/>
            <a:ext cx="1541590" cy="1541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260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E0452C8-EFAC-4BBE-B829-CFE413A3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97DE34-8296-40AE-9D7B-90FB53EAB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60187E-55A2-47FB-9418-50199CD68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BA2ED3-6662-40E0-97F2-A6AA30CD5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5125026-1D7D-4D22-9C46-B477B96A2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B3B6ABF-EFD9-487E-8DE4-362FB18D4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7C940C-BCEA-4B94-ADAB-E5DF93AD2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9" name="Rectangle 18">
              <a:extLst>
                <a:ext uri="{FF2B5EF4-FFF2-40B4-BE49-F238E27FC236}">
                  <a16:creationId xmlns:a16="http://schemas.microsoft.com/office/drawing/2014/main" id="{43355E07-D27F-496A-A202-82B978528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ABE8173-1154-4FFD-A647-BE335D1BF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372EFA8A-6EE3-4B25-873B-F4CED90537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8C03B2B-142C-4AD5-8F21-0FC939548A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C6FAF349-1EBC-4906-8CCB-C668CAE690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15541360-9082-4D4C-A106-460B85E98C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C39C87-E868-4804-B4E1-29E4F57E0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4143373" cy="132537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Specification: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9A63C7-BCAC-464C-B7D5-9A713B4CA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069BD-7C44-496B-A398-77EE1361D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6169" y="3549819"/>
            <a:ext cx="3660057" cy="15702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Mechanics</a:t>
            </a:r>
          </a:p>
          <a:p>
            <a:pPr algn="ctr"/>
            <a:r>
              <a:rPr lang="en-US" dirty="0"/>
              <a:t>Dynamics</a:t>
            </a:r>
          </a:p>
          <a:p>
            <a:pPr algn="ctr"/>
            <a:r>
              <a:rPr lang="en-US" dirty="0"/>
              <a:t>Aesthetics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07AAA0-1217-487D-AF7D-2B303997D7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085946" y="982132"/>
            <a:ext cx="4628617" cy="42930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9591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E0452C8-EFAC-4BBE-B829-CFE413A3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97DE34-8296-40AE-9D7B-90FB53EAB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60187E-55A2-47FB-9418-50199CD68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BA2ED3-6662-40E0-97F2-A6AA30CD5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5125026-1D7D-4D22-9C46-B477B96A2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B3B6ABF-EFD9-487E-8DE4-362FB18D4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7C940C-BCEA-4B94-ADAB-E5DF93AD2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9" name="Rectangle 18">
              <a:extLst>
                <a:ext uri="{FF2B5EF4-FFF2-40B4-BE49-F238E27FC236}">
                  <a16:creationId xmlns:a16="http://schemas.microsoft.com/office/drawing/2014/main" id="{43355E07-D27F-496A-A202-82B978528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ABE8173-1154-4FFD-A647-BE335D1BF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372EFA8A-6EE3-4B25-873B-F4CED90537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8C03B2B-142C-4AD5-8F21-0FC939548A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C6FAF349-1EBC-4906-8CCB-C668CAE690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15541360-9082-4D4C-A106-460B85E98C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C1D134-24FF-4AD8-8AA4-4BE5AC94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04906"/>
            <a:ext cx="3660056" cy="1402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Implementation: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9A63C7-BCAC-464C-B7D5-9A713B4CA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BCB2B-69F9-4B3D-9FEB-E4EB8C619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2577" y="2662773"/>
            <a:ext cx="5056981" cy="37754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 err="1"/>
              <a:t>Wamp</a:t>
            </a:r>
            <a:r>
              <a:rPr lang="en-US" dirty="0"/>
              <a:t> → local web server</a:t>
            </a:r>
          </a:p>
          <a:p>
            <a:pPr algn="ctr"/>
            <a:r>
              <a:rPr lang="en-US" dirty="0"/>
              <a:t>Phaser → game framework </a:t>
            </a:r>
          </a:p>
          <a:p>
            <a:pPr algn="ctr"/>
            <a:r>
              <a:rPr lang="en-US" dirty="0"/>
              <a:t>Java Script → programming language</a:t>
            </a:r>
          </a:p>
          <a:p>
            <a:pPr algn="ctr"/>
            <a:r>
              <a:rPr lang="en-US" dirty="0"/>
              <a:t>Browser Cookies </a:t>
            </a:r>
          </a:p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90453A-B485-4921-A858-BB64A3E668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334394" y="1900722"/>
            <a:ext cx="4773080" cy="30547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5136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CCDA-6552-4274-B19D-12C01843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levels: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228F49-C5A8-4310-9B8E-F93186EAC5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12758"/>
          <a:stretch/>
        </p:blipFill>
        <p:spPr>
          <a:xfrm>
            <a:off x="3488432" y="2771553"/>
            <a:ext cx="3824486" cy="28876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05A6421-3764-4062-A0B4-B935CD666B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12126"/>
          <a:stretch/>
        </p:blipFill>
        <p:spPr>
          <a:xfrm>
            <a:off x="7312918" y="2771553"/>
            <a:ext cx="1895475" cy="28876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1287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64721-6C53-4A7A-ADE8-A52D24ED4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levels: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385656-0B3C-4ED2-8FCF-F814FA3295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03446" y="2565931"/>
            <a:ext cx="3287304" cy="33099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1F8116-E4D9-4549-9893-F7C33AE5CA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90750" y="2972593"/>
            <a:ext cx="1743075" cy="2486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9829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146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Group Design Practical</vt:lpstr>
      <vt:lpstr>The Team: </vt:lpstr>
      <vt:lpstr>The Task:  “Finding Technical Talent”</vt:lpstr>
      <vt:lpstr>The idea: The Mouse Story  </vt:lpstr>
      <vt:lpstr>Available Items: </vt:lpstr>
      <vt:lpstr>Specification:</vt:lpstr>
      <vt:lpstr>Implementation: </vt:lpstr>
      <vt:lpstr>A few levels:</vt:lpstr>
      <vt:lpstr>A few levels: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Design Practical</dc:title>
  <dc:creator>Teodora Musatoiu</dc:creator>
  <cp:lastModifiedBy>Teodora Musatoiu</cp:lastModifiedBy>
  <cp:revision>10</cp:revision>
  <dcterms:created xsi:type="dcterms:W3CDTF">2019-05-14T19:32:44Z</dcterms:created>
  <dcterms:modified xsi:type="dcterms:W3CDTF">2019-05-15T08:36:02Z</dcterms:modified>
</cp:coreProperties>
</file>