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86" r:id="rId3"/>
    <p:sldId id="285" r:id="rId4"/>
    <p:sldId id="26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097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35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3C0C-F028-415A-A9A1-DF02452CA84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EEB1-81D4-4478-B717-C1E44C94A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63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5EEB1-81D4-4478-B717-C1E44C94AA4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0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0B522-2D35-4997-0623-B5D6699D4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2CB78D-9D8C-506A-FA6F-8A0338D31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7FF86-9CC0-E5F6-30B3-1DC18EEF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BC034-A9F7-1235-4376-236634E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F6DFC-677A-605F-2074-B1F6602C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DDC7F3A6-10E0-D7ED-714A-91BFA1428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21944"/>
            <a:ext cx="2028700" cy="973776"/>
          </a:xfrm>
          <a:prstGeom prst="rect">
            <a:avLst/>
          </a:prstGeom>
        </p:spPr>
      </p:pic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97BE0924-851A-E034-9508-A87D131D10DE}"/>
              </a:ext>
            </a:extLst>
          </p:cNvPr>
          <p:cNvSpPr/>
          <p:nvPr userDrawn="1"/>
        </p:nvSpPr>
        <p:spPr>
          <a:xfrm flipH="1">
            <a:off x="-238125" y="5057774"/>
            <a:ext cx="12430125" cy="1800225"/>
          </a:xfrm>
          <a:prstGeom prst="rtTriangle">
            <a:avLst/>
          </a:prstGeom>
          <a:solidFill>
            <a:srgbClr val="4255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Aernnova Aerospace - Crunchbase Company Profile &amp; Funding">
            <a:extLst>
              <a:ext uri="{FF2B5EF4-FFF2-40B4-BE49-F238E27FC236}">
                <a16:creationId xmlns:a16="http://schemas.microsoft.com/office/drawing/2014/main" id="{1CFA1458-4738-24CC-7308-EAF27B6074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2" b="31552"/>
          <a:stretch/>
        </p:blipFill>
        <p:spPr bwMode="auto">
          <a:xfrm>
            <a:off x="7500530" y="497760"/>
            <a:ext cx="2481670" cy="62214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54E91-5C3E-59ED-3094-9B528D7B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86EE5C-5B09-ADAD-6527-67644D5DE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DF3FF-CA0A-F415-3E56-14E3D282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F424D-A556-37E8-ECF6-B71C1EF6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2980A-C840-C1BB-4EF5-F80E5D3D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86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4A5BD3-2AEE-8276-819C-3F47B401B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E8764F-1164-683A-6686-08D7DD8DF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068080-728F-2869-75A7-E28F8FC1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C5529-1F88-C773-6079-068FFE41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C6AE9-68E9-346D-0494-C68BB5AE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13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2CC9-A2BB-B5F7-F32A-372D428B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2B5E5-D246-54E9-B50E-6D41CC0D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0531E-ECB7-8342-A7AC-A5A7F1BF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58B44A-ED03-4BF1-093C-671DEB9E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58143-8200-31DD-DC5A-BC655DE0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DCC79A-714D-607E-A68B-ED1B2AEDC7C5}"/>
              </a:ext>
            </a:extLst>
          </p:cNvPr>
          <p:cNvSpPr/>
          <p:nvPr userDrawn="1"/>
        </p:nvSpPr>
        <p:spPr>
          <a:xfrm>
            <a:off x="0" y="6065837"/>
            <a:ext cx="12192000" cy="492125"/>
          </a:xfrm>
          <a:prstGeom prst="rect">
            <a:avLst/>
          </a:prstGeom>
          <a:solidFill>
            <a:srgbClr val="4255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1D742E3F-35DA-036F-9FE0-E36C6A967D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21944"/>
            <a:ext cx="2028700" cy="973776"/>
          </a:xfrm>
          <a:prstGeom prst="rect">
            <a:avLst/>
          </a:prstGeom>
        </p:spPr>
      </p:pic>
      <p:pic>
        <p:nvPicPr>
          <p:cNvPr id="11" name="Picture 2" descr="Aernnova Aerospace - Crunchbase Company Profile &amp; Funding">
            <a:extLst>
              <a:ext uri="{FF2B5EF4-FFF2-40B4-BE49-F238E27FC236}">
                <a16:creationId xmlns:a16="http://schemas.microsoft.com/office/drawing/2014/main" id="{37D1CF55-4D91-8264-B4B2-D280F4E3015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2" b="31552"/>
          <a:stretch/>
        </p:blipFill>
        <p:spPr bwMode="auto">
          <a:xfrm>
            <a:off x="7500530" y="497760"/>
            <a:ext cx="2481670" cy="62214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8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052AD-F9B1-6022-553E-F8036B1F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71CF18-6C6B-EFBA-BFB0-282875BB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69BF3-7F20-FBD8-1FBD-9ECB7689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ED43A-2CEE-FC8B-872B-D6103C1A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5382B-61A0-4ACE-966F-D4562C0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9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A02E6-50B7-DBA7-7998-2C06050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E28AC-7D3C-D3C5-B3BE-C2629F852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B7B541-7383-11D5-DC2A-CF7877BA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DB48B2-4796-5D6D-D544-83AFE98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9C224D-3822-E6CF-E31E-C658A329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710020-E773-E9AC-B0D4-B7EFA467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65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6DCF-8249-1A54-5A1C-25DA5CF6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EEF2E-4589-E597-945E-FE9218ED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D6765A-55D6-E62B-8E6E-C7727CDBA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592D32-E4ED-1DEF-B7E4-6DFDB0AD7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646DDC-95C5-BEAE-9FDD-CC8698706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F6F3B9-1962-57B2-5840-5D503D32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83FF9A-5C15-51B9-8027-351571ED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ED1CCB-ACD1-0B64-51E0-9F396628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D96264-245E-0CC9-33D3-68CE587EB3B9}"/>
              </a:ext>
            </a:extLst>
          </p:cNvPr>
          <p:cNvSpPr/>
          <p:nvPr userDrawn="1"/>
        </p:nvSpPr>
        <p:spPr>
          <a:xfrm>
            <a:off x="0" y="6065837"/>
            <a:ext cx="12192000" cy="492125"/>
          </a:xfrm>
          <a:prstGeom prst="rect">
            <a:avLst/>
          </a:prstGeom>
          <a:solidFill>
            <a:srgbClr val="4255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180F43EA-389B-AC55-5F7A-59ED17D0B1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21944"/>
            <a:ext cx="2028700" cy="973776"/>
          </a:xfrm>
          <a:prstGeom prst="rect">
            <a:avLst/>
          </a:prstGeom>
        </p:spPr>
      </p:pic>
      <p:pic>
        <p:nvPicPr>
          <p:cNvPr id="14" name="Picture 2" descr="Aernnova Aerospace - Crunchbase Company Profile &amp; Funding">
            <a:extLst>
              <a:ext uri="{FF2B5EF4-FFF2-40B4-BE49-F238E27FC236}">
                <a16:creationId xmlns:a16="http://schemas.microsoft.com/office/drawing/2014/main" id="{EDF5641A-7866-B6A4-CF66-14D6B9C46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2" b="31552"/>
          <a:stretch/>
        </p:blipFill>
        <p:spPr bwMode="auto">
          <a:xfrm>
            <a:off x="7500530" y="497760"/>
            <a:ext cx="2481670" cy="62214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E6878-7896-EFC8-F2CA-0B6F0541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D6CA8E-1A5B-2794-DC74-4D82F32C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A8BE51-E58A-AEC3-4136-23D3F40E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FB5160-96BD-B949-D3CA-7BD3B738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33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8F134F-F86F-05BF-20B6-793CA958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CE4609-0821-0A53-0EC4-C496925B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2CA71D-760D-9361-74DE-6E97B179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39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268B-5792-9CE2-ABE2-1B7B9960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367AB4-9D41-C99D-322C-E28A70B7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5A5E0C-2877-9E26-67D2-BB2D3DBED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862924-5858-16C9-81FA-E8707B14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7803F8-E42F-3FB0-3411-595A913B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296DA5-C439-2FE6-2608-37E5E3B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42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2E980-6EF3-D163-59A0-96673AFE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921655-717C-435E-00DC-32514C601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4BD327-5CC1-734E-CF3E-C274E87F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DC7F5D-D60F-D95E-0ED6-E1147D07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6AFC3F-A629-9C38-61ED-052F1C53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DFD89D-1228-A0A8-C1F5-4C28874B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8EF098-739B-E625-7916-3A0A85B396EC}"/>
              </a:ext>
            </a:extLst>
          </p:cNvPr>
          <p:cNvSpPr/>
          <p:nvPr userDrawn="1"/>
        </p:nvSpPr>
        <p:spPr>
          <a:xfrm>
            <a:off x="0" y="6065837"/>
            <a:ext cx="12192000" cy="492125"/>
          </a:xfrm>
          <a:prstGeom prst="rect">
            <a:avLst/>
          </a:prstGeom>
          <a:solidFill>
            <a:srgbClr val="4255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2A3147A-1526-DCE6-EB6F-53C354AC51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21944"/>
            <a:ext cx="2028700" cy="973776"/>
          </a:xfrm>
          <a:prstGeom prst="rect">
            <a:avLst/>
          </a:prstGeom>
        </p:spPr>
      </p:pic>
      <p:pic>
        <p:nvPicPr>
          <p:cNvPr id="11" name="Picture 2" descr="Aernnova Aerospace - Crunchbase Company Profile &amp; Funding">
            <a:extLst>
              <a:ext uri="{FF2B5EF4-FFF2-40B4-BE49-F238E27FC236}">
                <a16:creationId xmlns:a16="http://schemas.microsoft.com/office/drawing/2014/main" id="{BAD4119E-0383-CD33-A05D-3E28110C3C5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2" b="31552"/>
          <a:stretch/>
        </p:blipFill>
        <p:spPr bwMode="auto">
          <a:xfrm>
            <a:off x="7500530" y="497760"/>
            <a:ext cx="2481670" cy="62214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2A0444-60F3-76C5-9A82-41431CEA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8519D4-493E-C92C-9E31-8966DDF2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B398E-41F1-AA45-FE5D-F4CB4EE18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D955-490C-4651-84C6-3FD71458E38B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2C5408-93D7-8560-8FF4-FC1E8D8C1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DE34C-5A4D-6183-EC9E-0577318EF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D5C5-F192-4199-87F9-5482E4E53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61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CB6BB4-3E46-C995-9C85-E5BEE2714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ANB - Fatec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A25642BC-862C-509A-1421-4DCDF1026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integrador equipe Bravo </a:t>
            </a:r>
          </a:p>
          <a:p>
            <a:r>
              <a:rPr lang="pt-BR" dirty="0"/>
              <a:t>3° semestre de Manutenção de aeronaves</a:t>
            </a:r>
          </a:p>
        </p:txBody>
      </p:sp>
    </p:spTree>
    <p:extLst>
      <p:ext uri="{BB962C8B-B14F-4D97-AF65-F5344CB8AC3E}">
        <p14:creationId xmlns:p14="http://schemas.microsoft.com/office/powerpoint/2010/main" val="2725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40159-5BEA-2AC0-7DBF-E5266755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7"/>
            <a:ext cx="10515600" cy="4810076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72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547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7B1A9-568F-0673-1A89-26F263B3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07470-7423-4869-962D-42FF488B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Agatha Christie;</a:t>
            </a:r>
          </a:p>
          <a:p>
            <a:r>
              <a:rPr lang="pt-BR" dirty="0"/>
              <a:t>Jessica Simoni;</a:t>
            </a:r>
          </a:p>
          <a:p>
            <a:r>
              <a:rPr lang="pt-BR" dirty="0"/>
              <a:t>Teodoro da Purificação;</a:t>
            </a:r>
          </a:p>
        </p:txBody>
      </p:sp>
    </p:spTree>
    <p:extLst>
      <p:ext uri="{BB962C8B-B14F-4D97-AF65-F5344CB8AC3E}">
        <p14:creationId xmlns:p14="http://schemas.microsoft.com/office/powerpoint/2010/main" val="5563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DFCCF-C0A4-8945-9512-E34F5CC5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48808-17B2-4F45-644A-5E0E0CD8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Introdução;</a:t>
            </a:r>
          </a:p>
          <a:p>
            <a:r>
              <a:rPr lang="pt-BR" dirty="0"/>
              <a:t>Escolha de projeto;</a:t>
            </a:r>
          </a:p>
          <a:p>
            <a:r>
              <a:rPr lang="pt-BR" dirty="0"/>
              <a:t>Primeiras ideias de melhoria;</a:t>
            </a:r>
          </a:p>
          <a:p>
            <a:pPr lvl="1"/>
            <a:r>
              <a:rPr lang="pt-BR" dirty="0"/>
              <a:t>Peça de silicone;</a:t>
            </a:r>
          </a:p>
          <a:p>
            <a:pPr lvl="1"/>
            <a:r>
              <a:rPr lang="pt-BR" dirty="0"/>
              <a:t>Uso de adesivos;</a:t>
            </a:r>
          </a:p>
          <a:p>
            <a:pPr lvl="1"/>
            <a:r>
              <a:rPr lang="pt-BR" dirty="0"/>
              <a:t>Equipes de isolamento, remoção e inspeção</a:t>
            </a:r>
          </a:p>
        </p:txBody>
      </p:sp>
    </p:spTree>
    <p:extLst>
      <p:ext uri="{BB962C8B-B14F-4D97-AF65-F5344CB8AC3E}">
        <p14:creationId xmlns:p14="http://schemas.microsoft.com/office/powerpoint/2010/main" val="30377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9FFE2-393F-71FB-2A3D-BAF8279C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0E739-87DB-9BA2-9AF3-8D605DA4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Objetivo, melhorar o processo de isolamento para preparação de pintura e armazenagem de produto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B64549A-1BFC-6C21-D9E7-CBA16C038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Uma imagem contendo edifício, no interior, estacionado, grande&#10;&#10;Descrição gerada automaticamente">
            <a:extLst>
              <a:ext uri="{FF2B5EF4-FFF2-40B4-BE49-F238E27FC236}">
                <a16:creationId xmlns:a16="http://schemas.microsoft.com/office/drawing/2014/main" id="{C90553A4-59FA-7F7C-FE91-82E1DABA0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1" b="14189"/>
          <a:stretch/>
        </p:blipFill>
        <p:spPr>
          <a:xfrm>
            <a:off x="669608" y="2879201"/>
            <a:ext cx="6312218" cy="3005662"/>
          </a:xfrm>
          <a:prstGeom prst="rect">
            <a:avLst/>
          </a:prstGeom>
        </p:spPr>
      </p:pic>
      <p:pic>
        <p:nvPicPr>
          <p:cNvPr id="10" name="Imagem 9" descr="Pessoas no aeroporto&#10;&#10;Descrição gerada automaticamente com confiança média">
            <a:extLst>
              <a:ext uri="{FF2B5EF4-FFF2-40B4-BE49-F238E27FC236}">
                <a16:creationId xmlns:a16="http://schemas.microsoft.com/office/drawing/2014/main" id="{C05CE06A-BCB3-731B-D7A5-05F95567E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3" t="41007" r="32372" b="40243"/>
          <a:stretch/>
        </p:blipFill>
        <p:spPr>
          <a:xfrm>
            <a:off x="7150418" y="3005678"/>
            <a:ext cx="4776889" cy="28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5B797-1287-F562-C5A8-A7784AC7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27DFA-A5DA-33BA-96AB-EBECA7FF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Utilização de peças de silicone e adesivos e criação de equipes de  isolamento e remoção </a:t>
            </a:r>
          </a:p>
          <a:p>
            <a:pPr lvl="1"/>
            <a:r>
              <a:rPr lang="pt-BR" sz="2800" dirty="0"/>
              <a:t>Prazo;</a:t>
            </a:r>
          </a:p>
          <a:p>
            <a:pPr lvl="1"/>
            <a:r>
              <a:rPr lang="pt-BR" sz="2800" dirty="0"/>
              <a:t>Retorno rápido;</a:t>
            </a:r>
          </a:p>
          <a:p>
            <a:r>
              <a:rPr lang="pt-BR" sz="3200" dirty="0"/>
              <a:t>Possibilidade de melhorar 3 pontos ao mesmo tempo;</a:t>
            </a:r>
          </a:p>
          <a:p>
            <a:pPr lvl="1"/>
            <a:r>
              <a:rPr lang="pt-BR" sz="2800" dirty="0"/>
              <a:t>Isolamento para pintura;</a:t>
            </a:r>
          </a:p>
          <a:p>
            <a:pPr lvl="1"/>
            <a:r>
              <a:rPr lang="pt-BR" sz="2800" dirty="0"/>
              <a:t>Armazenagem;</a:t>
            </a:r>
          </a:p>
          <a:p>
            <a:pPr lvl="1"/>
            <a:r>
              <a:rPr lang="pt-BR" sz="2800" dirty="0"/>
              <a:t>Questão de </a:t>
            </a:r>
            <a:r>
              <a:rPr lang="pt-BR" sz="2800" dirty="0" err="1"/>
              <a:t>FOE’s</a:t>
            </a:r>
            <a:r>
              <a:rPr lang="pt-BR" sz="2800" dirty="0"/>
              <a:t> e equipe</a:t>
            </a:r>
          </a:p>
          <a:p>
            <a:pPr lvl="1"/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B8817-9B1E-7A48-8541-F4B159DF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Peça de Silicone</a:t>
            </a:r>
          </a:p>
        </p:txBody>
      </p:sp>
      <p:pic>
        <p:nvPicPr>
          <p:cNvPr id="13" name="Espaço Reservado para Conteúdo 12" descr="Uma imagem contendo edifício, no interior, estacionado, grande&#10;&#10;Descrição gerada automaticamente">
            <a:extLst>
              <a:ext uri="{FF2B5EF4-FFF2-40B4-BE49-F238E27FC236}">
                <a16:creationId xmlns:a16="http://schemas.microsoft.com/office/drawing/2014/main" id="{9DB806A9-0288-6F73-703B-93CA9EB4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56" y="1478378"/>
            <a:ext cx="5798157" cy="4351338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DF1786-485A-5480-8E06-D5EBD3EF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7" y="1465641"/>
            <a:ext cx="5573474" cy="43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B8817-9B1E-7A48-8541-F4B159DF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Peça de Silicone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CA0809-4229-F229-648D-5903B378A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5933" y="1568447"/>
            <a:ext cx="4945965" cy="4351338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B88675F-44E0-350C-30C1-4DF08EB75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568447"/>
            <a:ext cx="618825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7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947B5-B21E-09D1-3482-7D81B003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Adesivo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F5F70-0721-0342-0574-425C4E37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4888"/>
          </a:xfrm>
        </p:spPr>
        <p:txBody>
          <a:bodyPr/>
          <a:lstStyle/>
          <a:p>
            <a:r>
              <a:rPr lang="pt-BR" dirty="0"/>
              <a:t>Utilizar adesivos cortados na plotter;</a:t>
            </a:r>
          </a:p>
          <a:p>
            <a:r>
              <a:rPr lang="pt-BR" dirty="0"/>
              <a:t>Locais onde  não há pontos de apoio para peças de silicone</a:t>
            </a:r>
          </a:p>
        </p:txBody>
      </p:sp>
      <p:pic>
        <p:nvPicPr>
          <p:cNvPr id="7" name="Imagem 6" descr="Uma imagem contendo no interior, verde, quarto, pequeno&#10;&#10;Descrição gerada automaticamente">
            <a:extLst>
              <a:ext uri="{FF2B5EF4-FFF2-40B4-BE49-F238E27FC236}">
                <a16:creationId xmlns:a16="http://schemas.microsoft.com/office/drawing/2014/main" id="{00BD306A-12A2-43DF-27D9-38EDCB635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51" r="4288" b="13195"/>
          <a:stretch/>
        </p:blipFill>
        <p:spPr>
          <a:xfrm>
            <a:off x="6589691" y="2421821"/>
            <a:ext cx="5074523" cy="3550354"/>
          </a:xfrm>
          <a:prstGeom prst="rect">
            <a:avLst/>
          </a:prstGeom>
        </p:spPr>
      </p:pic>
      <p:pic>
        <p:nvPicPr>
          <p:cNvPr id="9" name="Imagem 8" descr="Mala de viagem preta&#10;&#10;Descrição gerada automaticamente com confiança média">
            <a:extLst>
              <a:ext uri="{FF2B5EF4-FFF2-40B4-BE49-F238E27FC236}">
                <a16:creationId xmlns:a16="http://schemas.microsoft.com/office/drawing/2014/main" id="{50BCAA41-E080-5126-67BB-5FF5697000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0" r="14837" b="2083"/>
          <a:stretch/>
        </p:blipFill>
        <p:spPr>
          <a:xfrm rot="16200000">
            <a:off x="1872496" y="2005846"/>
            <a:ext cx="3550353" cy="43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0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D0FD-EFD8-EF32-0C43-1F9CA23D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pt-BR" dirty="0"/>
              <a:t>Equipe de isolamento </a:t>
            </a:r>
            <a:r>
              <a:rPr lang="pt-BR" dirty="0" err="1"/>
              <a:t>vs</a:t>
            </a:r>
            <a:r>
              <a:rPr lang="pt-BR" dirty="0"/>
              <a:t> 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8FF4D-B207-562E-981F-3FFAFE63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uma equipe especifica para cada processo </a:t>
            </a:r>
          </a:p>
          <a:p>
            <a:pPr lvl="1"/>
            <a:r>
              <a:rPr lang="pt-BR" dirty="0"/>
              <a:t>Isolamento;</a:t>
            </a:r>
          </a:p>
          <a:p>
            <a:pPr lvl="1"/>
            <a:r>
              <a:rPr lang="pt-BR" dirty="0"/>
              <a:t>Remoção</a:t>
            </a:r>
          </a:p>
          <a:p>
            <a:pPr lvl="1"/>
            <a:r>
              <a:rPr lang="pt-BR" dirty="0"/>
              <a:t>Inspeção</a:t>
            </a:r>
          </a:p>
          <a:p>
            <a:r>
              <a:rPr lang="pt-BR" dirty="0"/>
              <a:t>Objetivo</a:t>
            </a:r>
          </a:p>
          <a:p>
            <a:pPr lvl="1"/>
            <a:r>
              <a:rPr lang="pt-BR" dirty="0"/>
              <a:t>Separar cada tarefa para evitar que alguma peça ou adesivo fique dentro do produto para que a equipe de inspeção só precise inspecionar. </a:t>
            </a:r>
          </a:p>
        </p:txBody>
      </p:sp>
    </p:spTree>
    <p:extLst>
      <p:ext uri="{BB962C8B-B14F-4D97-AF65-F5344CB8AC3E}">
        <p14:creationId xmlns:p14="http://schemas.microsoft.com/office/powerpoint/2010/main" val="15943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181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Projeto ANB - Fatec</vt:lpstr>
      <vt:lpstr>Integrantes</vt:lpstr>
      <vt:lpstr>Indice </vt:lpstr>
      <vt:lpstr>Introdução</vt:lpstr>
      <vt:lpstr>Escolha de projeto</vt:lpstr>
      <vt:lpstr>Peça de Silicone</vt:lpstr>
      <vt:lpstr>Peça de Silicone</vt:lpstr>
      <vt:lpstr>Adesivo</vt:lpstr>
      <vt:lpstr>Equipe de isolamento vs Remoção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Fuselagem</dc:title>
  <dc:creator>TEODORO DA PURIFICACAO</dc:creator>
  <cp:lastModifiedBy>TEODORO DA PURIFICACAO</cp:lastModifiedBy>
  <cp:revision>12</cp:revision>
  <dcterms:created xsi:type="dcterms:W3CDTF">2022-10-19T16:07:50Z</dcterms:created>
  <dcterms:modified xsi:type="dcterms:W3CDTF">2023-10-01T16:11:40Z</dcterms:modified>
</cp:coreProperties>
</file>