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EFE7"/>
    <a:srgbClr val="F4F1E6"/>
    <a:srgbClr val="D0CBD6"/>
    <a:srgbClr val="E8EABF"/>
    <a:srgbClr val="CFDDCB"/>
    <a:srgbClr val="F2E3D0"/>
    <a:srgbClr val="E9CACD"/>
    <a:srgbClr val="BFD6E2"/>
    <a:srgbClr val="DDDFCF"/>
    <a:srgbClr val="EAE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7913" autoAdjust="0"/>
  </p:normalViewPr>
  <p:slideViewPr>
    <p:cSldViewPr showGuides="1">
      <p:cViewPr>
        <p:scale>
          <a:sx n="100" d="100"/>
          <a:sy n="100" d="100"/>
        </p:scale>
        <p:origin x="-6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7C523D6-8737-0249-80D1-417BDDC9B6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40BDE9-354C-004D-8354-5ED369C02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1224"/>
      </p:ext>
    </p:extLst>
  </p:cSld>
  <p:clrMap bg1="lt1" tx1="dk1" bg2="lt2" tx2="dk2" accent1="accent1" accent2="accent2" accent3="accent3" accent4="accent4" accent5="accent5" accent6="accent6" hlink="hlink" folHlink="folHlink"/>
  <p:notesStyle>
    <a:lvl1pPr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230188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460375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688975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919163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Testy</a:t>
            </a:r>
            <a:r>
              <a:rPr lang="pl-PL" baseline="0" dirty="0" smtClean="0"/>
              <a:t> mają mieć po jednej assercji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roll Ontrack col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7506" y="5562600"/>
            <a:ext cx="2670053" cy="457201"/>
          </a:xfrm>
          <a:prstGeom prst="rect">
            <a:avLst/>
          </a:prstGeom>
        </p:spPr>
      </p:pic>
      <p:sp>
        <p:nvSpPr>
          <p:cNvPr id="10261" name="Rectangle 21"/>
          <p:cNvSpPr>
            <a:spLocks noChangeArrowheads="1"/>
          </p:cNvSpPr>
          <p:nvPr/>
        </p:nvSpPr>
        <p:spPr bwMode="hidden">
          <a:xfrm>
            <a:off x="0" y="6400800"/>
            <a:ext cx="9144000" cy="457200"/>
          </a:xfrm>
          <a:prstGeom prst="rect">
            <a:avLst/>
          </a:prstGeom>
          <a:gradFill rotWithShape="0">
            <a:gsLst>
              <a:gs pos="0">
                <a:srgbClr val="D7D3C7">
                  <a:gamma/>
                  <a:tint val="0"/>
                  <a:invGamma/>
                </a:srgbClr>
              </a:gs>
              <a:gs pos="100000">
                <a:srgbClr val="D7D3C7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48100"/>
            <a:ext cx="8229600" cy="685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4567238"/>
            <a:ext cx="8231187" cy="6858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ct val="0"/>
              </a:spcBef>
              <a:buFont typeface="Wingdings" pitchFamily="-108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55613" y="6440488"/>
            <a:ext cx="457200" cy="274637"/>
          </a:xfrm>
        </p:spPr>
        <p:txBody>
          <a:bodyPr/>
          <a:lstStyle>
            <a:lvl1pPr>
              <a:defRPr/>
            </a:lvl1pPr>
          </a:lstStyle>
          <a:p>
            <a:fld id="{A57CA127-8953-AD4E-98B5-7CCC25912D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55613" y="3759200"/>
            <a:ext cx="82264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4" name="Picture 34" descr="PowerPoint Title Slide Header Rev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5E227-3BDF-3849-8811-CDED98AD92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736600"/>
            <a:ext cx="2055812" cy="5603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736600"/>
            <a:ext cx="6019800" cy="5603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E33486-2F10-F34E-A7E5-EBD444736D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600"/>
            <a:ext cx="8226425" cy="547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600200"/>
            <a:ext cx="4037012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5025" y="1600200"/>
            <a:ext cx="4037013" cy="47402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438900"/>
            <a:ext cx="457200" cy="274638"/>
          </a:xfrm>
        </p:spPr>
        <p:txBody>
          <a:bodyPr/>
          <a:lstStyle>
            <a:lvl1pPr>
              <a:defRPr smtClean="0"/>
            </a:lvl1pPr>
          </a:lstStyle>
          <a:p>
            <a:fld id="{87A0C46B-3D3E-684D-84A5-1603B3AF2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1F80FB-35DB-7749-904A-C78153AA5C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5B08AF-BBFD-7F47-9CB0-88FF7EB95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74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74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04CD32-8205-6D47-A923-0FBD4B124D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5585FB-2D04-E84B-A564-B987B96B9A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B7EF97-38F0-7F47-AAED-DD5BB822C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F5A058-B6EF-6042-97E5-47FC3422E3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FCB1E7-3DAA-D440-83B7-6D4CBE87DF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CACD0-B088-F443-BD50-7735B27FEF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hidden">
          <a:xfrm>
            <a:off x="0" y="6400800"/>
            <a:ext cx="9144000" cy="457200"/>
          </a:xfrm>
          <a:prstGeom prst="rect">
            <a:avLst/>
          </a:prstGeom>
          <a:gradFill rotWithShape="0">
            <a:gsLst>
              <a:gs pos="0">
                <a:srgbClr val="D7D3C7">
                  <a:gamma/>
                  <a:tint val="0"/>
                  <a:invGamma/>
                </a:srgbClr>
              </a:gs>
              <a:gs pos="100000">
                <a:srgbClr val="D7D3C7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36600"/>
            <a:ext cx="82264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26425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389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accent1"/>
                </a:solidFill>
              </a:defRPr>
            </a:lvl1pPr>
          </a:lstStyle>
          <a:p>
            <a:fld id="{95C55046-1327-6F48-BE0D-7DED876F9EA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457200" y="6397625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 descr="PowerPoint Text Slide Header Rev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0" y="0"/>
            <a:ext cx="4572000" cy="639763"/>
          </a:xfrm>
          <a:prstGeom prst="rect">
            <a:avLst/>
          </a:prstGeom>
          <a:noFill/>
        </p:spPr>
      </p:pic>
      <p:pic>
        <p:nvPicPr>
          <p:cNvPr id="11" name="Picture 10" descr="Kroll Ontrack colo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0400" y="6453517"/>
            <a:ext cx="1679453" cy="287578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 userDrawn="1"/>
        </p:nvSpPr>
        <p:spPr bwMode="auto">
          <a:xfrm>
            <a:off x="990600" y="6430498"/>
            <a:ext cx="36591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r>
              <a:rPr lang="en-US" dirty="0" smtClean="0"/>
              <a:t> Kroll Ontrack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230188" indent="-230188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SzPct val="110000"/>
        <a:buFont typeface="Wingdings" pitchFamily="-108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4025" indent="-2222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  <a:ea typeface="+mn-ea"/>
        </a:defRPr>
      </a:lvl2pPr>
      <a:lvl3pPr marL="684213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ea typeface="+mn-ea"/>
        </a:defRPr>
      </a:lvl3pPr>
      <a:lvl4pPr marL="914400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Font typeface="Times" pitchFamily="-108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1445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5pPr>
      <a:lvl6pPr marL="16017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0589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7pPr>
      <a:lvl8pPr marL="25161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8pPr>
      <a:lvl9pPr marL="29733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Laboratoria</a:t>
            </a:r>
          </a:p>
        </p:txBody>
      </p:sp>
    </p:spTree>
    <p:extLst>
      <p:ext uri="{BB962C8B-B14F-4D97-AF65-F5344CB8AC3E}">
        <p14:creationId xmlns:p14="http://schemas.microsoft.com/office/powerpoint/2010/main" val="37193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1600"/>
            <a:ext cx="8226425" cy="4968875"/>
          </a:xfrm>
        </p:spPr>
        <p:txBody>
          <a:bodyPr/>
          <a:lstStyle/>
          <a:p>
            <a:r>
              <a:rPr lang="pl-PL" sz="2000" dirty="0" smtClean="0"/>
              <a:t>Zadanie </a:t>
            </a:r>
            <a:r>
              <a:rPr lang="pl-PL" sz="2000" dirty="0"/>
              <a:t>1</a:t>
            </a:r>
            <a:r>
              <a:rPr lang="pl-PL" sz="2000" dirty="0" smtClean="0"/>
              <a:t>: </a:t>
            </a:r>
            <a:r>
              <a:rPr lang="pl-PL" sz="2000" b="0" dirty="0" smtClean="0"/>
              <a:t>Przetestować </a:t>
            </a:r>
            <a:r>
              <a:rPr lang="pl-PL" sz="2000" b="0" dirty="0"/>
              <a:t>zmianę widoku </a:t>
            </a:r>
            <a:r>
              <a:rPr lang="pl-PL" sz="2000" b="0" dirty="0" smtClean="0"/>
              <a:t>(</a:t>
            </a:r>
            <a:r>
              <a:rPr lang="pl-PL" sz="2000" b="0" dirty="0" err="1" smtClean="0"/>
              <a:t>programmer</a:t>
            </a:r>
            <a:r>
              <a:rPr lang="pl-PL" sz="2000" b="0" dirty="0" smtClean="0"/>
              <a:t>) na kalkulatorze za pomocą </a:t>
            </a:r>
            <a:r>
              <a:rPr lang="pl-PL" sz="2000" b="0" dirty="0" smtClean="0"/>
              <a:t>menu. </a:t>
            </a:r>
            <a:r>
              <a:rPr lang="pl-PL" sz="2000" b="0" dirty="0" smtClean="0"/>
              <a:t>Zamienić liczbę dziesiętną (10) na postać szesnastkową (</a:t>
            </a:r>
            <a:r>
              <a:rPr lang="pl-PL" sz="2000" b="0" dirty="0" err="1" smtClean="0"/>
              <a:t>Hex</a:t>
            </a:r>
            <a:r>
              <a:rPr lang="pl-PL" sz="2000" b="0" dirty="0" smtClean="0"/>
              <a:t>) i sprawdzić czy otrzymamy prawidłowy wynik (A</a:t>
            </a:r>
            <a:r>
              <a:rPr lang="pl-PL" sz="2000" b="0" dirty="0" smtClean="0"/>
              <a:t>)</a:t>
            </a:r>
          </a:p>
          <a:p>
            <a:r>
              <a:rPr lang="pl-PL" sz="2000" dirty="0" smtClean="0"/>
              <a:t>Zadanie </a:t>
            </a:r>
            <a:r>
              <a:rPr lang="pl-PL" sz="2000" dirty="0"/>
              <a:t>2</a:t>
            </a:r>
            <a:r>
              <a:rPr lang="pl-PL" sz="2000" dirty="0" smtClean="0"/>
              <a:t>: </a:t>
            </a:r>
            <a:r>
              <a:rPr lang="pl-PL" sz="2000" b="0" dirty="0" smtClean="0"/>
              <a:t>Napisać test dla działania dodawanie (4+6=10) nie korzystając z automationId ani z klawiatury</a:t>
            </a:r>
          </a:p>
          <a:p>
            <a:r>
              <a:rPr lang="pl-PL" sz="2000" dirty="0"/>
              <a:t>Zadanie </a:t>
            </a:r>
            <a:r>
              <a:rPr lang="pl-PL" sz="2000" dirty="0"/>
              <a:t>3</a:t>
            </a:r>
            <a:r>
              <a:rPr lang="pl-PL" sz="2000" dirty="0" smtClean="0"/>
              <a:t>: </a:t>
            </a:r>
            <a:r>
              <a:rPr lang="pl-PL" sz="2000" b="0" dirty="0"/>
              <a:t>Przetestować obliczanie daty. Sprawdzić czy odjęcie od dzisiejszego dnia 6 miesięcy zwróci poprawną datę (</a:t>
            </a:r>
            <a:r>
              <a:rPr lang="pl-PL" sz="2000" b="0"/>
              <a:t>8 </a:t>
            </a:r>
            <a:r>
              <a:rPr lang="pl-PL" sz="2000" b="0" smtClean="0"/>
              <a:t>maja 2016)</a:t>
            </a:r>
            <a:endParaRPr lang="pl-PL" sz="2000" b="0" dirty="0"/>
          </a:p>
          <a:p>
            <a:endParaRPr lang="pl-PL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6425" cy="547688"/>
          </a:xfrm>
        </p:spPr>
        <p:txBody>
          <a:bodyPr/>
          <a:lstStyle/>
          <a:p>
            <a:r>
              <a:rPr lang="pl-PL" dirty="0" smtClean="0"/>
              <a:t>Zadania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34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roll Ontrack External PowerPoint">
  <a:themeElements>
    <a:clrScheme name="">
      <a:dk1>
        <a:srgbClr val="000000"/>
      </a:dk1>
      <a:lt1>
        <a:srgbClr val="FFFFFF"/>
      </a:lt1>
      <a:dk2>
        <a:srgbClr val="D7D3C7"/>
      </a:dk2>
      <a:lt2>
        <a:srgbClr val="675C53"/>
      </a:lt2>
      <a:accent1>
        <a:srgbClr val="00A5E6"/>
      </a:accent1>
      <a:accent2>
        <a:srgbClr val="003C69"/>
      </a:accent2>
      <a:accent3>
        <a:srgbClr val="FFFFFF"/>
      </a:accent3>
      <a:accent4>
        <a:srgbClr val="000000"/>
      </a:accent4>
      <a:accent5>
        <a:srgbClr val="AACFF0"/>
      </a:accent5>
      <a:accent6>
        <a:srgbClr val="00355E"/>
      </a:accent6>
      <a:hlink>
        <a:srgbClr val="E05206"/>
      </a:hlink>
      <a:folHlink>
        <a:srgbClr val="006778"/>
      </a:folHlink>
    </a:clrScheme>
    <a:fontScheme name="Altegrity PowerPoint Intern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Altegrity PowerPoint 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A93502691AE942A0FB2487356B452B" ma:contentTypeVersion="0" ma:contentTypeDescription="Create a new document." ma:contentTypeScope="" ma:versionID="b8938c4b9076c80d9562e8bd367ec9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9E2315-CDDD-49CF-B0FF-229C45A28DD9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E7F2F8-72A2-4EBD-815C-68F8BAE64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C0D72A-AEAF-415E-91B9-C67D3FA800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Kroll Ontrack External PowerPoint.pot</Template>
  <TotalTime>12781</TotalTime>
  <Words>86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Kroll Ontrack External PowerPoint</vt:lpstr>
      <vt:lpstr>Laboratoria</vt:lpstr>
      <vt:lpstr>Zadania</vt:lpstr>
    </vt:vector>
  </TitlesOfParts>
  <Company>USIS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30pt</dc:title>
  <dc:creator>Amy Mayberry</dc:creator>
  <cp:lastModifiedBy>Ocios, Michal</cp:lastModifiedBy>
  <cp:revision>815</cp:revision>
  <dcterms:created xsi:type="dcterms:W3CDTF">2011-01-28T20:27:55Z</dcterms:created>
  <dcterms:modified xsi:type="dcterms:W3CDTF">2016-11-07T09:36:08Z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0x01010075A93502691AE942A0FB2487356B452B</vt:lpwstr>
  </property>
</Properties>
</file>