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AA5B-A067-44C5-BC05-80171B363320}" type="datetimeFigureOut">
              <a:rPr lang="it-IT" smtClean="0"/>
              <a:t>10/11/2023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E1E4-FAFD-461C-9A1C-1C53439E70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971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AA5B-A067-44C5-BC05-80171B363320}" type="datetimeFigureOut">
              <a:rPr lang="it-IT" smtClean="0"/>
              <a:t>10/11/2023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E1E4-FAFD-461C-9A1C-1C53439E70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4418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AA5B-A067-44C5-BC05-80171B363320}" type="datetimeFigureOut">
              <a:rPr lang="it-IT" smtClean="0"/>
              <a:t>10/11/2023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E1E4-FAFD-461C-9A1C-1C53439E70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4883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AA5B-A067-44C5-BC05-80171B363320}" type="datetimeFigureOut">
              <a:rPr lang="it-IT" smtClean="0"/>
              <a:t>10/11/2023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E1E4-FAFD-461C-9A1C-1C53439E70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4768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AA5B-A067-44C5-BC05-80171B363320}" type="datetimeFigureOut">
              <a:rPr lang="it-IT" smtClean="0"/>
              <a:t>10/11/2023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E1E4-FAFD-461C-9A1C-1C53439E70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812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AA5B-A067-44C5-BC05-80171B363320}" type="datetimeFigureOut">
              <a:rPr lang="it-IT" smtClean="0"/>
              <a:t>10/11/2023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E1E4-FAFD-461C-9A1C-1C53439E70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1852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AA5B-A067-44C5-BC05-80171B363320}" type="datetimeFigureOut">
              <a:rPr lang="it-IT" smtClean="0"/>
              <a:t>10/11/2023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E1E4-FAFD-461C-9A1C-1C53439E70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4321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AA5B-A067-44C5-BC05-80171B363320}" type="datetimeFigureOut">
              <a:rPr lang="it-IT" smtClean="0"/>
              <a:t>10/11/2023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E1E4-FAFD-461C-9A1C-1C53439E70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9637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AA5B-A067-44C5-BC05-80171B363320}" type="datetimeFigureOut">
              <a:rPr lang="it-IT" smtClean="0"/>
              <a:t>10/11/2023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E1E4-FAFD-461C-9A1C-1C53439E70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8288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AA5B-A067-44C5-BC05-80171B363320}" type="datetimeFigureOut">
              <a:rPr lang="it-IT" smtClean="0"/>
              <a:t>10/11/2023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E1E4-FAFD-461C-9A1C-1C53439E70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56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AA5B-A067-44C5-BC05-80171B363320}" type="datetimeFigureOut">
              <a:rPr lang="it-IT" smtClean="0"/>
              <a:t>10/11/2023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E1E4-FAFD-461C-9A1C-1C53439E70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976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FAA5B-A067-44C5-BC05-80171B363320}" type="datetimeFigureOut">
              <a:rPr lang="it-IT" smtClean="0"/>
              <a:t>10/11/2023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4E1E4-FAFD-461C-9A1C-1C53439E70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981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5659394" y="2891480"/>
            <a:ext cx="721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Titolo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32348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4291914" y="197708"/>
            <a:ext cx="2555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smtClean="0"/>
              <a:t>K-</a:t>
            </a:r>
            <a:r>
              <a:rPr lang="it-IT" sz="2800" dirty="0" err="1" smtClean="0"/>
              <a:t>means</a:t>
            </a:r>
            <a:r>
              <a:rPr lang="it-IT" sz="2800" dirty="0" smtClean="0"/>
              <a:t> vs RDG</a:t>
            </a:r>
            <a:endParaRPr lang="it-IT" sz="28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1186249" y="1375719"/>
            <a:ext cx="601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[magari esporre l’esperimento che hanno compiuto nel </a:t>
            </a:r>
            <a:r>
              <a:rPr lang="it-IT" dirty="0" err="1" smtClean="0"/>
              <a:t>paper</a:t>
            </a:r>
            <a:r>
              <a:rPr lang="it-IT" dirty="0" smtClean="0"/>
              <a:t>]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1394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4761471" y="222422"/>
            <a:ext cx="2008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smtClean="0"/>
              <a:t>Dot </a:t>
            </a:r>
            <a:r>
              <a:rPr lang="it-IT" sz="2800" dirty="0" err="1" smtClean="0"/>
              <a:t>Patterns</a:t>
            </a:r>
            <a:endParaRPr lang="it-IT" sz="28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4644355" y="3130378"/>
            <a:ext cx="2242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[immagine solo punti]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99592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599936" y="148281"/>
            <a:ext cx="4619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smtClean="0"/>
              <a:t>Legge della Gestalt: prossimità</a:t>
            </a:r>
            <a:endParaRPr lang="it-IT" sz="28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1556951" y="5486400"/>
            <a:ext cx="384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Vogliamo riprodurlo algoritmicamente!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3941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4292867" y="115504"/>
            <a:ext cx="2948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smtClean="0"/>
              <a:t>K-</a:t>
            </a:r>
            <a:r>
              <a:rPr lang="it-IT" sz="2800" dirty="0" err="1" smtClean="0"/>
              <a:t>means</a:t>
            </a:r>
            <a:r>
              <a:rPr lang="it-IT" sz="2800" dirty="0" smtClean="0"/>
              <a:t> </a:t>
            </a:r>
            <a:r>
              <a:rPr lang="it-IT" sz="2800" dirty="0" err="1" smtClean="0"/>
              <a:t>clustering</a:t>
            </a:r>
            <a:endParaRPr lang="it-IT" sz="2800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861751" y="2108886"/>
            <a:ext cx="2386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[spiegazione algoritmo]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4441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4292867" y="115504"/>
            <a:ext cx="2948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smtClean="0"/>
              <a:t>K-</a:t>
            </a:r>
            <a:r>
              <a:rPr lang="it-IT" sz="2800" dirty="0" err="1" smtClean="0"/>
              <a:t>means</a:t>
            </a:r>
            <a:r>
              <a:rPr lang="it-IT" sz="2800" dirty="0" smtClean="0"/>
              <a:t> </a:t>
            </a:r>
            <a:r>
              <a:rPr lang="it-IT" sz="2800" dirty="0" err="1" smtClean="0"/>
              <a:t>clustering</a:t>
            </a:r>
            <a:endParaRPr lang="it-IT" sz="28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1799966" y="13592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[immagini]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799966" y="5350475"/>
            <a:ext cx="4300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Vorremmo modellare meglio la percezione!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3155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76864" y="362464"/>
            <a:ext cx="3442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smtClean="0"/>
              <a:t>Diagramma di </a:t>
            </a:r>
            <a:r>
              <a:rPr lang="it-IT" sz="2800" dirty="0" err="1" smtClean="0"/>
              <a:t>Voronoi</a:t>
            </a:r>
            <a:endParaRPr lang="it-IT" sz="28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6647935" y="362464"/>
            <a:ext cx="4083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smtClean="0"/>
              <a:t>Triangolazione di </a:t>
            </a:r>
            <a:r>
              <a:rPr lang="it-IT" sz="2800" dirty="0" err="1" smtClean="0"/>
              <a:t>Delaunay</a:t>
            </a:r>
            <a:endParaRPr lang="it-IT" sz="28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7" r="53994" b="59363"/>
          <a:stretch/>
        </p:blipFill>
        <p:spPr>
          <a:xfrm>
            <a:off x="510745" y="1318055"/>
            <a:ext cx="4975655" cy="4401537"/>
          </a:xfrm>
          <a:prstGeom prst="rect">
            <a:avLst/>
          </a:prstGeom>
        </p:spPr>
      </p:pic>
      <p:cxnSp>
        <p:nvCxnSpPr>
          <p:cNvPr id="7" name="Connettore 2 6"/>
          <p:cNvCxnSpPr>
            <a:stCxn id="5" idx="3"/>
            <a:endCxn id="10" idx="1"/>
          </p:cNvCxnSpPr>
          <p:nvPr/>
        </p:nvCxnSpPr>
        <p:spPr>
          <a:xfrm flipV="1">
            <a:off x="5486400" y="3518823"/>
            <a:ext cx="11615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Immagin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50" r="10302" b="58838"/>
          <a:stretch/>
        </p:blipFill>
        <p:spPr>
          <a:xfrm>
            <a:off x="6647935" y="1318054"/>
            <a:ext cx="4526010" cy="440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094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855308" y="280086"/>
            <a:ext cx="3864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err="1" smtClean="0"/>
              <a:t>Reduced</a:t>
            </a:r>
            <a:r>
              <a:rPr lang="it-IT" sz="2800" dirty="0" smtClean="0"/>
              <a:t> </a:t>
            </a:r>
            <a:r>
              <a:rPr lang="it-IT" sz="2800" dirty="0" err="1" smtClean="0"/>
              <a:t>Delaunay</a:t>
            </a:r>
            <a:r>
              <a:rPr lang="it-IT" sz="2800" dirty="0" smtClean="0"/>
              <a:t> </a:t>
            </a:r>
            <a:r>
              <a:rPr lang="it-IT" sz="2800" dirty="0" err="1" smtClean="0"/>
              <a:t>Graph</a:t>
            </a:r>
            <a:endParaRPr lang="it-IT" sz="28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716954" y="803306"/>
            <a:ext cx="101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Tenere solo alcuni </a:t>
            </a:r>
            <a:r>
              <a:rPr lang="it-IT" dirty="0" err="1" smtClean="0"/>
              <a:t>edge</a:t>
            </a:r>
            <a:r>
              <a:rPr lang="it-IT" dirty="0"/>
              <a:t> </a:t>
            </a:r>
            <a:r>
              <a:rPr lang="it-IT" dirty="0" smtClean="0"/>
              <a:t>in modo da evidenziare le zone prossimali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655805" y="3591697"/>
            <a:ext cx="2425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[grafo </a:t>
            </a:r>
            <a:r>
              <a:rPr lang="it-IT" dirty="0" err="1" smtClean="0"/>
              <a:t>delaunay</a:t>
            </a:r>
            <a:r>
              <a:rPr lang="it-IT" dirty="0" smtClean="0"/>
              <a:t> faccina]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7212227" y="3591697"/>
            <a:ext cx="3249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[</a:t>
            </a:r>
            <a:r>
              <a:rPr lang="it-IT" dirty="0" err="1" smtClean="0"/>
              <a:t>reduced</a:t>
            </a:r>
            <a:r>
              <a:rPr lang="it-IT" dirty="0" smtClean="0"/>
              <a:t> grafo </a:t>
            </a:r>
            <a:r>
              <a:rPr lang="it-IT" dirty="0" err="1" smtClean="0"/>
              <a:t>delaunay</a:t>
            </a:r>
            <a:r>
              <a:rPr lang="it-IT" dirty="0" smtClean="0"/>
              <a:t> faccina]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78479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708454" y="354226"/>
            <a:ext cx="163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smtClean="0"/>
              <a:t>Algoritmo</a:t>
            </a:r>
            <a:endParaRPr lang="it-IT" sz="28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708455" y="2640344"/>
            <a:ext cx="101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1. Calcolo la </a:t>
            </a:r>
            <a:r>
              <a:rPr lang="it-IT" b="1" dirty="0" smtClean="0"/>
              <a:t>triangolazione di </a:t>
            </a:r>
            <a:r>
              <a:rPr lang="it-IT" b="1" dirty="0" err="1" smtClean="0"/>
              <a:t>Delaunay</a:t>
            </a:r>
            <a:r>
              <a:rPr lang="it-IT" dirty="0"/>
              <a:t> </a:t>
            </a:r>
            <a:r>
              <a:rPr lang="it-IT" dirty="0" smtClean="0"/>
              <a:t>sui punti dati in input</a:t>
            </a:r>
            <a:endParaRPr lang="it-IT" b="1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708455" y="3009676"/>
            <a:ext cx="101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2. Calcolo le </a:t>
            </a:r>
            <a:r>
              <a:rPr lang="it-IT" b="1" dirty="0" smtClean="0"/>
              <a:t>distanze</a:t>
            </a:r>
            <a:r>
              <a:rPr lang="it-IT" dirty="0" smtClean="0"/>
              <a:t> tra i vicini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708455" y="3379008"/>
            <a:ext cx="101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3. </a:t>
            </a:r>
            <a:r>
              <a:rPr lang="it-IT" b="1" dirty="0" smtClean="0"/>
              <a:t>Normalizzo</a:t>
            </a:r>
            <a:r>
              <a:rPr lang="it-IT" dirty="0" smtClean="0"/>
              <a:t> distanze con il minimo delle distanze tra i vicini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708454" y="3748340"/>
            <a:ext cx="1055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4</a:t>
            </a:r>
            <a:r>
              <a:rPr lang="it-IT" dirty="0" smtClean="0"/>
              <a:t>. Calcolo la </a:t>
            </a:r>
            <a:r>
              <a:rPr lang="it-IT" b="1" dirty="0" smtClean="0"/>
              <a:t>media geometrica </a:t>
            </a:r>
            <a:r>
              <a:rPr lang="it-IT" dirty="0" smtClean="0"/>
              <a:t>tra i due rapporti che ho trovato per ogni </a:t>
            </a:r>
            <a:r>
              <a:rPr lang="it-IT" dirty="0" err="1" smtClean="0"/>
              <a:t>edge</a:t>
            </a:r>
            <a:r>
              <a:rPr lang="it-IT" dirty="0" smtClean="0"/>
              <a:t> e associo il risultato ad ogni </a:t>
            </a:r>
            <a:r>
              <a:rPr lang="it-IT" dirty="0" err="1" smtClean="0"/>
              <a:t>edge</a:t>
            </a:r>
            <a:endParaRPr lang="it-IT" dirty="0" smtClean="0"/>
          </a:p>
        </p:txBody>
      </p:sp>
      <p:sp>
        <p:nvSpPr>
          <p:cNvPr id="7" name="CasellaDiTesto 6"/>
          <p:cNvSpPr txBox="1"/>
          <p:nvPr/>
        </p:nvSpPr>
        <p:spPr>
          <a:xfrm>
            <a:off x="708455" y="4117672"/>
            <a:ext cx="101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5. </a:t>
            </a:r>
            <a:r>
              <a:rPr lang="it-IT" b="1" dirty="0" err="1" smtClean="0"/>
              <a:t>Thresholding</a:t>
            </a:r>
            <a:r>
              <a:rPr lang="it-IT" dirty="0" smtClean="0"/>
              <a:t>: elimino gli </a:t>
            </a:r>
            <a:r>
              <a:rPr lang="it-IT" dirty="0" err="1" smtClean="0"/>
              <a:t>edge</a:t>
            </a:r>
            <a:r>
              <a:rPr lang="it-IT" dirty="0" smtClean="0"/>
              <a:t> il cui numero assegnato al punto 4. è maggiore di un certo </a:t>
            </a:r>
            <a:r>
              <a:rPr lang="it-IT" dirty="0" err="1" smtClean="0"/>
              <a:t>threshold</a:t>
            </a:r>
            <a:endParaRPr lang="it-IT" dirty="0" smtClean="0"/>
          </a:p>
        </p:txBody>
      </p:sp>
      <p:sp>
        <p:nvSpPr>
          <p:cNvPr id="9" name="CasellaDiTesto 8"/>
          <p:cNvSpPr txBox="1"/>
          <p:nvPr/>
        </p:nvSpPr>
        <p:spPr>
          <a:xfrm>
            <a:off x="708454" y="1435729"/>
            <a:ext cx="10140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Input</a:t>
            </a:r>
            <a:r>
              <a:rPr lang="it-IT" dirty="0" smtClean="0"/>
              <a:t>: un array di punti nel piano caratterizzati da una coppia di coordinate [</a:t>
            </a:r>
            <a:r>
              <a:rPr lang="it-IT" dirty="0" err="1" smtClean="0"/>
              <a:t>x,y</a:t>
            </a:r>
            <a:r>
              <a:rPr lang="it-IT" dirty="0" smtClean="0"/>
              <a:t>]</a:t>
            </a:r>
          </a:p>
          <a:p>
            <a:r>
              <a:rPr lang="it-IT" b="1" dirty="0" smtClean="0"/>
              <a:t>Output</a:t>
            </a:r>
            <a:r>
              <a:rPr lang="it-IT" dirty="0" smtClean="0"/>
              <a:t>: un array di punti ridotto che, collegati con </a:t>
            </a:r>
            <a:r>
              <a:rPr lang="it-IT" dirty="0" err="1" smtClean="0"/>
              <a:t>edge</a:t>
            </a:r>
            <a:r>
              <a:rPr lang="it-IT" dirty="0" smtClean="0"/>
              <a:t>, formano l’RDG</a:t>
            </a:r>
          </a:p>
        </p:txBody>
      </p:sp>
    </p:spTree>
    <p:extLst>
      <p:ext uri="{BB962C8B-B14F-4D97-AF65-F5344CB8AC3E}">
        <p14:creationId xmlns:p14="http://schemas.microsoft.com/office/powerpoint/2010/main" val="1733597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4291914" y="197708"/>
            <a:ext cx="2555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smtClean="0"/>
              <a:t>K-</a:t>
            </a:r>
            <a:r>
              <a:rPr lang="it-IT" sz="2800" dirty="0" err="1" smtClean="0"/>
              <a:t>means</a:t>
            </a:r>
            <a:r>
              <a:rPr lang="it-IT" sz="2800" dirty="0" smtClean="0"/>
              <a:t> vs RDG</a:t>
            </a:r>
            <a:endParaRPr lang="it-IT" sz="28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186249" y="1375719"/>
            <a:ext cx="8147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[mettere immagini e magari complessità computazionale e tempi di esecuzione medi]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99768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203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Teo</dc:creator>
  <cp:lastModifiedBy>Teo</cp:lastModifiedBy>
  <cp:revision>5</cp:revision>
  <dcterms:created xsi:type="dcterms:W3CDTF">2023-11-10T10:42:19Z</dcterms:created>
  <dcterms:modified xsi:type="dcterms:W3CDTF">2023-11-10T14:47:50Z</dcterms:modified>
</cp:coreProperties>
</file>