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7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4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8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7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12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5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32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63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2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6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7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FAA5B-A067-44C5-BC05-80171B363320}" type="datetimeFigureOut">
              <a:rPr lang="it-IT" smtClean="0"/>
              <a:t>10/11/2023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E1E4-FAFD-461C-9A1C-1C53439E70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5659394" y="2891480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Titolo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234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761471" y="222422"/>
            <a:ext cx="200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Dot </a:t>
            </a:r>
            <a:r>
              <a:rPr lang="it-IT" sz="2800" dirty="0" err="1" smtClean="0"/>
              <a:t>Patterns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644355" y="3130378"/>
            <a:ext cx="2242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[immagine solo punti]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959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99936" y="148281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Legge della Gestalt: prossimità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556951" y="5486400"/>
            <a:ext cx="384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Vogliamo riprodurlo algoritmicamente!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39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292867" y="115504"/>
            <a:ext cx="2948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</a:t>
            </a:r>
            <a:r>
              <a:rPr lang="it-IT" sz="2800" dirty="0" err="1" smtClean="0"/>
              <a:t>clustering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02444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276864" y="362464"/>
            <a:ext cx="3442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Diagramma di </a:t>
            </a:r>
            <a:r>
              <a:rPr lang="it-IT" sz="2800" dirty="0" err="1" smtClean="0"/>
              <a:t>Voronoi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647935" y="362464"/>
            <a:ext cx="4083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Triangolazione di </a:t>
            </a:r>
            <a:r>
              <a:rPr lang="it-IT" sz="2800" dirty="0" err="1" smtClean="0"/>
              <a:t>Delaunay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r="53994" b="59363"/>
          <a:stretch/>
        </p:blipFill>
        <p:spPr>
          <a:xfrm>
            <a:off x="510745" y="1318055"/>
            <a:ext cx="4975655" cy="4401537"/>
          </a:xfrm>
          <a:prstGeom prst="rect">
            <a:avLst/>
          </a:prstGeom>
        </p:spPr>
      </p:pic>
      <p:cxnSp>
        <p:nvCxnSpPr>
          <p:cNvPr id="7" name="Connettore 2 6"/>
          <p:cNvCxnSpPr>
            <a:stCxn id="5" idx="3"/>
            <a:endCxn id="10" idx="1"/>
          </p:cNvCxnSpPr>
          <p:nvPr/>
        </p:nvCxnSpPr>
        <p:spPr>
          <a:xfrm flipV="1">
            <a:off x="5486400" y="3518823"/>
            <a:ext cx="1161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 r="10302" b="58838"/>
          <a:stretch/>
        </p:blipFill>
        <p:spPr>
          <a:xfrm>
            <a:off x="6647935" y="1318054"/>
            <a:ext cx="4526010" cy="44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9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855308" y="280086"/>
            <a:ext cx="386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 smtClean="0"/>
              <a:t>Reduced</a:t>
            </a:r>
            <a:r>
              <a:rPr lang="it-IT" sz="2800" dirty="0" smtClean="0"/>
              <a:t> </a:t>
            </a:r>
            <a:r>
              <a:rPr lang="it-IT" sz="2800" dirty="0" err="1" smtClean="0"/>
              <a:t>Delaunay</a:t>
            </a:r>
            <a:r>
              <a:rPr lang="it-IT" sz="2800" dirty="0" smtClean="0"/>
              <a:t> </a:t>
            </a:r>
            <a:r>
              <a:rPr lang="it-IT" sz="2800" dirty="0" err="1" smtClean="0"/>
              <a:t>Graph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16954" y="803306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Tenere solo alcuni </a:t>
            </a:r>
            <a:r>
              <a:rPr lang="it-IT" dirty="0" err="1" smtClean="0"/>
              <a:t>edge</a:t>
            </a:r>
            <a:r>
              <a:rPr lang="it-IT" dirty="0"/>
              <a:t> </a:t>
            </a:r>
            <a:r>
              <a:rPr lang="it-IT" dirty="0" smtClean="0"/>
              <a:t>in modo da evidenziare le zone prossimali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55805" y="3591697"/>
            <a:ext cx="24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212227" y="3591697"/>
            <a:ext cx="324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</a:t>
            </a:r>
            <a:r>
              <a:rPr lang="it-IT" dirty="0" err="1" smtClean="0"/>
              <a:t>reduced</a:t>
            </a:r>
            <a:r>
              <a:rPr lang="it-IT" dirty="0" smtClean="0"/>
              <a:t> grafo </a:t>
            </a:r>
            <a:r>
              <a:rPr lang="it-IT" dirty="0" err="1" smtClean="0"/>
              <a:t>delaunay</a:t>
            </a:r>
            <a:r>
              <a:rPr lang="it-IT" dirty="0" smtClean="0"/>
              <a:t> faccina]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847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08454" y="354226"/>
            <a:ext cx="163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Algoritmo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08455" y="2640344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1. Calcolo la </a:t>
            </a:r>
            <a:r>
              <a:rPr lang="it-IT" b="1" dirty="0" smtClean="0"/>
              <a:t>triangolazione di </a:t>
            </a:r>
            <a:r>
              <a:rPr lang="it-IT" b="1" dirty="0" err="1" smtClean="0"/>
              <a:t>Delaunay</a:t>
            </a:r>
            <a:r>
              <a:rPr lang="it-IT" dirty="0"/>
              <a:t> </a:t>
            </a:r>
            <a:r>
              <a:rPr lang="it-IT" dirty="0" smtClean="0"/>
              <a:t>sui punti dati in input</a:t>
            </a:r>
            <a:endParaRPr lang="it-IT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08455" y="3009676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2. Calcolo le </a:t>
            </a:r>
            <a:r>
              <a:rPr lang="it-IT" b="1" dirty="0" smtClean="0"/>
              <a:t>distanze</a:t>
            </a:r>
            <a:r>
              <a:rPr lang="it-IT" dirty="0" smtClean="0"/>
              <a:t> tra i vicini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08455" y="3379008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3. </a:t>
            </a:r>
            <a:r>
              <a:rPr lang="it-IT" b="1" dirty="0" smtClean="0"/>
              <a:t>Normalizzo</a:t>
            </a:r>
            <a:r>
              <a:rPr lang="it-IT" dirty="0" smtClean="0"/>
              <a:t> distanze con il minimo delle distanze tra i vicini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708454" y="3748340"/>
            <a:ext cx="1055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  <a:r>
              <a:rPr lang="it-IT" dirty="0" smtClean="0"/>
              <a:t>. Calcolo la </a:t>
            </a:r>
            <a:r>
              <a:rPr lang="it-IT" b="1" dirty="0" smtClean="0"/>
              <a:t>media geometrica </a:t>
            </a:r>
            <a:r>
              <a:rPr lang="it-IT" dirty="0" smtClean="0"/>
              <a:t>tra i due rapporti che ho trovato per ogni </a:t>
            </a:r>
            <a:r>
              <a:rPr lang="it-IT" dirty="0" err="1" smtClean="0"/>
              <a:t>edge</a:t>
            </a:r>
            <a:r>
              <a:rPr lang="it-IT" dirty="0" smtClean="0"/>
              <a:t> e associo il risultato ad ogni </a:t>
            </a:r>
            <a:r>
              <a:rPr lang="it-IT" dirty="0" err="1" smtClean="0"/>
              <a:t>edge</a:t>
            </a:r>
            <a:endParaRPr lang="it-IT" dirty="0" smtClean="0"/>
          </a:p>
        </p:txBody>
      </p:sp>
      <p:sp>
        <p:nvSpPr>
          <p:cNvPr id="7" name="CasellaDiTesto 6"/>
          <p:cNvSpPr txBox="1"/>
          <p:nvPr/>
        </p:nvSpPr>
        <p:spPr>
          <a:xfrm>
            <a:off x="708455" y="4117672"/>
            <a:ext cx="101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5. </a:t>
            </a:r>
            <a:r>
              <a:rPr lang="it-IT" b="1" dirty="0" err="1" smtClean="0"/>
              <a:t>Thresholding</a:t>
            </a:r>
            <a:r>
              <a:rPr lang="it-IT" dirty="0" smtClean="0"/>
              <a:t>: elimino gli </a:t>
            </a:r>
            <a:r>
              <a:rPr lang="it-IT" dirty="0" err="1" smtClean="0"/>
              <a:t>edge</a:t>
            </a:r>
            <a:r>
              <a:rPr lang="it-IT" dirty="0" smtClean="0"/>
              <a:t> il cui numero assegnato al punto 4. è maggiore di un certo </a:t>
            </a:r>
            <a:r>
              <a:rPr lang="it-IT" dirty="0" err="1" smtClean="0"/>
              <a:t>threshold</a:t>
            </a:r>
            <a:endParaRPr lang="it-IT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708454" y="1435729"/>
            <a:ext cx="1014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Input</a:t>
            </a:r>
            <a:r>
              <a:rPr lang="it-IT" dirty="0" smtClean="0"/>
              <a:t>: un array di punti nel piano caratterizzati da una coppia di coordinate [</a:t>
            </a:r>
            <a:r>
              <a:rPr lang="it-IT" dirty="0" err="1" smtClean="0"/>
              <a:t>x,y</a:t>
            </a:r>
            <a:r>
              <a:rPr lang="it-IT" dirty="0" smtClean="0"/>
              <a:t>]</a:t>
            </a:r>
          </a:p>
          <a:p>
            <a:r>
              <a:rPr lang="it-IT" b="1" dirty="0" smtClean="0"/>
              <a:t>Output</a:t>
            </a:r>
            <a:r>
              <a:rPr lang="it-IT" dirty="0" smtClean="0"/>
              <a:t>: un array di punti ridotto che, collegati con </a:t>
            </a:r>
            <a:r>
              <a:rPr lang="it-IT" dirty="0" err="1" smtClean="0"/>
              <a:t>edge</a:t>
            </a:r>
            <a:r>
              <a:rPr lang="it-IT" dirty="0" smtClean="0"/>
              <a:t>, formano l’RDG</a:t>
            </a:r>
          </a:p>
        </p:txBody>
      </p:sp>
    </p:spTree>
    <p:extLst>
      <p:ext uri="{BB962C8B-B14F-4D97-AF65-F5344CB8AC3E}">
        <p14:creationId xmlns:p14="http://schemas.microsoft.com/office/powerpoint/2010/main" val="173359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4291914" y="197708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86249" y="1375719"/>
            <a:ext cx="814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[mettere immagini e magari complessità computazionale e tempi di esecuzione medi]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997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91914" y="197708"/>
            <a:ext cx="2555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K-</a:t>
            </a:r>
            <a:r>
              <a:rPr lang="it-IT" sz="2800" dirty="0" err="1" smtClean="0"/>
              <a:t>means</a:t>
            </a:r>
            <a:r>
              <a:rPr lang="it-IT" sz="2800" dirty="0" smtClean="0"/>
              <a:t> vs RDG</a:t>
            </a:r>
            <a:endParaRPr lang="it-IT" sz="28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186249" y="1375719"/>
            <a:ext cx="601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[magari esporre l’esperimento che hanno compiuto nel </a:t>
            </a:r>
            <a:r>
              <a:rPr lang="it-IT" dirty="0" err="1" smtClean="0"/>
              <a:t>paper</a:t>
            </a:r>
            <a:r>
              <a:rPr lang="it-IT" dirty="0" smtClean="0"/>
              <a:t>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394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188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Teo</dc:creator>
  <cp:lastModifiedBy>Teo</cp:lastModifiedBy>
  <cp:revision>3</cp:revision>
  <dcterms:created xsi:type="dcterms:W3CDTF">2023-11-10T10:42:19Z</dcterms:created>
  <dcterms:modified xsi:type="dcterms:W3CDTF">2023-11-10T11:05:41Z</dcterms:modified>
</cp:coreProperties>
</file>