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520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121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7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81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41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0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266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530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30830dc7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a30830dc7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6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95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68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61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39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093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836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30830dc7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a30830dc7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14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aeecf32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2a1aeecf32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48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1aeecf32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2a1aeecf32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39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1aeecf32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a1aeecf32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358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20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804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17e18d66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a17e18d66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537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36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30830dc7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a30830dc7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127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1aeecf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2a1aeecf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888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1aeecf3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2a1aeecf3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68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1aeecf3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2a1aeecf3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153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17e18d66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a17e18d66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1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17e18d6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17e18d66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70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17e18d66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17e18d66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46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92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81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30830dc7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a30830dc7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34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30830dc7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a30830dc7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3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2038812" y="141600"/>
            <a:ext cx="506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model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 of unsupervised techniques aimed at selecting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homogeneous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data 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element is assigned to one and only one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oft/fuzzy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element can belong to multiple clusters with different degrees of membership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 clustering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no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or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k-clustering):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membership is determined by the distance from a representative point.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a hierarchy of partitions characterized by an increasing or decreasing number of groups.</a:t>
            </a:r>
            <a:endParaRPr sz="1100"/>
          </a:p>
        </p:txBody>
      </p:sp>
      <p:pic>
        <p:nvPicPr>
          <p:cNvPr id="277" name="Google Shape;277;p46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idea: using the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identification → selecting representative centroids that minimize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p in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22365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91" name="Google Shape;291;p48"/>
          <p:cNvSpPr txBox="1"/>
          <p:nvPr/>
        </p:nvSpPr>
        <p:spPr>
          <a:xfrm>
            <a:off x="1825200" y="4601750"/>
            <a:ext cx="54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Chicken and egg problem with the groups and corresponding centroids!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number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clusters.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and effects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(typically): the coordinates of centroids for each cluster and the assignment of each input point to a cluster.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9"/>
          <p:cNvSpPr/>
          <p:nvPr/>
        </p:nvSpPr>
        <p:spPr>
          <a:xfrm>
            <a:off x="977632" y="2571750"/>
            <a:ext cx="7302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Given the centroids find points for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cluster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nearest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9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Given the found points in each cluster, find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the points in cluster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301" name="Google Shape;301;p49"/>
          <p:cNvSpPr/>
          <p:nvPr/>
        </p:nvSpPr>
        <p:spPr>
          <a:xfrm>
            <a:off x="977626" y="3538850"/>
            <a:ext cx="567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changed from the current one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back to 2. otherwise terminate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1909499" y="4513650"/>
            <a:ext cx="536623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model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accurately!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 and 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plane,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the plane in cells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the points belonging to the cell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associated with the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are nearer 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any other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≤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dual of the Voronoi Diagram or Tessellation, called the Delaunay Triangulation or Graph, is obtained by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all pairs of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set S whose Voronoi Diagram cells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a boundary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/>
        </p:nvSpPr>
        <p:spPr>
          <a:xfrm>
            <a:off x="2079600" y="2075400"/>
            <a:ext cx="4984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Algorithm based on the Reduced Delaunay Graph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2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/>
        </p:nvSpPr>
        <p:spPr>
          <a:xfrm>
            <a:off x="957948" y="271848"/>
            <a:ext cx="2582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5151751" y="271835"/>
            <a:ext cx="306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53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329" name="Google Shape;329;p53"/>
          <p:cNvCxnSpPr>
            <a:stCxn id="328" idx="3"/>
            <a:endCxn id="330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30" name="Google Shape;330;p53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keep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some edges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to highlight nearby zones.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54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1550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38" name="Google Shape;338;p54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9984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which edges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remove, calculate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distance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5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doing so, two ratios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 and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edge in the graph. Then, reduce them to one quantity, their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5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remove every edge from the graph whose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greater than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791247" y="1489597"/>
            <a:ext cx="75615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Patterns, perception and Gestalt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and K-means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 based on the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Comparison: K-means vs RDG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2857199" y="135350"/>
            <a:ext cx="342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we talk about?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the perception of Dot Patterns be modeled?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Algorithm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gulation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points given as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For each point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ompute the distances to its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 with the minimum of the distances to the neighbours</a:t>
            </a:r>
            <a:endParaRPr sz="1100"/>
          </a:p>
        </p:txBody>
      </p:sp>
      <p:sp>
        <p:nvSpPr>
          <p:cNvPr id="364" name="Google Shape;364;p57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two ratios 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for each edge and assign the result to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7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the edges whose value is greater than a certain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7"/>
          <p:cNvSpPr txBox="1"/>
          <p:nvPr/>
        </p:nvSpPr>
        <p:spPr>
          <a:xfrm>
            <a:off x="762600" y="1279838"/>
            <a:ext cx="6220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reduced array of points which form the RDG when connected with edges.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/>
        </p:nvSpPr>
        <p:spPr>
          <a:xfrm>
            <a:off x="1982250" y="2306250"/>
            <a:ext cx="5179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Comparison: K-means vs RDG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58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8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59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375" y="2853187"/>
            <a:ext cx="2534068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9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73130" y="2853181"/>
            <a:ext cx="2539511" cy="194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1" y="701800"/>
            <a:ext cx="2534284" cy="20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9"/>
          <p:cNvPicPr preferRelativeResize="0"/>
          <p:nvPr/>
        </p:nvPicPr>
        <p:blipFill rotWithShape="1">
          <a:blip r:embed="rId8">
            <a:alphaModFix/>
          </a:blip>
          <a:srcRect l="59" r="59"/>
          <a:stretch/>
        </p:blipFill>
        <p:spPr>
          <a:xfrm>
            <a:off x="3373471" y="749485"/>
            <a:ext cx="2474019" cy="19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43" y="629251"/>
            <a:ext cx="254933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0"/>
          <p:cNvPicPr preferRelativeResize="0"/>
          <p:nvPr/>
        </p:nvPicPr>
        <p:blipFill rotWithShape="1">
          <a:blip r:embed="rId5">
            <a:alphaModFix/>
          </a:blip>
          <a:srcRect l="1709" r="1709"/>
          <a:stretch/>
        </p:blipFill>
        <p:spPr>
          <a:xfrm>
            <a:off x="3322225" y="644101"/>
            <a:ext cx="2550128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761800" y="2870450"/>
            <a:ext cx="2708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0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292939" y="2819110"/>
            <a:ext cx="2468861" cy="20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5" y="604675"/>
            <a:ext cx="2547616" cy="1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1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61" y="2710183"/>
            <a:ext cx="2535652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2"/>
          <p:cNvSpPr txBox="1"/>
          <p:nvPr/>
        </p:nvSpPr>
        <p:spPr>
          <a:xfrm>
            <a:off x="1881925" y="1442450"/>
            <a:ext cx="5511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Similarities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non-supervised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tessellation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plane can be part of their operations or output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work well with separated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clouds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2"/>
          <p:cNvSpPr txBox="1"/>
          <p:nvPr/>
        </p:nvSpPr>
        <p:spPr>
          <a:xfrm>
            <a:off x="1881925" y="2769863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uses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sider the distances between points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technically doesn’t select representatives for the computed groups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can have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randomness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601650" y="1459650"/>
            <a:ext cx="3726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(pretty)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converges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minimum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cluster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difficult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centroids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Suited mainly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spherical clusters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model human perception that well</a:t>
            </a:r>
            <a:endParaRPr sz="1100"/>
          </a:p>
        </p:txBody>
      </p:sp>
      <p:sp>
        <p:nvSpPr>
          <p:cNvPr id="420" name="Google Shape;420;p63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human perception well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find groups even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shapes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away outliers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threshold is difficult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at different scales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/>
        </p:nvSpPr>
        <p:spPr>
          <a:xfrm>
            <a:off x="2218801" y="128375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complexity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4"/>
          <p:cNvSpPr txBox="1"/>
          <p:nvPr/>
        </p:nvSpPr>
        <p:spPr>
          <a:xfrm>
            <a:off x="1282750" y="833450"/>
            <a:ext cx="3257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points,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iterations for converging to a local minimum,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chosen number of clusters.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4766150" y="833450"/>
            <a:ext cx="30951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number of points.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deducted empirically.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7031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/>
        </p:nvSpPr>
        <p:spPr>
          <a:xfrm>
            <a:off x="1737325" y="721075"/>
            <a:ext cx="566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thing we thought about was introducing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5"/>
          <p:cNvSpPr txBox="1"/>
          <p:nvPr/>
        </p:nvSpPr>
        <p:spPr>
          <a:xfrm>
            <a:off x="2886627" y="127350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it be improved?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5"/>
          <p:cNvSpPr txBox="1"/>
          <p:nvPr/>
        </p:nvSpPr>
        <p:spPr>
          <a:xfrm>
            <a:off x="369981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the values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65"/>
          <p:cNvCxnSpPr>
            <a:stCxn id="433" idx="2"/>
            <a:endCxn id="435" idx="0"/>
          </p:cNvCxnSpPr>
          <p:nvPr/>
        </p:nvCxnSpPr>
        <p:spPr>
          <a:xfrm flipH="1">
            <a:off x="2305225" y="1005775"/>
            <a:ext cx="22668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7" name="Google Shape;437;p65"/>
          <p:cNvSpPr txBox="1"/>
          <p:nvPr/>
        </p:nvSpPr>
        <p:spPr>
          <a:xfrm>
            <a:off x="5039775" y="1549100"/>
            <a:ext cx="397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area of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65"/>
          <p:cNvCxnSpPr>
            <a:stCxn id="433" idx="2"/>
            <a:endCxn id="437" idx="0"/>
          </p:cNvCxnSpPr>
          <p:nvPr/>
        </p:nvCxnSpPr>
        <p:spPr>
          <a:xfrm>
            <a:off x="4572025" y="1005775"/>
            <a:ext cx="24555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39" name="Google Shape;439;p65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440" name="Google Shape;440;p65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1351800" y="2306250"/>
            <a:ext cx="6440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Dot Patterns, perception and Gestalt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66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6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965725" y="749475"/>
            <a:ext cx="254272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263" y="749475"/>
            <a:ext cx="2579474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7350" y="2834050"/>
            <a:ext cx="2579464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6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300647" y="2834050"/>
            <a:ext cx="2542716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7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901743" y="629251"/>
            <a:ext cx="2549332" cy="205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7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322225" y="644101"/>
            <a:ext cx="2550127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7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23250"/>
            <a:ext cx="2576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7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1" y="2819100"/>
            <a:ext cx="257685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7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13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8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8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92661" y="2710183"/>
            <a:ext cx="2535653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8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8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sources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9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groups do we perceive?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27" name="Google Shape;227;p40"/>
          <p:cNvSpPr/>
          <p:nvPr/>
        </p:nvSpPr>
        <p:spPr>
          <a:xfrm>
            <a:off x="2930775" y="869850"/>
            <a:ext cx="576000" cy="1701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2266544" y="336277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2266544" y="424777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4959944" y="190472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6302819" y="729302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4105650" y="3671775"/>
            <a:ext cx="23124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Neurons in a location column have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receptive fields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 location column there are orientation columns with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orientations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orientation columns are grouped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with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 input from an eye or the other via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1343939" y="824704"/>
            <a:ext cx="645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psychology of Gestalt concerns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the Human Visual System.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group can have properties that emerge from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relationships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50" y="2034750"/>
            <a:ext cx="8701375" cy="2169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47" name="Google Shape;247;p42"/>
          <p:cNvSpPr/>
          <p:nvPr/>
        </p:nvSpPr>
        <p:spPr>
          <a:xfrm>
            <a:off x="7356038" y="2034750"/>
            <a:ext cx="1430100" cy="1989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1719575" y="1994975"/>
            <a:ext cx="1215900" cy="1989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Law: proximity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167750" y="835025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human eye tends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nearby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separating them from those farther away.</a:t>
            </a:r>
            <a:endParaRPr sz="1100"/>
          </a:p>
        </p:txBody>
      </p:sp>
      <p:pic>
        <p:nvPicPr>
          <p:cNvPr id="255" name="Google Shape;255;p43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535101"/>
            <a:ext cx="7045441" cy="2777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/>
        </p:nvSpPr>
        <p:spPr>
          <a:xfrm>
            <a:off x="2725650" y="135000"/>
            <a:ext cx="3692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Law: connection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1185300" y="4241225"/>
            <a:ext cx="677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reproduce this mechanisms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algorithmically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4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human eye tends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elements connected by lines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 rotWithShape="1">
          <a:blip r:embed="rId3">
            <a:alphaModFix/>
          </a:blip>
          <a:srcRect l="16535" t="16420" r="15106" b="14442"/>
          <a:stretch/>
        </p:blipFill>
        <p:spPr>
          <a:xfrm>
            <a:off x="1366048" y="1058575"/>
            <a:ext cx="6411904" cy="29953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/>
        </p:nvSpPr>
        <p:spPr>
          <a:xfrm>
            <a:off x="1351800" y="2306250"/>
            <a:ext cx="6440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Clustering and K-means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Presentazione su schermo (16:9)</PresentationFormat>
  <Paragraphs>127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Simple Light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2023-12-06T15:59:12Z</dcterms:modified>
</cp:coreProperties>
</file>