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069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e944086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a0e944086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55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e9440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a0e9440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4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e944086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a0e944086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84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e94408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a0e94408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75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0e944086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a0e944086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58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0e9440867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a0e944086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17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e94408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a0e94408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613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e94408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a0e94408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00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e9440867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a0e9440867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24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7ee4e2c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a17ee4e2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76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0e944086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a0e944086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e9440867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a0e9440867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359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7ee4e2c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a17ee4e2c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095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0e944086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a0e944086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377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0e9440867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a0e9440867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53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17ee4e2c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17ee4e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77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0e9440867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a0e9440867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800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17ee4e2c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a17ee4e2c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878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17ee4e2c3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a17ee4e2c3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519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17ee4e2c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a17ee4e2c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293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17ee4e2c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a17ee4e2c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73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7ee4e2c3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7ee4e2c3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9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7ee4e2c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7ee4e2c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7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e944086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a0e944086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24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e944086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a0e944086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0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e9440867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a0e944086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73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e944086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a0e944086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19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0e944086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a0e944086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mn.edu/sensationandperception/chapter/columns-and-hypercolumns-in-v1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.rug.nl/~petkov/publications/2005LNCS3704_grouping_dots.pdf" TargetMode="External"/><Relationship Id="rId4" Type="http://schemas.openxmlformats.org/officeDocument/2006/relationships/hyperlink" Target="https://www.analytixlabs.co.in/blog/types-of-clustering-algorith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760838" y="2075460"/>
            <a:ext cx="562232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 Perceptual Grouping: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vs K-means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977614" y="945469"/>
            <a:ext cx="7302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nel piano caratterizzati da una coppia di coordinate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il numero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cluster.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ed effetti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(tipicamente): le coordinate dei centroidi per ogni cluster 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assegnazione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ogni punto in input ad un cluster.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3466361" y="135000"/>
            <a:ext cx="221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977634" y="2294750"/>
            <a:ext cx="608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Inizializzare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casualmente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centroidi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i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977614" y="2571750"/>
            <a:ext cx="4572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Dati i centroidi trovare i punti per ogni cluster: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punto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trovare il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più vicino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Mettere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cluster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977626" y="3261850"/>
            <a:ext cx="74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Dati i punti trovati in ogni cluster, trovare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settare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 media dei punti del cluster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</p:txBody>
      </p:sp>
      <p:sp>
        <p:nvSpPr>
          <p:cNvPr id="199" name="Google Shape;199;p34"/>
          <p:cNvSpPr/>
          <p:nvPr/>
        </p:nvSpPr>
        <p:spPr>
          <a:xfrm>
            <a:off x="977628" y="3538850"/>
            <a:ext cx="628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cambiato rispetto al corrente tornare 2. altrimenti terminare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2122239" y="4536224"/>
            <a:ext cx="489952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 modellare meglio la </a:t>
            </a:r>
            <a:r>
              <a:rPr lang="it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percezione</a:t>
            </a: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1" y="551112"/>
            <a:ext cx="4791646" cy="386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1059299" y="304900"/>
            <a:ext cx="702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di Voronoi e Triangolazione di Delaunay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1212000" y="1504350"/>
            <a:ext cx="6872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 un insieme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piano,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partizioniamo il piano in celle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tale che i punti appartenenti alla cella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associata al punto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siano più vicini a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a qualsiasi altro punto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S, k ≠ 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∈ 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⇔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" i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∀q, ∀p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duale del Diagramma o Tassellazione di Voronoi, chiamato Grafo o Triangolazione di Delaunay, si ottiene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connettendo tutte le coppie di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S le cui celle nel diagramma di Voronoi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condividono un confine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957648" y="271848"/>
            <a:ext cx="258195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di Voronoi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5151751" y="271847"/>
            <a:ext cx="306290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Triangolazione di Delaunay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/>
          </a:blip>
          <a:srcRect l="7797" r="53994" b="59363"/>
          <a:stretch/>
        </p:blipFill>
        <p:spPr>
          <a:xfrm>
            <a:off x="383059" y="988541"/>
            <a:ext cx="3731741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cxnSp>
        <p:nvCxnSpPr>
          <p:cNvPr id="220" name="Google Shape;220;p37"/>
          <p:cNvCxnSpPr>
            <a:stCxn id="219" idx="3"/>
            <a:endCxn id="221" idx="1"/>
          </p:cNvCxnSpPr>
          <p:nvPr/>
        </p:nvCxnSpPr>
        <p:spPr>
          <a:xfrm>
            <a:off x="4114800" y="2639118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l="54550" r="10302" b="58838"/>
          <a:stretch/>
        </p:blipFill>
        <p:spPr>
          <a:xfrm>
            <a:off x="4985951" y="988541"/>
            <a:ext cx="3394507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3122973" y="135000"/>
            <a:ext cx="289805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769207" y="57116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alcuni 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da evidenziare le zone prossimali.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t="544" b="534"/>
          <a:stretch/>
        </p:blipFill>
        <p:spPr>
          <a:xfrm>
            <a:off x="244748" y="1200258"/>
            <a:ext cx="4362207" cy="33466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229" name="Google Shape;229;p38"/>
          <p:cNvPicPr preferRelativeResize="0"/>
          <p:nvPr/>
        </p:nvPicPr>
        <p:blipFill rotWithShape="1">
          <a:blip r:embed="rId4">
            <a:alphaModFix/>
          </a:blip>
          <a:srcRect l="1709" r="1709"/>
          <a:stretch/>
        </p:blipFill>
        <p:spPr>
          <a:xfrm>
            <a:off x="4714179" y="1184599"/>
            <a:ext cx="4185081" cy="337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769207" y="8622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scegliere quali edge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rimuovere, calcoliamo una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distanza normalizzata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25" y="1338016"/>
            <a:ext cx="56873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/>
        </p:nvSpPr>
        <p:spPr>
          <a:xfrm>
            <a:off x="769207" y="2509510"/>
            <a:ext cx="760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Assegniamo così due rapporti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ξ(p, q)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ξ(q, p)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 ogni edge del grafo. Dunque, li riduciamo ad una sola quantità, la loro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geometrica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125" y="3068025"/>
            <a:ext cx="2254575" cy="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769207" y="37030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rimuoviamo dal grafo ogni edge per cui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r(e)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maggiore di un certo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988" y="4161138"/>
            <a:ext cx="4662019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659975"/>
            <a:ext cx="5588500" cy="431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3651868" y="135000"/>
            <a:ext cx="184026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Algoritmo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762604" y="2470966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Calcolare 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triangolazione di Delaunay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sui punti dati in input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762604" y="2747965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Calcolare le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 i vicini per ogni punto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762604" y="3024964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Normalizzare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distanze con il minimo delle distanze tra i vicini</a:t>
            </a:r>
            <a:endParaRPr sz="1100"/>
          </a:p>
        </p:txBody>
      </p:sp>
      <p:sp>
        <p:nvSpPr>
          <p:cNvPr id="255" name="Google Shape;255;p41"/>
          <p:cNvSpPr txBox="1"/>
          <p:nvPr/>
        </p:nvSpPr>
        <p:spPr>
          <a:xfrm>
            <a:off x="762600" y="3301963"/>
            <a:ext cx="838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Calcolare 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geometrica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 i due rapporti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trovati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ogni edge, e associ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loro il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risultato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762604" y="3578962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eliminare gli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cui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maggiore di un certo threshold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762600" y="1279838"/>
            <a:ext cx="6027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nel piano caratterizzati da una coppia di coordinate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ridotto che, collegati con edge, formano l’RDG.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375" y="2853187"/>
            <a:ext cx="2534068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 rotWithShape="1">
          <a:blip r:embed="rId5">
            <a:alphaModFix/>
          </a:blip>
          <a:srcRect l="199" r="209"/>
          <a:stretch/>
        </p:blipFill>
        <p:spPr>
          <a:xfrm>
            <a:off x="3273130" y="2853181"/>
            <a:ext cx="2539511" cy="194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041" y="701800"/>
            <a:ext cx="2534284" cy="200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 rotWithShape="1">
          <a:blip r:embed="rId8">
            <a:alphaModFix/>
          </a:blip>
          <a:srcRect l="59" r="59"/>
          <a:stretch/>
        </p:blipFill>
        <p:spPr>
          <a:xfrm>
            <a:off x="3373471" y="749485"/>
            <a:ext cx="2474019" cy="190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743" y="629251"/>
            <a:ext cx="254933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5">
            <a:alphaModFix/>
          </a:blip>
          <a:srcRect l="1709" r="1709"/>
          <a:stretch/>
        </p:blipFill>
        <p:spPr>
          <a:xfrm>
            <a:off x="3322225" y="644101"/>
            <a:ext cx="2550128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7">
            <a:alphaModFix/>
          </a:blip>
          <a:srcRect t="2496"/>
          <a:stretch/>
        </p:blipFill>
        <p:spPr>
          <a:xfrm>
            <a:off x="5761800" y="2870450"/>
            <a:ext cx="2708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8">
            <a:alphaModFix/>
          </a:blip>
          <a:srcRect l="4254" r="4245"/>
          <a:stretch/>
        </p:blipFill>
        <p:spPr>
          <a:xfrm>
            <a:off x="3292939" y="2819110"/>
            <a:ext cx="2468861" cy="20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791272" y="1166185"/>
            <a:ext cx="75615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Percezione visiva di una scena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e p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ercezione di Dot Patterns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il clustering?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di 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lustering K-Means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basato sul Reduced Delaunay Graph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Confronto tra i due algoritmi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3451263" y="135000"/>
            <a:ext cx="22414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cosa parleremo?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791247" y="3813757"/>
            <a:ext cx="756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si può modellare la percezione dei Dot Patterns?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85" y="604675"/>
            <a:ext cx="2547616" cy="19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5">
            <a:alphaModFix/>
          </a:blip>
          <a:srcRect t="855" b="864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61" y="2710183"/>
            <a:ext cx="2535652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8">
            <a:alphaModFix/>
          </a:blip>
          <a:srcRect l="3384" r="3384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/>
        </p:nvSpPr>
        <p:spPr>
          <a:xfrm>
            <a:off x="3613685" y="12175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1881925" y="1442425"/>
            <a:ext cx="5406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Somiglianze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sono algoritmi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supervisionati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tassellazione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piano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far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parte delle loro operazioni o 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funzionano bene con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nuvole di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1881925" y="2769850"/>
            <a:ext cx="6385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usa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considerare le distanze tra i punti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tecnicamente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sceglie rappresentanti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i gruppi trovati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avere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di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casualità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627076" y="1459650"/>
            <a:ext cx="3629160" cy="24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 del k-means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 dirty="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Semplice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implementare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Computazionalmente (abbastanza) 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sempre 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un </a:t>
            </a: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minimo locale 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cluster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 del k-means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 dirty="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Impostare </a:t>
            </a:r>
            <a:r>
              <a:rPr lang="it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difficile</a:t>
            </a:r>
            <a:endParaRPr sz="1100" dirty="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Sensibile ai centri iniziali </a:t>
            </a: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casuali</a:t>
            </a: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al </a:t>
            </a:r>
            <a:r>
              <a:rPr lang="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rumore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Adatto principalmente a 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sferici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modella bene la percezione umana</a:t>
            </a:r>
            <a:endParaRPr sz="1100" dirty="0"/>
          </a:p>
        </p:txBody>
      </p:sp>
      <p:sp>
        <p:nvSpPr>
          <p:cNvPr id="304" name="Google Shape;304;p46"/>
          <p:cNvSpPr txBox="1"/>
          <p:nvPr/>
        </p:nvSpPr>
        <p:spPr>
          <a:xfrm>
            <a:off x="4636125" y="1459650"/>
            <a:ext cx="3880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 d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Modella bene la percezione umana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trovare gruppi anche in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 complesse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Robusto ad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lontani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 d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Impostare il threshold è difficile (specialmente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scale diverse)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Computazionalmente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pesante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2218801" y="121750"/>
            <a:ext cx="470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RDG: complessità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1282750" y="833450"/>
            <a:ext cx="32577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O(ntk)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punti,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iterazioni per convergere ad un minimo locale,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cluster scelto.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4766150" y="833450"/>
            <a:ext cx="3095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O(nlog(n))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punti.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Complessità dedotta empiricamente.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62" y="1635450"/>
            <a:ext cx="6578477" cy="317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/>
        </p:nvSpPr>
        <p:spPr>
          <a:xfrm>
            <a:off x="1747200" y="705900"/>
            <a:ext cx="564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cosa a cui abbiamo pensato è l’impostazione di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dinamico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2886639" y="135000"/>
            <a:ext cx="33707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si potrebbe migliorare?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283787" y="1545250"/>
            <a:ext cx="403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dei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 ad ogni edge.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48"/>
          <p:cNvCxnSpPr>
            <a:stCxn id="317" idx="2"/>
            <a:endCxn id="319" idx="0"/>
          </p:cNvCxnSpPr>
          <p:nvPr/>
        </p:nvCxnSpPr>
        <p:spPr>
          <a:xfrm flipH="1">
            <a:off x="2302800" y="990600"/>
            <a:ext cx="2269200" cy="55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1" name="Google Shape;321;p48"/>
          <p:cNvSpPr txBox="1"/>
          <p:nvPr/>
        </p:nvSpPr>
        <p:spPr>
          <a:xfrm>
            <a:off x="5039767" y="1549107"/>
            <a:ext cx="3870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all’area del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bounding circle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48"/>
          <p:cNvCxnSpPr>
            <a:stCxn id="317" idx="2"/>
            <a:endCxn id="321" idx="0"/>
          </p:cNvCxnSpPr>
          <p:nvPr/>
        </p:nvCxnSpPr>
        <p:spPr>
          <a:xfrm>
            <a:off x="4572000" y="990600"/>
            <a:ext cx="2403000" cy="55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t="622" b="612"/>
          <a:stretch/>
        </p:blipFill>
        <p:spPr>
          <a:xfrm>
            <a:off x="5039775" y="1826100"/>
            <a:ext cx="3869101" cy="315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24" name="Google Shape;324;p48"/>
          <p:cNvPicPr preferRelativeResize="0"/>
          <p:nvPr/>
        </p:nvPicPr>
        <p:blipFill rotWithShape="1">
          <a:blip r:embed="rId4">
            <a:alphaModFix/>
          </a:blip>
          <a:srcRect t="864" b="864"/>
          <a:stretch/>
        </p:blipFill>
        <p:spPr>
          <a:xfrm>
            <a:off x="365200" y="1826099"/>
            <a:ext cx="3870299" cy="3123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 rotWithShape="1">
          <a:blip r:embed="rId5">
            <a:alphaModFix/>
          </a:blip>
          <a:srcRect b="1864"/>
          <a:stretch/>
        </p:blipFill>
        <p:spPr>
          <a:xfrm>
            <a:off x="5965725" y="749475"/>
            <a:ext cx="254272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2263" y="749475"/>
            <a:ext cx="2579474" cy="2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7350" y="2834050"/>
            <a:ext cx="2579464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 rotWithShape="1">
          <a:blip r:embed="rId8">
            <a:alphaModFix/>
          </a:blip>
          <a:srcRect t="-816"/>
          <a:stretch/>
        </p:blipFill>
        <p:spPr>
          <a:xfrm>
            <a:off x="3300647" y="2834050"/>
            <a:ext cx="2542716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0"/>
          <p:cNvPicPr preferRelativeResize="0"/>
          <p:nvPr/>
        </p:nvPicPr>
        <p:blipFill rotWithShape="1">
          <a:blip r:embed="rId4">
            <a:alphaModFix/>
          </a:blip>
          <a:srcRect t="1076" b="1076"/>
          <a:stretch/>
        </p:blipFill>
        <p:spPr>
          <a:xfrm>
            <a:off x="5901743" y="629251"/>
            <a:ext cx="2549332" cy="205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3322225" y="644101"/>
            <a:ext cx="2550127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0"/>
          <p:cNvPicPr preferRelativeResize="0"/>
          <p:nvPr/>
        </p:nvPicPr>
        <p:blipFill rotWithShape="1">
          <a:blip r:embed="rId7">
            <a:alphaModFix/>
          </a:blip>
          <a:srcRect t="400" b="-400"/>
          <a:stretch/>
        </p:blipFill>
        <p:spPr>
          <a:xfrm>
            <a:off x="5893800" y="2823250"/>
            <a:ext cx="2576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3292951" y="2819100"/>
            <a:ext cx="2576850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500" y="670313"/>
            <a:ext cx="25476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1"/>
          <p:cNvPicPr preferRelativeResize="0"/>
          <p:nvPr/>
        </p:nvPicPr>
        <p:blipFill rotWithShape="1">
          <a:blip r:embed="rId5">
            <a:alphaModFix/>
          </a:blip>
          <a:srcRect t="-30" b="30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1"/>
          <p:cNvPicPr preferRelativeResize="0"/>
          <p:nvPr/>
        </p:nvPicPr>
        <p:blipFill rotWithShape="1">
          <a:blip r:embed="rId7">
            <a:alphaModFix/>
          </a:blip>
          <a:srcRect l="1047" r="1047"/>
          <a:stretch/>
        </p:blipFill>
        <p:spPr>
          <a:xfrm>
            <a:off x="5792661" y="2710183"/>
            <a:ext cx="2535653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8">
            <a:alphaModFix/>
          </a:blip>
          <a:srcRect l="367" r="367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/>
        </p:nvSpPr>
        <p:spPr>
          <a:xfrm>
            <a:off x="2886589" y="545425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Fonti esterne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720300" y="2213850"/>
            <a:ext cx="770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https://pressbooks.umn.edu/sensationandperception/chapter/columns-and-hypercolumns-in-v1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https://www.analytixlabs.co.in/blog/types-of-clustering-algorithms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https://www.cs.rug.nl/~petkov/publications/2005LNCS3704_grouping_dots.pdf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l="10905" t="7181" r="1359" b="8130"/>
          <a:stretch/>
        </p:blipFill>
        <p:spPr>
          <a:xfrm>
            <a:off x="1335350" y="683450"/>
            <a:ext cx="6473300" cy="41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42" name="Google Shape;142;p27"/>
          <p:cNvSpPr txBox="1"/>
          <p:nvPr/>
        </p:nvSpPr>
        <p:spPr>
          <a:xfrm>
            <a:off x="2478000" y="87250"/>
            <a:ext cx="418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 gruppi percepiamo?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842892" y="141625"/>
            <a:ext cx="545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e Orientation Columns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620800" y="1219725"/>
            <a:ext cx="3701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Neuroni in una location column hanno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campi ricettivi molto vicini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All’interno di una location column sono presenti orientation columns con certe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orientazioni preferite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orientation columns sono raggruppate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pinwheel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ocular dominance columns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ricevono input da un occhio o dall’altro mediante il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Geniculate Nucleus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686425"/>
            <a:ext cx="4140000" cy="41566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3510385" y="135000"/>
            <a:ext cx="212322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Leggi della Gestalt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343927" y="574554"/>
            <a:ext cx="645614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psicologia della Gestalt concerne la </a:t>
            </a:r>
            <a:r>
              <a:rPr lang="it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it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contesto del Sistema Visivo Umano.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in un gruppo possono avere proprietà che emergono da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relazioni reciproche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608" y="1353150"/>
            <a:ext cx="6354784" cy="343818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57" name="Google Shape;157;p29"/>
          <p:cNvSpPr/>
          <p:nvPr/>
        </p:nvSpPr>
        <p:spPr>
          <a:xfrm>
            <a:off x="1450214" y="147045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1450214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2761949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208860" y="3072242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2839626" y="135000"/>
            <a:ext cx="34647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Legge della Gestalt: prossimità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2370460" y="4172552"/>
            <a:ext cx="445299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 riprodurlo </a:t>
            </a: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algoritmicamente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167750" y="594400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L'occhio umano tende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gli elementi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vicini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separandoli da quelli più lontani.</a:t>
            </a:r>
            <a:endParaRPr sz="1100"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t="24196" b="23281"/>
          <a:stretch/>
        </p:blipFill>
        <p:spPr>
          <a:xfrm>
            <a:off x="1049280" y="1023751"/>
            <a:ext cx="7045440" cy="27775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2038812" y="135000"/>
            <a:ext cx="506638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modo per modellare la Gestalt: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470433" y="837021"/>
            <a:ext cx="410156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quell’insieme di tecniche non supervisionate volte alla selezione 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raggruppamento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omogenei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un insieme di dati.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esclusivo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 hard clustering): ogni elemento è assegnato ad uno e un solo cluster.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non-esclusivo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 soft/fuzzy clustering): un elemento può appartenere a più cluster con gradi di appartenenza diversi.</a:t>
            </a:r>
            <a:endParaRPr sz="1100"/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partizionale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 non gerarchico o k-clustering): l'appartenenza ad un gruppo viene data da una distanza da un punto rappresentativo. Esempio: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gerarchico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presenta una gerarchia di partizioni caratterizzate da un numero (de)crescente di gruppi.</a:t>
            </a:r>
            <a:endParaRPr sz="1100"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l="1654" r="55152"/>
          <a:stretch/>
        </p:blipFill>
        <p:spPr>
          <a:xfrm>
            <a:off x="5154650" y="642475"/>
            <a:ext cx="3443650" cy="4197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3818933" y="135000"/>
            <a:ext cx="150613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09" y="554525"/>
            <a:ext cx="5246788" cy="4239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1302400" y="615125"/>
            <a:ext cx="69651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prima idea è usare l’algoritmo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Identificazione dei gruppi → scelta di centroidi rappresentanti che minimizzino una certa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funzione di costo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j=1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E(C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esempio la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 Distances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(SSD):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punti p nel cluster i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||p - 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13" y="2203425"/>
            <a:ext cx="6396575" cy="224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89" name="Google Shape;189;p33"/>
          <p:cNvSpPr txBox="1"/>
          <p:nvPr/>
        </p:nvSpPr>
        <p:spPr>
          <a:xfrm>
            <a:off x="1851600" y="4580825"/>
            <a:ext cx="54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dell’uovo e la gallina con i gruppi e i centroidi corrispondenti!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Presentazione su schermo (16:9)</PresentationFormat>
  <Paragraphs>124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Simple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Teo</cp:lastModifiedBy>
  <cp:revision>1</cp:revision>
  <dcterms:modified xsi:type="dcterms:W3CDTF">2023-12-03T10:48:02Z</dcterms:modified>
</cp:coreProperties>
</file>