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FE5E-D11C-438A-9F51-B80C66443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81350-B8A6-494E-AD6B-D876415BF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CB48-C108-47F4-9608-1B6BE3B2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4BD0-A507-483A-8D4F-E39C694A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15CAC-465F-4280-978B-690964D6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087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9C39-328D-43EA-A340-22F64845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0F6AB-6397-4678-A918-6A715DC41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293A6-6296-4ECE-8738-C93C2BE6B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9C6EF-AB44-4A13-9DC9-13CC82C5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DB7F-DEDB-4919-AD56-B874BA30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4BC8B-C3AC-4EE2-8ADF-ABEB1A64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061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009-A56F-4503-9B8E-024DC27C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0752B-E14D-46FD-8FBF-D81CD920C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D11FF-AD2D-4A9E-9AAD-2E105B01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68D4B-2E6E-49AA-8AD2-65F5B45A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C037-0E77-41CF-AE1F-D5FCB455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2870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CEF1F-FCAD-4D5D-A552-928A50ECC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BA3F2-BF51-48DC-868A-2796CE7A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1E84-798B-454E-A95D-E1C2F3B2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510-E22D-4826-965F-DEB47B60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D783-6FAB-42F5-A8CB-FBEEFE82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833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C434-32A1-4122-938E-31D7C0D0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FE99-BF75-4B32-976C-14C772C9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38694-A2B0-4A20-9372-9C3A34CC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11EC-D28B-4CD1-87BE-34A9FCA2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FA51-C6AE-4043-96EE-DFF343D3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66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850A-4683-47F7-8E0F-559F7CC3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715A6-15A4-4EB3-BB24-10C1F29F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8EA3B-5F74-44EB-8D92-0452879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6460F-92AF-441A-ACA0-7940E94E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4ECE24-0E07-4D7F-9BCE-7AE3A87E0A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825200"/>
            <a:ext cx="10472738" cy="4352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553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B694-D1B4-4397-893F-C7C59251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DE713-4ED8-43E7-8FD2-E9C53BFD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5C64-C615-4397-9045-062C90FD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5AE01-E67F-4F0A-9935-250057A0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F0736-41C5-42EB-988B-C4BB5852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58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9D4F-123B-40C9-B6CC-6A7F09A0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6B6C-248B-43AC-87C8-48D79693B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DBC51-295B-49F6-AF0B-77CE51CC4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EBB4A-4615-4792-ACEF-A123969D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B3445-67E4-4451-9707-21403320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44E0B-D479-4A27-A29E-0D8AD8A2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123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5FC6-5E3F-4C0F-9E47-19FC721F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19D12-CFF9-4C23-B7A7-EC29D576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1A43-6F57-4EA2-A11F-82C77038F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0E2CA-CD0D-45EB-936E-8C4F9007A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9CC08-6A20-456D-A4E7-817B184AE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D8520-E6E7-48C2-8B55-792AD358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D4B11-3653-40CE-B8A8-74F85D37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7B1C1-E62A-462B-8376-4ED35621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22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B56C-AE33-49D6-AACB-7E74DAF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EF383-14BE-4E38-9C06-6120B460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2F762-B40E-446D-B185-1EBDD025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218AC-1AD1-43F3-9F7B-9200C987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033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78F70-65C1-48C5-9512-F798C515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FEB89-261C-4A9A-AC66-38D6F4CE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B3BCE-A39A-467F-A641-CF648A18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698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1AD3-0182-4479-9780-90773C7C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66C1-0017-476B-B3F3-3C2C78BB7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4AAFD-5B55-4952-8A8C-6277F339A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07C58-A375-4BDF-B4CE-0CE4D1FE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E16F7-06E8-4A32-9314-DBDB25B3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279B-9FED-4C6E-BAF2-7039C1F4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70296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73D5C-2C6E-419B-AEE9-5C227445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62625-4E28-4AC1-A52D-B6D2CA1F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236C9-AC80-47E6-A18A-440E09387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3BA4-0C07-4CD7-A8BA-79D06BF4F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77015-4C4B-45EA-B2F2-BFC6F01A0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250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inaryTunn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Видатні терористи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t>Терорист Радіоактивний Наделектро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 Gnatenko</dc:creator>
  <cp:lastModifiedBy>Olga Gnatenko</cp:lastModifiedBy>
  <cp:revision>2</cp:revision>
  <dcterms:created xsi:type="dcterms:W3CDTF">2022-01-03T15:33:38Z</dcterms:created>
  <dcterms:modified xsi:type="dcterms:W3CDTF">2022-01-03T16:03:39Z</dcterms:modified>
</cp:coreProperties>
</file>