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AD4AC-2EA7-49CB-A209-A10CED0B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589CB2-5D66-4CA4-AC0A-C6EC1BFFA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9024B-47B9-4875-A0B4-39EDA209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53E930-DF25-4E61-96B4-FABA43CA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BFEDC3-62BA-4464-87A1-A414CA71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B829E-B8B0-4EC5-9C63-6D361310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826470-4A7D-43B4-9860-049844CBC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8E7E-10E5-49E8-B0C5-A056F744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7981FE-B126-47C9-B0C3-EEA3626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016603-8240-46AB-8E99-D8A65488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E5A34F-A861-4F95-B0E6-E0DBCB6C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50190C-72B0-478E-9398-E738F19E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44402C-74A7-404F-9227-EE832C8E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5D9CC6-9B3D-4202-B282-EDF8B3D4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9CD1BC-608F-4FEC-B63B-A5A8AA9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21C8A-494F-41A2-852A-7513815B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DB99F-7163-4B17-8A7D-C39DF973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5F740-4431-454B-B9C2-8763FDFB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49F7E8-5FF4-4758-92B7-6F0CC4C7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C948FD-17A7-40AE-9F2B-882B98D5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60A6-61F8-4CB8-89DD-77C6564A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8E6FE-5C33-4AE3-9600-F7BD1CA6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31A28-9952-40FF-B721-3D4BA7E9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967A12-2EEB-4B87-BD69-08A785E1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5C7B5A-0B92-4EF9-AE73-6D55238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A905-E4CE-4060-9A38-F0414908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399A3-60DA-4C8C-B4FD-6BF3A2A3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9FE93C-25E0-48BB-A38F-EAA26AA4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BBA27A-BC97-4404-B8A5-E2B521F7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3EB510-E35F-4DDC-B202-508482DB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15CA96-E0CC-4C15-B11A-0F79FD9D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8EFBF-75D9-42F1-9E74-7B562DF0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7635D2-8052-409E-9E6F-6B3B4DF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3583F-FA9A-4556-8556-96EF2BB7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C83F7B-A920-4A16-BF92-D9BA8B8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BD9C46-3019-489B-927B-DB89E2EE0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3F6ADF-B6C1-42C2-82EE-E9A9D5D4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0AE427-1511-42CB-A441-839B27B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5ED72A-BCAA-4104-9B7C-2B21B0D8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7625-EC56-4635-BA83-66A4553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3547A6-25EA-4DBA-8447-6116751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6FF8B5-51F9-4AAD-A0B6-957946A0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0F028A-586B-40BD-B35E-FE1BC71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E59771-5F90-41D5-B02A-C838CF3D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D76665-E978-4007-BE30-2B6E55D6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7890B4-AB46-4FB6-93F3-94C8BBA2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E1FF8-26DE-43F1-A9AB-D80BC63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6354E-A5B7-4010-8662-F2B3A317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F4CB2C-DB26-4F77-834C-61115EAC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F2F5F-FFF3-450B-851F-A3937E05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BDC644-D7D0-47E7-8CDA-EB6B62A3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001074-06EF-4466-BF58-41F20196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B676A-DE76-4F3E-A612-CF2A083F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7EFD68-19DC-4566-8561-E2C66D236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ED4F9-B11F-41CB-8309-B9C29BF6A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26DB5D-5871-48B2-84B2-1D66521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5186BC-B516-4678-B7E7-F82D2E2E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421A0F-159F-4169-BA7F-0E43E5DC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AC5E29-9518-4B35-84AD-5527BC1F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E3158B-C729-4B4D-8B58-11BDB2F7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746DDB-4C4E-486C-8454-A2FDF5C43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0D02-17A7-41B4-A709-599B404FAD3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477E7B-CAE3-43C9-8244-B436C13CF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6A7826-39AA-49FF-A0DE-D6A4D21C1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65E3-60EF-4827-850E-0B098DFAC1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635BF9DE-86C0-4902-A9B0-454FABC27C3E}"/>
              </a:ext>
            </a:extLst>
          </p:cNvPr>
          <p:cNvCxnSpPr>
            <a:cxnSpLocks/>
            <a:stCxn id="20" idx="1"/>
            <a:endCxn id="28" idx="1"/>
          </p:cNvCxnSpPr>
          <p:nvPr/>
        </p:nvCxnSpPr>
        <p:spPr>
          <a:xfrm rot="10800000" flipH="1" flipV="1">
            <a:off x="2903715" y="1785721"/>
            <a:ext cx="3566834" cy="983714"/>
          </a:xfrm>
          <a:prstGeom prst="bentConnector3">
            <a:avLst>
              <a:gd name="adj1" fmla="val -64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0770B7A-FCC6-416D-86CE-D64CB69BDBDD}"/>
              </a:ext>
            </a:extLst>
          </p:cNvPr>
          <p:cNvSpPr/>
          <p:nvPr/>
        </p:nvSpPr>
        <p:spPr>
          <a:xfrm>
            <a:off x="5717254" y="128382"/>
            <a:ext cx="757491" cy="4490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</a:p>
        </p:txBody>
      </p:sp>
      <p:sp>
        <p:nvSpPr>
          <p:cNvPr id="5" name="Decisione 4">
            <a:extLst>
              <a:ext uri="{FF2B5EF4-FFF2-40B4-BE49-F238E27FC236}">
                <a16:creationId xmlns:a16="http://schemas.microsoft.com/office/drawing/2014/main" id="{44818716-9411-4FE3-A7B7-797A98E55B8F}"/>
              </a:ext>
            </a:extLst>
          </p:cNvPr>
          <p:cNvSpPr/>
          <p:nvPr/>
        </p:nvSpPr>
        <p:spPr>
          <a:xfrm>
            <a:off x="5466824" y="758930"/>
            <a:ext cx="1258349" cy="620785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b="1" dirty="0"/>
              <a:t>Do </a:t>
            </a:r>
            <a:r>
              <a:rPr lang="it-IT" sz="900" b="1" dirty="0" err="1"/>
              <a:t>you</a:t>
            </a:r>
            <a:r>
              <a:rPr lang="it-IT" sz="900" b="1" dirty="0"/>
              <a:t> </a:t>
            </a:r>
            <a:r>
              <a:rPr lang="it-IT" sz="900" b="1" dirty="0" err="1"/>
              <a:t>have</a:t>
            </a:r>
            <a:r>
              <a:rPr lang="it-IT" sz="900" b="1" dirty="0"/>
              <a:t> an account?</a:t>
            </a:r>
            <a:endParaRPr lang="en-US" sz="900" b="1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76F9B1F-3508-4CBD-A514-531C84F06EAB}"/>
              </a:ext>
            </a:extLst>
          </p:cNvPr>
          <p:cNvSpPr/>
          <p:nvPr/>
        </p:nvSpPr>
        <p:spPr>
          <a:xfrm>
            <a:off x="4689230" y="1561179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67AB740-D0EB-472F-9278-54ECBFA90B88}"/>
              </a:ext>
            </a:extLst>
          </p:cNvPr>
          <p:cNvSpPr/>
          <p:nvPr/>
        </p:nvSpPr>
        <p:spPr>
          <a:xfrm>
            <a:off x="6474745" y="1561179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Create Account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41533344-333E-4E23-9469-39769EE5E734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5203242" y="1069323"/>
            <a:ext cx="263582" cy="491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01BE4169-8C3A-4BE2-B4B9-CF64BD109D14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725173" y="1069323"/>
            <a:ext cx="263584" cy="491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0653A9C-0962-43AB-A441-37529777E3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77466"/>
            <a:ext cx="1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E04067-E715-42BA-93AB-964F26E30220}"/>
              </a:ext>
            </a:extLst>
          </p:cNvPr>
          <p:cNvSpPr txBox="1"/>
          <p:nvPr/>
        </p:nvSpPr>
        <p:spPr>
          <a:xfrm>
            <a:off x="4798503" y="947956"/>
            <a:ext cx="40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highlight>
                  <a:srgbClr val="00FF00"/>
                </a:highlight>
              </a:rPr>
              <a:t>Yes</a:t>
            </a:r>
            <a:endParaRPr lang="en-US" sz="1100" b="1" dirty="0">
              <a:highlight>
                <a:srgbClr val="00FF00"/>
              </a:highligh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CA5EF5-93E3-40BF-BC25-63F4A831E86B}"/>
              </a:ext>
            </a:extLst>
          </p:cNvPr>
          <p:cNvSpPr txBox="1"/>
          <p:nvPr/>
        </p:nvSpPr>
        <p:spPr>
          <a:xfrm>
            <a:off x="7093836" y="949554"/>
            <a:ext cx="40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CA42B80-F5B2-451C-B896-400BDA77A822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5717254" y="1785721"/>
            <a:ext cx="757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D4BD0955-8FB2-454A-AC62-CB2D21FA9EA2}"/>
              </a:ext>
            </a:extLst>
          </p:cNvPr>
          <p:cNvSpPr/>
          <p:nvPr/>
        </p:nvSpPr>
        <p:spPr>
          <a:xfrm>
            <a:off x="2903715" y="1561179"/>
            <a:ext cx="1028024" cy="4490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rgbClr val="ED7E33"/>
                </a:solidFill>
              </a:rPr>
              <a:t>Profile</a:t>
            </a:r>
            <a:endParaRPr lang="it-IT" sz="1200" b="1" dirty="0">
              <a:solidFill>
                <a:srgbClr val="ED7E33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789B8EA-6D97-4FEC-A836-FAB7FB2D48EB}"/>
              </a:ext>
            </a:extLst>
          </p:cNvPr>
          <p:cNvCxnSpPr>
            <a:stCxn id="6" idx="1"/>
            <a:endCxn id="20" idx="3"/>
          </p:cNvCxnSpPr>
          <p:nvPr/>
        </p:nvCxnSpPr>
        <p:spPr>
          <a:xfrm flipH="1">
            <a:off x="3931739" y="1785721"/>
            <a:ext cx="757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DBF7FEA0-2177-4224-836B-B17D171E5DD3}"/>
              </a:ext>
            </a:extLst>
          </p:cNvPr>
          <p:cNvCxnSpPr>
            <a:stCxn id="20" idx="0"/>
            <a:endCxn id="4" idx="1"/>
          </p:cNvCxnSpPr>
          <p:nvPr/>
        </p:nvCxnSpPr>
        <p:spPr>
          <a:xfrm rot="5400000" flipH="1" flipV="1">
            <a:off x="3963363" y="-192711"/>
            <a:ext cx="1208255" cy="2299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348377-BD5F-4B68-BE35-DA1A6B7EBA40}"/>
              </a:ext>
            </a:extLst>
          </p:cNvPr>
          <p:cNvSpPr txBox="1"/>
          <p:nvPr/>
        </p:nvSpPr>
        <p:spPr>
          <a:xfrm>
            <a:off x="2788554" y="315856"/>
            <a:ext cx="616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err="1">
                <a:solidFill>
                  <a:srgbClr val="ED7E33"/>
                </a:solidFill>
              </a:rPr>
              <a:t>Logout</a:t>
            </a:r>
            <a:endParaRPr lang="en-US" sz="1100" b="1" dirty="0">
              <a:solidFill>
                <a:srgbClr val="ED7E33"/>
              </a:solidFill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17437876-E49C-4585-883C-0ABEFA9F0926}"/>
              </a:ext>
            </a:extLst>
          </p:cNvPr>
          <p:cNvSpPr/>
          <p:nvPr/>
        </p:nvSpPr>
        <p:spPr>
          <a:xfrm>
            <a:off x="6470549" y="2544893"/>
            <a:ext cx="1028024" cy="4490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ED7E33"/>
                </a:solidFill>
              </a:rPr>
              <a:t>Help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00E0789E-6133-4746-A64D-CCEC5F9118D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5400000">
            <a:off x="4043170" y="1384821"/>
            <a:ext cx="534630" cy="1785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74646BE9-594D-41AB-8E60-19F1FAA372C6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rot="16200000" flipH="1">
            <a:off x="5826586" y="1386918"/>
            <a:ext cx="534630" cy="178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D9CD7AD-5FAD-4544-9536-7A0BEE75C470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5203240" y="2010263"/>
            <a:ext cx="2" cy="5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285A2002-9C40-4901-B1B7-FD55A677F569}"/>
              </a:ext>
            </a:extLst>
          </p:cNvPr>
          <p:cNvSpPr/>
          <p:nvPr/>
        </p:nvSpPr>
        <p:spPr>
          <a:xfrm>
            <a:off x="2903715" y="2544893"/>
            <a:ext cx="1028024" cy="4490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ED7E33"/>
                </a:solidFill>
              </a:rPr>
              <a:t>Your </a:t>
            </a:r>
            <a:r>
              <a:rPr lang="it-IT" sz="1200" b="1" dirty="0" err="1">
                <a:solidFill>
                  <a:srgbClr val="ED7E33"/>
                </a:solidFill>
              </a:rPr>
              <a:t>Shipments</a:t>
            </a:r>
            <a:endParaRPr lang="it-IT" sz="1200" b="1" dirty="0">
              <a:solidFill>
                <a:srgbClr val="ED7E33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0E0F67B-A57D-481E-9340-31E5EEE33D96}"/>
              </a:ext>
            </a:extLst>
          </p:cNvPr>
          <p:cNvSpPr/>
          <p:nvPr/>
        </p:nvSpPr>
        <p:spPr>
          <a:xfrm>
            <a:off x="4689228" y="2544893"/>
            <a:ext cx="1028024" cy="4490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rgbClr val="ED7E33"/>
                </a:solidFill>
              </a:rPr>
              <a:t>Tracking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8A760C-A496-4FEC-B1E2-9E5BEB91D8EF}"/>
              </a:ext>
            </a:extLst>
          </p:cNvPr>
          <p:cNvCxnSpPr/>
          <p:nvPr/>
        </p:nvCxnSpPr>
        <p:spPr>
          <a:xfrm>
            <a:off x="9344025" y="758930"/>
            <a:ext cx="9620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A766C03-EEF6-4353-8E8B-AFC14527491D}"/>
              </a:ext>
            </a:extLst>
          </p:cNvPr>
          <p:cNvSpPr txBox="1"/>
          <p:nvPr/>
        </p:nvSpPr>
        <p:spPr>
          <a:xfrm>
            <a:off x="10358757" y="577466"/>
            <a:ext cx="132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Menu </a:t>
            </a:r>
            <a:r>
              <a:rPr lang="it-IT" sz="1100" b="1" dirty="0" err="1"/>
              <a:t>Navigation</a:t>
            </a:r>
            <a:endParaRPr lang="en-US" sz="1100" b="1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BD598DDB-2226-4478-9566-5B49704CE5D1}"/>
              </a:ext>
            </a:extLst>
          </p:cNvPr>
          <p:cNvSpPr/>
          <p:nvPr/>
        </p:nvSpPr>
        <p:spPr>
          <a:xfrm>
            <a:off x="2069006" y="3528607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accent1"/>
                </a:solidFill>
              </a:rPr>
              <a:t>Add</a:t>
            </a:r>
            <a:r>
              <a:rPr lang="it-IT" sz="1200" dirty="0">
                <a:solidFill>
                  <a:schemeClr val="accent1"/>
                </a:solidFill>
              </a:rPr>
              <a:t> a New Delivery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D00404D9-24AB-43F1-AD25-5E0B27999BC9}"/>
              </a:ext>
            </a:extLst>
          </p:cNvPr>
          <p:cNvSpPr/>
          <p:nvPr/>
        </p:nvSpPr>
        <p:spPr>
          <a:xfrm>
            <a:off x="3604055" y="3528607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List of </a:t>
            </a:r>
            <a:r>
              <a:rPr lang="it-IT" sz="1200" dirty="0" err="1">
                <a:solidFill>
                  <a:schemeClr val="accent1"/>
                </a:solidFill>
              </a:rPr>
              <a:t>your</a:t>
            </a:r>
            <a:r>
              <a:rPr lang="it-IT" sz="1200" dirty="0">
                <a:solidFill>
                  <a:schemeClr val="accent1"/>
                </a:solidFill>
              </a:rPr>
              <a:t> </a:t>
            </a:r>
            <a:r>
              <a:rPr lang="it-IT" sz="1200" dirty="0" err="1">
                <a:solidFill>
                  <a:schemeClr val="accent1"/>
                </a:solidFill>
              </a:rPr>
              <a:t>Shipments</a:t>
            </a:r>
            <a:endParaRPr lang="it-IT" sz="1200" dirty="0">
              <a:solidFill>
                <a:schemeClr val="accent1"/>
              </a:solidFill>
            </a:endParaRP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536DAB5A-A2BC-4981-A5DC-C55CDCF702A5}"/>
              </a:ext>
            </a:extLst>
          </p:cNvPr>
          <p:cNvSpPr/>
          <p:nvPr/>
        </p:nvSpPr>
        <p:spPr>
          <a:xfrm>
            <a:off x="4689228" y="4021932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Track a Delivery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24A14C03-85A0-4420-8B01-D810970005DE}"/>
              </a:ext>
            </a:extLst>
          </p:cNvPr>
          <p:cNvSpPr/>
          <p:nvPr/>
        </p:nvSpPr>
        <p:spPr>
          <a:xfrm>
            <a:off x="5813317" y="3483809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accent1"/>
                </a:solidFill>
              </a:rPr>
              <a:t>ChatBot</a:t>
            </a:r>
            <a:endParaRPr lang="it-IT" sz="1200" dirty="0">
              <a:solidFill>
                <a:schemeClr val="accent1"/>
              </a:solidFill>
            </a:endParaRP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28F68DE7-A579-471E-B870-1B9041E40E40}"/>
              </a:ext>
            </a:extLst>
          </p:cNvPr>
          <p:cNvSpPr/>
          <p:nvPr/>
        </p:nvSpPr>
        <p:spPr>
          <a:xfrm>
            <a:off x="7348366" y="3483809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accent1"/>
                </a:solidFill>
              </a:rPr>
              <a:t>Contacts</a:t>
            </a:r>
            <a:endParaRPr lang="it-IT" sz="1200" dirty="0">
              <a:solidFill>
                <a:schemeClr val="accent1"/>
              </a:solidFill>
            </a:endParaRPr>
          </a:p>
        </p:txBody>
      </p: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A90F30B-A3BF-44AC-940E-A9B72B85EE8D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 rot="5400000">
            <a:off x="2733058" y="2843938"/>
            <a:ext cx="534630" cy="834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EB79DE90-F11D-49F2-BDA2-4E731BF7D33F}"/>
              </a:ext>
            </a:extLst>
          </p:cNvPr>
          <p:cNvCxnSpPr>
            <a:stCxn id="26" idx="2"/>
            <a:endCxn id="53" idx="0"/>
          </p:cNvCxnSpPr>
          <p:nvPr/>
        </p:nvCxnSpPr>
        <p:spPr>
          <a:xfrm rot="16200000" flipH="1">
            <a:off x="3500582" y="2911122"/>
            <a:ext cx="534630" cy="700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FDC5170-244A-4366-99FD-C4A251AF9C25}"/>
              </a:ext>
            </a:extLst>
          </p:cNvPr>
          <p:cNvCxnSpPr>
            <a:stCxn id="27" idx="2"/>
            <a:endCxn id="54" idx="0"/>
          </p:cNvCxnSpPr>
          <p:nvPr/>
        </p:nvCxnSpPr>
        <p:spPr>
          <a:xfrm>
            <a:off x="5203240" y="2993977"/>
            <a:ext cx="0" cy="102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784310DE-8B09-4D97-A2A2-E892073A7C3C}"/>
              </a:ext>
            </a:extLst>
          </p:cNvPr>
          <p:cNvCxnSpPr>
            <a:stCxn id="28" idx="2"/>
            <a:endCxn id="55" idx="0"/>
          </p:cNvCxnSpPr>
          <p:nvPr/>
        </p:nvCxnSpPr>
        <p:spPr>
          <a:xfrm rot="5400000">
            <a:off x="6411029" y="2910277"/>
            <a:ext cx="489832" cy="657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D5386A58-242A-4727-80CC-58207509B553}"/>
              </a:ext>
            </a:extLst>
          </p:cNvPr>
          <p:cNvCxnSpPr>
            <a:stCxn id="28" idx="2"/>
            <a:endCxn id="56" idx="0"/>
          </p:cNvCxnSpPr>
          <p:nvPr/>
        </p:nvCxnSpPr>
        <p:spPr>
          <a:xfrm rot="16200000" flipH="1">
            <a:off x="7178553" y="2799984"/>
            <a:ext cx="489832" cy="877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7D49249A-F7F8-4B9C-8D58-56671BCE3A0F}"/>
              </a:ext>
            </a:extLst>
          </p:cNvPr>
          <p:cNvSpPr/>
          <p:nvPr/>
        </p:nvSpPr>
        <p:spPr>
          <a:xfrm>
            <a:off x="3601007" y="4536548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Info &amp; Delete</a:t>
            </a:r>
          </a:p>
        </p:txBody>
      </p: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25487BC5-0C9E-4C03-86D1-C453D7B7EE28}"/>
              </a:ext>
            </a:extLst>
          </p:cNvPr>
          <p:cNvCxnSpPr>
            <a:stCxn id="53" idx="2"/>
            <a:endCxn id="73" idx="0"/>
          </p:cNvCxnSpPr>
          <p:nvPr/>
        </p:nvCxnSpPr>
        <p:spPr>
          <a:xfrm rot="5400000">
            <a:off x="3837115" y="4255595"/>
            <a:ext cx="558857" cy="3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B2760D9F-4BAD-4A2C-9579-202149E4BAF1}"/>
              </a:ext>
            </a:extLst>
          </p:cNvPr>
          <p:cNvCxnSpPr>
            <a:cxnSpLocks/>
            <a:stCxn id="53" idx="2"/>
            <a:endCxn id="54" idx="1"/>
          </p:cNvCxnSpPr>
          <p:nvPr/>
        </p:nvCxnSpPr>
        <p:spPr>
          <a:xfrm rot="16200000" flipH="1">
            <a:off x="4269256" y="3826501"/>
            <a:ext cx="268783" cy="571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A8FFE0A7-BCD7-4BC5-B42A-98444F06E7BA}"/>
              </a:ext>
            </a:extLst>
          </p:cNvPr>
          <p:cNvSpPr/>
          <p:nvPr/>
        </p:nvSpPr>
        <p:spPr>
          <a:xfrm>
            <a:off x="2069006" y="5410488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88" name="Decisione 87">
            <a:extLst>
              <a:ext uri="{FF2B5EF4-FFF2-40B4-BE49-F238E27FC236}">
                <a16:creationId xmlns:a16="http://schemas.microsoft.com/office/drawing/2014/main" id="{96A71D2C-D60C-4D5F-B550-152867499EE0}"/>
              </a:ext>
            </a:extLst>
          </p:cNvPr>
          <p:cNvSpPr/>
          <p:nvPr/>
        </p:nvSpPr>
        <p:spPr>
          <a:xfrm>
            <a:off x="3485845" y="5410488"/>
            <a:ext cx="1258349" cy="449084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b="1" dirty="0" err="1"/>
              <a:t>Is</a:t>
            </a:r>
            <a:r>
              <a:rPr lang="it-IT" sz="1000" b="1" dirty="0"/>
              <a:t> </a:t>
            </a:r>
            <a:r>
              <a:rPr lang="it-IT" sz="1000" b="1" dirty="0" err="1"/>
              <a:t>it</a:t>
            </a:r>
            <a:r>
              <a:rPr lang="it-IT" sz="1000" b="1" dirty="0"/>
              <a:t> </a:t>
            </a:r>
            <a:r>
              <a:rPr lang="it-IT" sz="1000" b="1" dirty="0" err="1"/>
              <a:t>right</a:t>
            </a:r>
            <a:r>
              <a:rPr lang="it-IT" sz="1000" b="1" dirty="0"/>
              <a:t>?</a:t>
            </a:r>
            <a:endParaRPr lang="en-US" sz="1000" b="1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991DE11-F68B-470C-A8E2-98021D755194}"/>
              </a:ext>
            </a:extLst>
          </p:cNvPr>
          <p:cNvSpPr txBox="1"/>
          <p:nvPr/>
        </p:nvSpPr>
        <p:spPr>
          <a:xfrm>
            <a:off x="4124934" y="5123609"/>
            <a:ext cx="40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F0000"/>
                </a:solidFill>
              </a:rPr>
              <a:t>No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1587186-6E79-4B12-9786-6F20FFA654C9}"/>
              </a:ext>
            </a:extLst>
          </p:cNvPr>
          <p:cNvSpPr txBox="1"/>
          <p:nvPr/>
        </p:nvSpPr>
        <p:spPr>
          <a:xfrm>
            <a:off x="4124935" y="5967240"/>
            <a:ext cx="40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highlight>
                  <a:srgbClr val="00FF00"/>
                </a:highlight>
              </a:rPr>
              <a:t>Yes</a:t>
            </a:r>
            <a:endParaRPr lang="en-US" sz="1100" b="1" dirty="0">
              <a:highlight>
                <a:srgbClr val="00FF00"/>
              </a:highlight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80318E6-D0F5-446A-B51E-319EC9BE13B9}"/>
              </a:ext>
            </a:extLst>
          </p:cNvPr>
          <p:cNvSpPr/>
          <p:nvPr/>
        </p:nvSpPr>
        <p:spPr>
          <a:xfrm>
            <a:off x="3601007" y="6336518"/>
            <a:ext cx="1028024" cy="4490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u="sng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</a:t>
            </a:r>
            <a:r>
              <a:rPr lang="it-IT" sz="1200" b="1" u="sng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endParaRPr lang="it-IT" sz="1200" b="1" u="sng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D2FEFDF0-9184-47DD-8154-2C040DCEAAD8}"/>
              </a:ext>
            </a:extLst>
          </p:cNvPr>
          <p:cNvCxnSpPr>
            <a:stCxn id="91" idx="1"/>
            <a:endCxn id="26" idx="1"/>
          </p:cNvCxnSpPr>
          <p:nvPr/>
        </p:nvCxnSpPr>
        <p:spPr>
          <a:xfrm rot="10800000">
            <a:off x="2903715" y="2769436"/>
            <a:ext cx="697292" cy="3791625"/>
          </a:xfrm>
          <a:prstGeom prst="bentConnector3">
            <a:avLst>
              <a:gd name="adj1" fmla="val 348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3F932A47-85AA-426A-A00E-8787BFB9F011}"/>
              </a:ext>
            </a:extLst>
          </p:cNvPr>
          <p:cNvCxnSpPr>
            <a:stCxn id="88" idx="2"/>
            <a:endCxn id="91" idx="0"/>
          </p:cNvCxnSpPr>
          <p:nvPr/>
        </p:nvCxnSpPr>
        <p:spPr>
          <a:xfrm flipH="1">
            <a:off x="4115019" y="5859572"/>
            <a:ext cx="1" cy="47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con angoli arrotondati 101">
            <a:extLst>
              <a:ext uri="{FF2B5EF4-FFF2-40B4-BE49-F238E27FC236}">
                <a16:creationId xmlns:a16="http://schemas.microsoft.com/office/drawing/2014/main" id="{56F3AA38-5290-48C2-B37A-47390DEF4E63}"/>
              </a:ext>
            </a:extLst>
          </p:cNvPr>
          <p:cNvSpPr/>
          <p:nvPr/>
        </p:nvSpPr>
        <p:spPr>
          <a:xfrm>
            <a:off x="9344025" y="1155173"/>
            <a:ext cx="1028024" cy="4490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/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657C3CB2-9A6C-4A26-A4EE-478B8E49CAF4}"/>
              </a:ext>
            </a:extLst>
          </p:cNvPr>
          <p:cNvSpPr txBox="1"/>
          <p:nvPr/>
        </p:nvSpPr>
        <p:spPr>
          <a:xfrm>
            <a:off x="10372049" y="1235318"/>
            <a:ext cx="132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Menu </a:t>
            </a:r>
            <a:r>
              <a:rPr lang="it-IT" sz="1100" b="1" dirty="0" err="1"/>
              <a:t>tab</a:t>
            </a:r>
            <a:endParaRPr lang="en-US" sz="1100" b="1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84689D81-C26E-4F56-BC64-DD9898334405}"/>
              </a:ext>
            </a:extLst>
          </p:cNvPr>
          <p:cNvSpPr/>
          <p:nvPr/>
        </p:nvSpPr>
        <p:spPr>
          <a:xfrm>
            <a:off x="9344025" y="1920354"/>
            <a:ext cx="1028024" cy="4490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FC9D43E-68E4-4A21-BDD6-619A838BF169}"/>
              </a:ext>
            </a:extLst>
          </p:cNvPr>
          <p:cNvSpPr txBox="1"/>
          <p:nvPr/>
        </p:nvSpPr>
        <p:spPr>
          <a:xfrm>
            <a:off x="10372049" y="2000499"/>
            <a:ext cx="132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err="1"/>
              <a:t>Functionality</a:t>
            </a:r>
            <a:endParaRPr lang="en-US" sz="1100" b="1" dirty="0"/>
          </a:p>
        </p:txBody>
      </p:sp>
      <p:sp>
        <p:nvSpPr>
          <p:cNvPr id="109" name="Rettangolo con angoli arrotondati 108">
            <a:extLst>
              <a:ext uri="{FF2B5EF4-FFF2-40B4-BE49-F238E27FC236}">
                <a16:creationId xmlns:a16="http://schemas.microsoft.com/office/drawing/2014/main" id="{414EFA47-37CA-4E19-AE0E-BA1244667619}"/>
              </a:ext>
            </a:extLst>
          </p:cNvPr>
          <p:cNvSpPr/>
          <p:nvPr/>
        </p:nvSpPr>
        <p:spPr>
          <a:xfrm>
            <a:off x="2070578" y="4512320"/>
            <a:ext cx="1028024" cy="44908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1"/>
                </a:solidFill>
              </a:rPr>
              <a:t>Filling out the </a:t>
            </a:r>
            <a:r>
              <a:rPr lang="it-IT" sz="1200" dirty="0" err="1">
                <a:solidFill>
                  <a:schemeClr val="accent1"/>
                </a:solidFill>
              </a:rPr>
              <a:t>form</a:t>
            </a:r>
            <a:endParaRPr lang="it-IT" sz="1200" dirty="0">
              <a:solidFill>
                <a:schemeClr val="accent1"/>
              </a:solidFill>
            </a:endParaRP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01C476B2-F75A-42B6-9E1E-133050A1E0CE}"/>
              </a:ext>
            </a:extLst>
          </p:cNvPr>
          <p:cNvCxnSpPr>
            <a:stCxn id="52" idx="2"/>
            <a:endCxn id="109" idx="0"/>
          </p:cNvCxnSpPr>
          <p:nvPr/>
        </p:nvCxnSpPr>
        <p:spPr>
          <a:xfrm>
            <a:off x="2583018" y="3977691"/>
            <a:ext cx="1572" cy="53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DC9129F3-6CE2-4510-8B0B-FD27FEDCD71B}"/>
              </a:ext>
            </a:extLst>
          </p:cNvPr>
          <p:cNvCxnSpPr>
            <a:stCxn id="109" idx="2"/>
            <a:endCxn id="87" idx="0"/>
          </p:cNvCxnSpPr>
          <p:nvPr/>
        </p:nvCxnSpPr>
        <p:spPr>
          <a:xfrm flipH="1">
            <a:off x="2583018" y="4961404"/>
            <a:ext cx="1572" cy="44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EF515D0E-9125-4AE2-9369-DB880D9D728F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3097030" y="5635030"/>
            <a:ext cx="38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6ABADB11-21A4-4B28-BE84-E8196B858554}"/>
              </a:ext>
            </a:extLst>
          </p:cNvPr>
          <p:cNvCxnSpPr>
            <a:stCxn id="88" idx="0"/>
            <a:endCxn id="109" idx="2"/>
          </p:cNvCxnSpPr>
          <p:nvPr/>
        </p:nvCxnSpPr>
        <p:spPr>
          <a:xfrm rot="16200000" flipV="1">
            <a:off x="3125263" y="4420731"/>
            <a:ext cx="449084" cy="1530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62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Rizzi</dc:creator>
  <cp:lastModifiedBy> </cp:lastModifiedBy>
  <cp:revision>6</cp:revision>
  <dcterms:created xsi:type="dcterms:W3CDTF">2019-12-11T08:30:16Z</dcterms:created>
  <dcterms:modified xsi:type="dcterms:W3CDTF">2019-12-11T09:05:57Z</dcterms:modified>
</cp:coreProperties>
</file>