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60" r:id="rId4"/>
    <p:sldId id="261" r:id="rId5"/>
    <p:sldId id="269" r:id="rId6"/>
    <p:sldId id="29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91" r:id="rId16"/>
    <p:sldId id="285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6E82-8F31-4C98-B7D2-3255F8C9380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59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Решением могут быть: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Методы стимулирования работодателей и учреждений, активно распространяющих знания на данную тему, особенно среди граждан старшей возрастной группы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Специализированные сервисы для имитации подобных угроз и атак (в соответствующей правовой и этической форме)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Образовательные порталы и методы создания/генерации контента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свои варианты, методы решения задачи с помощью технологий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75D4D-A1CF-489B-9CBE-1366D4C928C8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7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ОМСК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Сложность вхождения в крупные торговые сети местных производителей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Низкая конкурентоспособность региональных производителей в сфере сбыта из-за отсутствия развитой сетевой структуры 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Повышение степени прозрачности работы экономических агентов в регионе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57A34-F3AB-45C7-AC9B-DA9BF82C4D7C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Создать электронную торговую площадку (маркетплейс) в виде геоинформационной системы с возможностью создания профилей «поставщик», «покупатель»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69B44-7ED0-4406-8444-9BB824F8A655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1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13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200" dirty="0">
                <a:solidFill>
                  <a:srgbClr val="0100FE"/>
                </a:solidFill>
              </a:rPr>
              <a:t>Необходим электронный сервис, обеспечивающий:</a:t>
            </a: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Возможность формирования карточки поставщика с его </a:t>
            </a:r>
            <a:r>
              <a:rPr lang="ru-RU" sz="2200" dirty="0" err="1">
                <a:solidFill>
                  <a:srgbClr val="0100FE"/>
                </a:solidFill>
              </a:rPr>
              <a:t>геопривязкой</a:t>
            </a:r>
            <a:r>
              <a:rPr lang="ru-RU" sz="2200" dirty="0">
                <a:solidFill>
                  <a:srgbClr val="0100FE"/>
                </a:solidFill>
              </a:rPr>
              <a:t> на карте региона, карточка должна включать информацию о производимых товарах (текст, фото, видео) 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Обеспечение возможности покупателю при просмотре карточки товара производить его заказ, а поставщику получения информации о заказе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Обеспечение работы поисковой системы по товарам и по адресам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05291-41E5-4325-B520-F970DFEA790A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2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ЧЕК-ПОИНТЫ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За время хакатона участники должны будут дважды отчитаться о ходе работы: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Суббота 15.00 – Чек-поинт №1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Воскресенье 11.00 – Чек-поинт №2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 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05D50-481E-44BE-996B-365EA1E28EE4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3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996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РЕЗУЛЬТАТЫ РАБОТЫ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5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r>
              <a:rPr lang="ru-RU" sz="2200" dirty="0">
                <a:solidFill>
                  <a:srgbClr val="0100FE"/>
                </a:solidFill>
              </a:rPr>
              <a:t>До 16.00 в воскресенье команды должны предоставить модератору</a:t>
            </a: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Презентацию в формате .</a:t>
            </a:r>
            <a:r>
              <a:rPr lang="en-US" sz="2200" dirty="0" err="1">
                <a:solidFill>
                  <a:srgbClr val="0100FE"/>
                </a:solidFill>
              </a:rPr>
              <a:t>pptx</a:t>
            </a:r>
            <a:r>
              <a:rPr lang="ru-RU" sz="2200" dirty="0">
                <a:solidFill>
                  <a:srgbClr val="0100FE"/>
                </a:solidFill>
              </a:rPr>
              <a:t> или .</a:t>
            </a:r>
            <a:r>
              <a:rPr lang="en-US" sz="2200" dirty="0">
                <a:solidFill>
                  <a:srgbClr val="0100FE"/>
                </a:solidFill>
              </a:rPr>
              <a:t>pdf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Ссылку на репозиторий (вставить в презентацию)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Видео-демонстрацию работы прототипа (желательно)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C64A8-54DF-42F4-B4C0-C168DD591E74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5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559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РЕГЛАМЕНТ ПРЕЗЕНТАЦИИ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728539"/>
            <a:ext cx="7926116" cy="387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На презентацию результатов команде выделяется 10 минут:</a:t>
            </a: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100FE"/>
                </a:solidFill>
              </a:rPr>
              <a:t>1 </a:t>
            </a:r>
            <a:r>
              <a:rPr lang="ru-RU" sz="2200" dirty="0">
                <a:solidFill>
                  <a:srgbClr val="0100FE"/>
                </a:solidFill>
              </a:rPr>
              <a:t>минута – подготовка команды (подключение оборудования)</a:t>
            </a:r>
            <a:endParaRPr lang="en-US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5 минут – презентация и демонстрация прототипа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3 минуты – вопросы от членов жюри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1 минута – выставление оценок жюри</a:t>
            </a:r>
            <a:endParaRPr lang="en-US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A282E1-6D03-4E33-B56C-3EAD9C737017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4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13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КРИТЕРИИ ОЦЕНКИ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588628"/>
            <a:ext cx="79261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1. Работоспособность прототипа - соответствие технической реализации функциональным требованиям заявленного решения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2. Оригинальность идеи - использование нестандартных подходов в решении задачи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3. Масштабируемость - потенциал внедрения и развития проекта в условиях цифровой экономики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4. Дизайн прототипа - соответствие интерфейса современным требованиям UX/UI-дизайна и удобство использования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5. Бизнес-модель - проработанность финансовой устойчивости и потенциал коммерциализации проекта (решения)</a:t>
            </a: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6CA53-A940-4E2A-9CF5-5DFA01EE0BDF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ОМСК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Острая потребность в квалифицированных специалистах, в первую очередь инновационных профессий, необходимость прогнозирования спроса и предложения на федеральном и региональном уровне.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Создать прототип ПО для предсказательной аналитики спроса и предложения на рынке труда с горизонтом планирования 3 года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.</a:t>
            </a: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дополнительные сервисы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534EB-AA94-4B4B-89E0-FDAD645E9C8A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0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Прототип ПО, позволяющий получить аналитику и прогноз численности и квалификации кадров выбранной категории за произвольный период.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19952-6F46-4CB8-905A-2DD567F8ED7E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Онлайн-ресурсы, на которых инновационные компании осуществляют поиск и подбор кадров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Специальные формы поиска специалистов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Социологические данные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Данные о студентах, выпускниках университетах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CB699-64AC-41E5-815B-C05DAFD4B616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ОМСК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Цифровая эпоха влечет за собой новые угрозы. Отсутствие осведомленности о кибербезопасности является одной из основных причин эффективности компьютерных атак. 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3D4DE-658F-4DF0-868E-C5DFE29C5E4D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9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Предложите цифровые решения, которые могут помочь активному распространению знаний о современных киберугрозах.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Ключевым критерием успешного результата будет являться способность оказать реальное воздействие на ситуацию с цифровой грамотностью, осведомленностью о киберугрозах и методах противодействия им.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7EA88-6B79-45CB-9EA3-6902599C4772}"/>
              </a:ext>
            </a:extLst>
          </p:cNvPr>
          <p:cNvSpPr txBox="1"/>
          <p:nvPr/>
        </p:nvSpPr>
        <p:spPr>
          <a:xfrm>
            <a:off x="832106" y="5950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Омск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04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518</Words>
  <Application>Microsoft Office PowerPoint</Application>
  <PresentationFormat>Широкоэкранный</PresentationFormat>
  <Paragraphs>123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Geometria</vt:lpstr>
      <vt:lpstr>Wingdings</vt:lpstr>
      <vt:lpstr>Тема Office</vt:lpstr>
      <vt:lpstr>цифровойпрорыв.рф</vt:lpstr>
      <vt:lpstr>ОМСК ГОСУДАРСТВЕННОЕ УПРАВЛЕНИЕ И УСЛУГИ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ОМСК ОБРАЗОВАНИЕ</vt:lpstr>
      <vt:lpstr>Презентация PowerPoint</vt:lpstr>
      <vt:lpstr>Презентация PowerPoint</vt:lpstr>
      <vt:lpstr>Презентация PowerPoint</vt:lpstr>
      <vt:lpstr>ОМСК ТРАНСПОРТ И ЛОГИСТИКА</vt:lpstr>
      <vt:lpstr>Презентация PowerPoint</vt:lpstr>
      <vt:lpstr>Презентация PowerPoint</vt:lpstr>
      <vt:lpstr>Презентация PowerPoint</vt:lpstr>
      <vt:lpstr>цифровойпрорыв.рф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ВЛАДИВОСТОК </dc:title>
  <dc:creator>Пользователь Windows</dc:creator>
  <cp:lastModifiedBy>Valeriy Zgonnikov</cp:lastModifiedBy>
  <cp:revision>30</cp:revision>
  <dcterms:created xsi:type="dcterms:W3CDTF">2019-06-06T09:36:14Z</dcterms:created>
  <dcterms:modified xsi:type="dcterms:W3CDTF">2019-06-19T17:31:49Z</dcterms:modified>
</cp:coreProperties>
</file>