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7C2"/>
    <a:srgbClr val="BD0D18"/>
    <a:srgbClr val="A70400"/>
    <a:srgbClr val="DA0500"/>
    <a:srgbClr val="A90100"/>
    <a:srgbClr val="AE281D"/>
    <a:srgbClr val="F40F1A"/>
    <a:srgbClr val="996D4A"/>
    <a:srgbClr val="553622"/>
    <a:srgbClr val="272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2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24575,'5'0'0,"1"0"-8191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23.6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35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 24575,'0'-4'0,"0"-2"-8191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5.4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6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0T13:20:08.3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6E3BAC-D13E-4D44-9EFA-38BE1F33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EE177B-0AAB-40DB-B9BF-42172C8A9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5E05-00D4-4127-AF1F-CCE0AA3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CC9AA2-E6F4-434E-8AC9-857D2D8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FAC452-E51F-412D-91D8-B4061965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3330B4-8129-4F45-B2CB-D4934A6B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7D9C2A3-AE90-4056-92B7-19FDB41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7BF741-7A6A-498A-9556-3130A984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5D00E6-0030-4135-8192-63868132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24BE5F-9449-443F-A99D-2DA0CFFC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80E42D5-D41A-4565-95F0-0F2E122E5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792B9F-C6CA-4F7B-8197-5D0B3FB8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98B696-295E-45A9-866C-26C0382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362083-BCA4-4888-9AC0-D89BCA9B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8B807E-616F-4D60-B194-6105F468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04A1A-1C40-4FEE-AB21-91B5987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6450C-318C-449E-9A9E-5A9D7A37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135120-69B8-48CF-A906-E91AE717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18E9CE-3B3F-41D7-BFD1-969E8115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87342B-C367-4070-8AF9-EF2D11F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588FDE-845A-4610-8AF9-07DB6840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270A46-6637-4096-A781-E4878BBB3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0BE4C3-E45C-4C91-B5A5-43B978C1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ADE09E-3CDD-4059-8EF8-4E624606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A47698-E3C9-4D3A-AD1F-A3AE9BE5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3A97DB-A020-4307-A386-A48B6568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2A6BC8-EE1F-4B2B-8DC3-277A1C4C6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E297E2-88C4-4553-9F84-3D454A1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B953A92-50F4-4309-A34F-F2266588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C50AC9-EAF8-4EE3-A394-ED3B7CB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1CFA33D-0C71-4877-96D9-D6086CCB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018BF-1C93-42BC-91F5-1D2EE822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35ACAB-0E2B-460B-BE41-3A8BB5874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B615D1-2246-4911-A1B2-51A9D11E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F449402-6BE4-4931-9499-31DC171C6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745C83A-31C6-42C4-AD11-519783B53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D204E8D-3603-403C-B0E1-FD40CD4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B6D4E1F-6102-4BE2-83D3-7E16EE0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D6F186-117E-4549-9019-D0ED3820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65B716-22E3-496F-A595-EB4A7AB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342EF1-D118-426C-B6EC-33686B4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735579C-B1BD-43F0-8B58-28FC46DA9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1A259E-BADA-44AC-921C-4C44474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F505EC6-7635-47A7-89EC-48C56F2E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EAC1DA4-68C2-48B9-B2EB-CDC28AF6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F5EC1B8-E02C-4720-A8AD-58820B84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7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EE5432-8E2C-4D21-9874-4258CAD0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F528A-7495-4A1E-9A2D-80D9EFD9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25F608-0F6F-44FF-B296-61C86D72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AEEEDD-A36C-4262-ABB1-3AA0E3BE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74D22FE-D916-4055-BA01-57CDDC7B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582389-A20F-4696-9A03-ED4C2439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5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47E47-219E-4262-9979-B67EBA04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13F108D-3577-44F8-B3A8-0DAF0300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F230A9-4C59-4DEC-9322-90CA04CC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DF309D-9ED2-45B6-B033-9AB2B463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C88C6F-795D-4347-8C42-74B2076F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750150-80BF-442A-8873-9250E38C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1B303F3-6F31-407A-B239-EC48232B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EF6E33-3F74-4703-96D9-0F1F6AB5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2FE50D-60E8-48AA-B8AB-76CCCB21D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DE028-BE6F-42E2-948E-BA7064402EFA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DF7220-192D-458A-8323-913F6CD52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C6B199-C5AD-472F-B30C-3F613FFBC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78CF-D207-43AB-9F9B-289C0C2F5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10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10" Type="http://schemas.openxmlformats.org/officeDocument/2006/relationships/image" Target="../media/image10.png"/><Relationship Id="rId4" Type="http://schemas.openxmlformats.org/officeDocument/2006/relationships/customXml" Target="../ink/ink8.xml"/><Relationship Id="rId9" Type="http://schemas.openxmlformats.org/officeDocument/2006/relationships/customXml" Target="../ink/ink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5.xml"/><Relationship Id="rId4" Type="http://schemas.openxmlformats.org/officeDocument/2006/relationships/customXml" Target="../ink/ink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8.xml"/><Relationship Id="rId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0" name="Táblázat 10">
            <a:extLst>
              <a:ext uri="{FF2B5EF4-FFF2-40B4-BE49-F238E27FC236}">
                <a16:creationId xmlns:a16="http://schemas.microsoft.com/office/drawing/2014/main" id="{211977C9-38BA-4815-AF45-A11264BA0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759017"/>
              </p:ext>
            </p:extLst>
          </p:nvPr>
        </p:nvGraphicFramePr>
        <p:xfrm>
          <a:off x="371373" y="998436"/>
          <a:ext cx="3771901" cy="234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213">
                  <a:extLst>
                    <a:ext uri="{9D8B030D-6E8A-4147-A177-3AD203B41FA5}">
                      <a16:colId xmlns:a16="http://schemas.microsoft.com/office/drawing/2014/main" val="1674264119"/>
                    </a:ext>
                  </a:extLst>
                </a:gridCol>
                <a:gridCol w="1908688">
                  <a:extLst>
                    <a:ext uri="{9D8B030D-6E8A-4147-A177-3AD203B41FA5}">
                      <a16:colId xmlns:a16="http://schemas.microsoft.com/office/drawing/2014/main" val="251440785"/>
                    </a:ext>
                  </a:extLst>
                </a:gridCol>
              </a:tblGrid>
              <a:tr h="2349075">
                <a:tc>
                  <a:txBody>
                    <a:bodyPr/>
                    <a:lstStyle/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Összes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-AB-s vér(ml):</a:t>
                      </a:r>
                    </a:p>
                    <a:p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+0-s vér(ml):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-0-s vér(ml):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CAC7C2"/>
                        </a:solidFill>
                      </a:endParaRPr>
                    </a:p>
                    <a:p>
                      <a:endParaRPr lang="en-US" dirty="0">
                        <a:solidFill>
                          <a:srgbClr val="CAC7C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88936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455" y="1890990"/>
                <a:ext cx="126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5" name="Táblázat 7">
            <a:extLst>
              <a:ext uri="{FF2B5EF4-FFF2-40B4-BE49-F238E27FC236}">
                <a16:creationId xmlns:a16="http://schemas.microsoft.com/office/drawing/2014/main" id="{618D82EC-90C5-430C-A403-A497A1318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93857"/>
              </p:ext>
            </p:extLst>
          </p:nvPr>
        </p:nvGraphicFramePr>
        <p:xfrm>
          <a:off x="4568236" y="957922"/>
          <a:ext cx="7114920" cy="550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984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422984">
                  <a:extLst>
                    <a:ext uri="{9D8B030D-6E8A-4147-A177-3AD203B41FA5}">
                      <a16:colId xmlns:a16="http://schemas.microsoft.com/office/drawing/2014/main" val="3366820785"/>
                    </a:ext>
                  </a:extLst>
                </a:gridCol>
              </a:tblGrid>
              <a:tr h="643563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Korház_ID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8583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1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14:cNvPr>
              <p14:cNvContentPartPr/>
              <p14:nvPr/>
            </p14:nvContentPartPr>
            <p14:xfrm>
              <a:off x="1304775" y="1895310"/>
              <a:ext cx="3960" cy="360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61A43DB-4DDE-4398-89A8-E7FB1517AF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0815" y="1890990"/>
                <a:ext cx="11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14:cNvPr>
              <p14:cNvContentPartPr/>
              <p14:nvPr/>
            </p14:nvContentPartPr>
            <p14:xfrm>
              <a:off x="2390535" y="2038230"/>
              <a:ext cx="360" cy="360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0DDE641-8FF5-4108-9008-5B92FCA9BE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215" y="20339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14:cNvPr>
              <p14:cNvContentPartPr/>
              <p14:nvPr/>
            </p14:nvContentPartPr>
            <p14:xfrm>
              <a:off x="3647655" y="1529190"/>
              <a:ext cx="360" cy="3960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B9E47C26-B89C-441D-A09F-4329E72EF2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43335" y="1524870"/>
                <a:ext cx="90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CA582CD2-BD9E-4892-926B-0727874A393C}"/>
              </a:ext>
            </a:extLst>
          </p:cNvPr>
          <p:cNvSpPr/>
          <p:nvPr/>
        </p:nvSpPr>
        <p:spPr>
          <a:xfrm>
            <a:off x="366398" y="1272838"/>
            <a:ext cx="3174445" cy="3693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6E042B7-CC3B-44AF-A1D7-DFB10E0B6C11}"/>
              </a:ext>
            </a:extLst>
          </p:cNvPr>
          <p:cNvSpPr txBox="1"/>
          <p:nvPr/>
        </p:nvSpPr>
        <p:spPr>
          <a:xfrm>
            <a:off x="366398" y="1266906"/>
            <a:ext cx="328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Név/Azonosító:______________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1" name="Táblázat 15">
            <a:extLst>
              <a:ext uri="{FF2B5EF4-FFF2-40B4-BE49-F238E27FC236}">
                <a16:creationId xmlns:a16="http://schemas.microsoft.com/office/drawing/2014/main" id="{86933752-E350-4CFC-9B88-C92C4EE06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2121"/>
              </p:ext>
            </p:extLst>
          </p:nvPr>
        </p:nvGraphicFramePr>
        <p:xfrm>
          <a:off x="1993182" y="2162082"/>
          <a:ext cx="17837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889">
                  <a:extLst>
                    <a:ext uri="{9D8B030D-6E8A-4147-A177-3AD203B41FA5}">
                      <a16:colId xmlns:a16="http://schemas.microsoft.com/office/drawing/2014/main" val="2819556351"/>
                    </a:ext>
                  </a:extLst>
                </a:gridCol>
                <a:gridCol w="891889">
                  <a:extLst>
                    <a:ext uri="{9D8B030D-6E8A-4147-A177-3AD203B41FA5}">
                      <a16:colId xmlns:a16="http://schemas.microsoft.com/office/drawing/2014/main" val="1223631071"/>
                    </a:ext>
                  </a:extLst>
                </a:gridCol>
              </a:tblGrid>
              <a:tr h="35166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tól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hu-HU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7003"/>
                  </a:ext>
                </a:extLst>
              </a:tr>
            </a:tbl>
          </a:graphicData>
        </a:graphic>
      </p:graphicFrame>
      <p:graphicFrame>
        <p:nvGraphicFramePr>
          <p:cNvPr id="32" name="Táblázat 8">
            <a:extLst>
              <a:ext uri="{FF2B5EF4-FFF2-40B4-BE49-F238E27FC236}">
                <a16:creationId xmlns:a16="http://schemas.microsoft.com/office/drawing/2014/main" id="{E65AEBBE-164A-4D0F-B668-820D1CF5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60378"/>
              </p:ext>
            </p:extLst>
          </p:nvPr>
        </p:nvGraphicFramePr>
        <p:xfrm>
          <a:off x="366398" y="2166377"/>
          <a:ext cx="1476607" cy="3703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43">
                  <a:extLst>
                    <a:ext uri="{9D8B030D-6E8A-4147-A177-3AD203B41FA5}">
                      <a16:colId xmlns:a16="http://schemas.microsoft.com/office/drawing/2014/main" val="41804607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019892239"/>
                    </a:ext>
                  </a:extLst>
                </a:gridCol>
              </a:tblGrid>
              <a:tr h="631306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152642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628443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7947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2499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90778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328856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-AB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62694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+0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592510"/>
                  </a:ext>
                </a:extLst>
              </a:tr>
              <a:tr h="384024"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-0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51045"/>
                  </a:ext>
                </a:extLst>
              </a:tr>
            </a:tbl>
          </a:graphicData>
        </a:graphic>
      </p:graphicFrame>
      <p:graphicFrame>
        <p:nvGraphicFramePr>
          <p:cNvPr id="33" name="Táblázat 7">
            <a:extLst>
              <a:ext uri="{FF2B5EF4-FFF2-40B4-BE49-F238E27FC236}">
                <a16:creationId xmlns:a16="http://schemas.microsoft.com/office/drawing/2014/main" id="{B6AEC609-0949-4B1C-B66F-8ADF1397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97393"/>
              </p:ext>
            </p:extLst>
          </p:nvPr>
        </p:nvGraphicFramePr>
        <p:xfrm>
          <a:off x="3994249" y="999122"/>
          <a:ext cx="7765135" cy="548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027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553027">
                  <a:extLst>
                    <a:ext uri="{9D8B030D-6E8A-4147-A177-3AD203B41FA5}">
                      <a16:colId xmlns:a16="http://schemas.microsoft.com/office/drawing/2014/main" val="3366820785"/>
                    </a:ext>
                  </a:extLst>
                </a:gridCol>
              </a:tblGrid>
              <a:tr h="641332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Korház_ID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8415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74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3" name="Táblázat 7">
            <a:extLst>
              <a:ext uri="{FF2B5EF4-FFF2-40B4-BE49-F238E27FC236}">
                <a16:creationId xmlns:a16="http://schemas.microsoft.com/office/drawing/2014/main" id="{AA3780FE-A12D-4978-8625-B5CECDA91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320626"/>
              </p:ext>
            </p:extLst>
          </p:nvPr>
        </p:nvGraphicFramePr>
        <p:xfrm>
          <a:off x="3390840" y="1010183"/>
          <a:ext cx="8301430" cy="5472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286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3644187451"/>
                    </a:ext>
                  </a:extLst>
                </a:gridCol>
                <a:gridCol w="1660286">
                  <a:extLst>
                    <a:ext uri="{9D8B030D-6E8A-4147-A177-3AD203B41FA5}">
                      <a16:colId xmlns:a16="http://schemas.microsoft.com/office/drawing/2014/main" val="3366820785"/>
                    </a:ext>
                  </a:extLst>
                </a:gridCol>
              </a:tblGrid>
              <a:tr h="596959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Név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Vércsoport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Mennyiség(ml)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Korház_ID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8320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9E70D457-9B50-4CC6-9DD7-96CD98846152}"/>
              </a:ext>
            </a:extLst>
          </p:cNvPr>
          <p:cNvSpPr/>
          <p:nvPr/>
        </p:nvSpPr>
        <p:spPr>
          <a:xfrm>
            <a:off x="306771" y="203146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2063A7C5-92F9-46EB-9EE9-A318C2EEB6D8}"/>
              </a:ext>
            </a:extLst>
          </p:cNvPr>
          <p:cNvSpPr/>
          <p:nvPr/>
        </p:nvSpPr>
        <p:spPr>
          <a:xfrm>
            <a:off x="297245" y="114809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 hozzáadása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992FE84-D128-4EB2-8749-2FC8DF018877}"/>
              </a:ext>
            </a:extLst>
          </p:cNvPr>
          <p:cNvSpPr txBox="1"/>
          <p:nvPr/>
        </p:nvSpPr>
        <p:spPr>
          <a:xfrm>
            <a:off x="306771" y="20975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törlése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54EBBCD-FFA9-4291-9FAA-10DC9681F3F8}"/>
              </a:ext>
            </a:extLst>
          </p:cNvPr>
          <p:cNvSpPr/>
          <p:nvPr/>
        </p:nvSpPr>
        <p:spPr>
          <a:xfrm>
            <a:off x="297246" y="2914830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1A0466DA-B3A3-4D4B-9DA2-B962475D4139}"/>
              </a:ext>
            </a:extLst>
          </p:cNvPr>
          <p:cNvSpPr txBox="1"/>
          <p:nvPr/>
        </p:nvSpPr>
        <p:spPr>
          <a:xfrm>
            <a:off x="323791" y="2979705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Adatok </a:t>
            </a:r>
            <a:r>
              <a:rPr lang="hu-HU" sz="22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módosítása</a:t>
            </a:r>
            <a:endParaRPr lang="en-US" sz="22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3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D4B0EED-B93F-4E73-9FC0-6FED5681A0E2}"/>
              </a:ext>
            </a:extLst>
          </p:cNvPr>
          <p:cNvSpPr/>
          <p:nvPr/>
        </p:nvSpPr>
        <p:spPr>
          <a:xfrm>
            <a:off x="0" y="-63397"/>
            <a:ext cx="12192000" cy="863497"/>
          </a:xfrm>
          <a:prstGeom prst="rect">
            <a:avLst/>
          </a:prstGeom>
          <a:solidFill>
            <a:srgbClr val="BD0D1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39182016-5379-4D63-A7C6-4ECA52EFB311}"/>
              </a:ext>
            </a:extLst>
          </p:cNvPr>
          <p:cNvSpPr/>
          <p:nvPr/>
        </p:nvSpPr>
        <p:spPr>
          <a:xfrm>
            <a:off x="295074" y="135985"/>
            <a:ext cx="1267028" cy="378365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C7C2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BB8EC08-8C2F-4ABA-9E8A-75D7E81C9A71}"/>
              </a:ext>
            </a:extLst>
          </p:cNvPr>
          <p:cNvSpPr txBox="1"/>
          <p:nvPr/>
        </p:nvSpPr>
        <p:spPr>
          <a:xfrm>
            <a:off x="482792" y="143972"/>
            <a:ext cx="89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  <a:cs typeface="Calibri Light" panose="020F0302020204030204" pitchFamily="34" charset="0"/>
              </a:rPr>
              <a:t>Főoldal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FA26D5D-10B3-41E5-AD90-3795A2B29EA6}"/>
              </a:ext>
            </a:extLst>
          </p:cNvPr>
          <p:cNvSpPr/>
          <p:nvPr/>
        </p:nvSpPr>
        <p:spPr>
          <a:xfrm>
            <a:off x="1761009" y="134939"/>
            <a:ext cx="1267028" cy="378365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  <a:latin typeface="Corbel" panose="020B0503020204020204" pitchFamily="34" charset="0"/>
              </a:rPr>
              <a:t>Kereső</a:t>
            </a:r>
            <a:endParaRPr lang="en-US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D2B0348-42C5-4CAC-ADE0-3D07B740285F}"/>
              </a:ext>
            </a:extLst>
          </p:cNvPr>
          <p:cNvSpPr/>
          <p:nvPr/>
        </p:nvSpPr>
        <p:spPr>
          <a:xfrm>
            <a:off x="3226944" y="135985"/>
            <a:ext cx="2192781" cy="378365"/>
          </a:xfrm>
          <a:prstGeom prst="round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bg1"/>
                </a:solidFill>
                <a:latin typeface="Corbel" panose="020B0503020204020204" pitchFamily="34" charset="0"/>
              </a:rPr>
              <a:t>Adatok módosítása</a:t>
            </a:r>
            <a:endParaRPr lang="en-US" sz="16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14190A6-6BD7-4298-AB6D-D10DBAD7A3AA}"/>
              </a:ext>
            </a:extLst>
          </p:cNvPr>
          <p:cNvSpPr/>
          <p:nvPr/>
        </p:nvSpPr>
        <p:spPr>
          <a:xfrm>
            <a:off x="0" y="704675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0301329-4F36-46D4-8946-B36A3EB2EA09}"/>
              </a:ext>
            </a:extLst>
          </p:cNvPr>
          <p:cNvSpPr/>
          <p:nvPr/>
        </p:nvSpPr>
        <p:spPr>
          <a:xfrm>
            <a:off x="12058449" y="708343"/>
            <a:ext cx="133349" cy="6153325"/>
          </a:xfrm>
          <a:prstGeom prst="rect">
            <a:avLst/>
          </a:prstGeom>
          <a:solidFill>
            <a:srgbClr val="BD0D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E1557B0-0A2A-49E5-8882-BEB7ED996FAF}"/>
              </a:ext>
            </a:extLst>
          </p:cNvPr>
          <p:cNvSpPr/>
          <p:nvPr/>
        </p:nvSpPr>
        <p:spPr>
          <a:xfrm>
            <a:off x="0" y="6715125"/>
            <a:ext cx="12191798" cy="1428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89FB0E39-1E09-4702-B237-853511944CA5}"/>
              </a:ext>
            </a:extLst>
          </p:cNvPr>
          <p:cNvGrpSpPr/>
          <p:nvPr/>
        </p:nvGrpSpPr>
        <p:grpSpPr>
          <a:xfrm>
            <a:off x="6133860" y="533100"/>
            <a:ext cx="360" cy="360"/>
            <a:chOff x="6133860" y="5331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19" name="Szabadkéz 18">
                  <a:extLst>
                    <a:ext uri="{FF2B5EF4-FFF2-40B4-BE49-F238E27FC236}">
                      <a16:creationId xmlns:a16="http://schemas.microsoft.com/office/drawing/2014/main" id="{AF11586B-6D51-4B04-83E2-922685EB1E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14:cNvPr>
                <p14:cNvContentPartPr/>
                <p14:nvPr/>
              </p14:nvContentPartPr>
              <p14:xfrm>
                <a:off x="6133860" y="533100"/>
                <a:ext cx="360" cy="360"/>
              </p14:xfrm>
            </p:contentPart>
          </mc:Choice>
          <mc:Fallback xmlns=""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BC8D880-CC2D-4B0D-A5EE-1FB5382C3CF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9540" y="5287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14:cNvPr>
              <p14:cNvContentPartPr/>
              <p14:nvPr/>
            </p14:nvContentPartPr>
            <p14:xfrm>
              <a:off x="6514740" y="289020"/>
              <a:ext cx="360" cy="360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FED63D43-5ACE-48BB-800F-E06FB46D75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0420" y="284700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Táblázat 7">
            <a:extLst>
              <a:ext uri="{FF2B5EF4-FFF2-40B4-BE49-F238E27FC236}">
                <a16:creationId xmlns:a16="http://schemas.microsoft.com/office/drawing/2014/main" id="{1A6F0F4C-CEBC-44F8-A4D1-E3063292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26080"/>
              </p:ext>
            </p:extLst>
          </p:nvPr>
        </p:nvGraphicFramePr>
        <p:xfrm>
          <a:off x="3640822" y="945717"/>
          <a:ext cx="8170878" cy="5379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626">
                  <a:extLst>
                    <a:ext uri="{9D8B030D-6E8A-4147-A177-3AD203B41FA5}">
                      <a16:colId xmlns:a16="http://schemas.microsoft.com/office/drawing/2014/main" val="2598443847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2935347366"/>
                    </a:ext>
                  </a:extLst>
                </a:gridCol>
                <a:gridCol w="2723626">
                  <a:extLst>
                    <a:ext uri="{9D8B030D-6E8A-4147-A177-3AD203B41FA5}">
                      <a16:colId xmlns:a16="http://schemas.microsoft.com/office/drawing/2014/main" val="2368300544"/>
                    </a:ext>
                  </a:extLst>
                </a:gridCol>
              </a:tblGrid>
              <a:tr h="913663">
                <a:tc>
                  <a:txBody>
                    <a:bodyPr/>
                    <a:lstStyle/>
                    <a:p>
                      <a:pPr algn="ctr"/>
                      <a:r>
                        <a:rPr lang="hu-HU" sz="18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Azonosító</a:t>
                      </a:r>
                      <a:endParaRPr lang="en-US" sz="18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Korház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Nyitvatartás</a:t>
                      </a:r>
                      <a:endParaRPr lang="en-US" sz="180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94189"/>
                  </a:ext>
                </a:extLst>
              </a:tr>
              <a:tr h="44655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66130"/>
                  </a:ext>
                </a:extLst>
              </a:tr>
            </a:tbl>
          </a:graphicData>
        </a:graphic>
      </p:graphicFrame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70ED5300-9B4A-4BB6-9273-ABEDC433B150}"/>
              </a:ext>
            </a:extLst>
          </p:cNvPr>
          <p:cNvSpPr/>
          <p:nvPr/>
        </p:nvSpPr>
        <p:spPr>
          <a:xfrm>
            <a:off x="295074" y="945716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Dátum módosítás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7DDD0EE9-5CC2-4D79-A44B-3A7D4B2DD4FA}"/>
              </a:ext>
            </a:extLst>
          </p:cNvPr>
          <p:cNvSpPr/>
          <p:nvPr/>
        </p:nvSpPr>
        <p:spPr>
          <a:xfrm>
            <a:off x="295074" y="1737792"/>
            <a:ext cx="2929699" cy="63554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Korház váltás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414</TotalTime>
  <Words>138</Words>
  <Application>Microsoft Office PowerPoint</Application>
  <PresentationFormat>Szélesvásznú</PresentationFormat>
  <Paragraphs>57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Corbel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Zsiros</dc:creator>
  <cp:lastModifiedBy>Zsiros</cp:lastModifiedBy>
  <cp:revision>51</cp:revision>
  <dcterms:created xsi:type="dcterms:W3CDTF">2022-03-13T18:53:07Z</dcterms:created>
  <dcterms:modified xsi:type="dcterms:W3CDTF">2022-04-02T12:00:09Z</dcterms:modified>
</cp:coreProperties>
</file>