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198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83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650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6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30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010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01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6722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408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68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12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44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045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57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860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87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90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CCB247-CC9D-43E8-8C1E-5C029751819E}" type="datetimeFigureOut">
              <a:rPr lang="hu-HU" smtClean="0"/>
              <a:t>2022. ápr. 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7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Véradós móka</a:t>
            </a:r>
          </a:p>
        </p:txBody>
      </p:sp>
      <p:sp>
        <p:nvSpPr>
          <p:cNvPr id="8" name="Tartalom helye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endParaRPr lang="hu-HU" sz="4400" dirty="0"/>
          </a:p>
          <a:p>
            <a:pPr marL="0" indent="0" algn="r">
              <a:buNone/>
            </a:pPr>
            <a:endParaRPr lang="hu-HU" sz="4400" dirty="0"/>
          </a:p>
          <a:p>
            <a:pPr marL="0" indent="0" algn="r">
              <a:buNone/>
            </a:pPr>
            <a:endParaRPr lang="hu-HU" sz="4400" dirty="0"/>
          </a:p>
          <a:p>
            <a:pPr marL="0" indent="0" algn="r">
              <a:buNone/>
            </a:pPr>
            <a:r>
              <a:rPr lang="hu-HU" sz="4400" dirty="0"/>
              <a:t>A  fejlesztő csapat neve: </a:t>
            </a:r>
            <a:r>
              <a:rPr lang="hu-HU" sz="4400" u="sng" dirty="0"/>
              <a:t>Tepertvau</a:t>
            </a:r>
          </a:p>
        </p:txBody>
      </p:sp>
    </p:spTree>
    <p:extLst>
      <p:ext uri="{BB962C8B-B14F-4D97-AF65-F5344CB8AC3E}">
        <p14:creationId xmlns:p14="http://schemas.microsoft.com/office/powerpoint/2010/main" val="307144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882" cy="1151965"/>
          </a:xfrm>
        </p:spPr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46C249-7D9D-4A0A-B536-48E9E887DD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https://github.com/Tepertvau/ProjektFeladat</a:t>
            </a:r>
          </a:p>
        </p:txBody>
      </p:sp>
    </p:spTree>
    <p:extLst>
      <p:ext uri="{BB962C8B-B14F-4D97-AF65-F5344CB8AC3E}">
        <p14:creationId xmlns:p14="http://schemas.microsoft.com/office/powerpoint/2010/main" val="20479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C47809-25A7-4EF7-83E3-41D257667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2B647AE-CC42-4516-9D7D-5697283C9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400" dirty="0"/>
              <a:t>Juhász Attila, Kovács </a:t>
            </a:r>
            <a:r>
              <a:rPr lang="hu-HU" sz="2400" dirty="0" err="1"/>
              <a:t>norbert</a:t>
            </a:r>
            <a:r>
              <a:rPr lang="hu-HU" sz="2400" dirty="0"/>
              <a:t> </a:t>
            </a:r>
            <a:r>
              <a:rPr lang="hu-HU" sz="2400" dirty="0" err="1"/>
              <a:t>richárd</a:t>
            </a:r>
            <a:r>
              <a:rPr lang="hu-HU" sz="2400" dirty="0"/>
              <a:t>, Jármi </a:t>
            </a:r>
            <a:r>
              <a:rPr lang="hu-HU" sz="2400" dirty="0" err="1"/>
              <a:t>krisztián</a:t>
            </a:r>
            <a:r>
              <a:rPr lang="hu-HU" sz="2400" dirty="0"/>
              <a:t>, </a:t>
            </a:r>
            <a:r>
              <a:rPr lang="hu-HU" sz="2400" dirty="0" err="1"/>
              <a:t>zsiros</a:t>
            </a:r>
            <a:r>
              <a:rPr lang="hu-HU" sz="2400" dirty="0"/>
              <a:t> </a:t>
            </a:r>
            <a:r>
              <a:rPr lang="hu-HU" sz="2400" dirty="0" err="1"/>
              <a:t>ákos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34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Beosztás: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Jármi Krisztián – FRONTEND, TESZTELÉS</a:t>
            </a:r>
          </a:p>
          <a:p>
            <a:r>
              <a:rPr lang="hu-HU" dirty="0"/>
              <a:t>Kovács Norbert Richárd – backend, TESZTELÉS</a:t>
            </a:r>
          </a:p>
          <a:p>
            <a:r>
              <a:rPr lang="hu-HU" dirty="0"/>
              <a:t>Zsiros Ákos – backend, tesztelés</a:t>
            </a:r>
          </a:p>
          <a:p>
            <a:r>
              <a:rPr lang="hu-HU" dirty="0"/>
              <a:t>Juhász Attila – frontend, tesztelés</a:t>
            </a:r>
          </a:p>
        </p:txBody>
      </p:sp>
    </p:spTree>
    <p:extLst>
      <p:ext uri="{BB962C8B-B14F-4D97-AF65-F5344CB8AC3E}">
        <p14:creationId xmlns:p14="http://schemas.microsoft.com/office/powerpoint/2010/main" val="331924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alapkoncepció: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Egy olyan programot fejlesztünk amely segítségével véradást követő adatokat tudunk tárolni, kezelni.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33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főoldal						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85B7CF1-D7C5-497D-9459-013CDD4D8A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81197" y="2072986"/>
            <a:ext cx="5804156" cy="3311525"/>
          </a:xfrm>
        </p:spPr>
      </p:pic>
    </p:spTree>
    <p:extLst>
      <p:ext uri="{BB962C8B-B14F-4D97-AF65-F5344CB8AC3E}">
        <p14:creationId xmlns:p14="http://schemas.microsoft.com/office/powerpoint/2010/main" val="73093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kereső						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573BC66-81A5-4F64-9E3C-60BC5AB0DA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82204" y="2063750"/>
            <a:ext cx="5802142" cy="3311525"/>
          </a:xfrm>
        </p:spPr>
      </p:pic>
    </p:spTree>
    <p:extLst>
      <p:ext uri="{BB962C8B-B14F-4D97-AF65-F5344CB8AC3E}">
        <p14:creationId xmlns:p14="http://schemas.microsoft.com/office/powerpoint/2010/main" val="222843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Az adatmódosító					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47E07B5E-8D1D-4CE0-BE46-B9133C4BA1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79691" y="2063750"/>
            <a:ext cx="5807167" cy="3311525"/>
          </a:xfrm>
        </p:spPr>
      </p:pic>
    </p:spTree>
    <p:extLst>
      <p:ext uri="{BB962C8B-B14F-4D97-AF65-F5344CB8AC3E}">
        <p14:creationId xmlns:p14="http://schemas.microsoft.com/office/powerpoint/2010/main" val="256890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korházi adatok oldala					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93FE600D-5BA1-49C6-A764-A38B919375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71693" y="2063750"/>
            <a:ext cx="5823164" cy="3311525"/>
          </a:xfrm>
        </p:spPr>
      </p:pic>
    </p:spTree>
    <p:extLst>
      <p:ext uri="{BB962C8B-B14F-4D97-AF65-F5344CB8AC3E}">
        <p14:creationId xmlns:p14="http://schemas.microsoft.com/office/powerpoint/2010/main" val="47452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logó kinézete: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F42EE4B-00D7-4B10-A22D-48035EEB62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12" y="2063750"/>
            <a:ext cx="3311525" cy="3311525"/>
          </a:xfrm>
        </p:spPr>
      </p:pic>
    </p:spTree>
    <p:extLst>
      <p:ext uri="{BB962C8B-B14F-4D97-AF65-F5344CB8AC3E}">
        <p14:creationId xmlns:p14="http://schemas.microsoft.com/office/powerpoint/2010/main" val="360228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1B3554B-F39C-4EC2-9AF2-B4FD91B909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https://trello.com/b/1UwqXdOu/v%C3%A9rad%C3%B3s-m%C3%B3ka</a:t>
            </a:r>
          </a:p>
        </p:txBody>
      </p:sp>
    </p:spTree>
    <p:extLst>
      <p:ext uri="{BB962C8B-B14F-4D97-AF65-F5344CB8AC3E}">
        <p14:creationId xmlns:p14="http://schemas.microsoft.com/office/powerpoint/2010/main" val="435857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50</TotalTime>
  <Words>138</Words>
  <Application>Microsoft Office PowerPoint</Application>
  <PresentationFormat>Szélesvásznú</PresentationFormat>
  <Paragraphs>23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Impact</vt:lpstr>
      <vt:lpstr>Fő esemény</vt:lpstr>
      <vt:lpstr>Véradós móka</vt:lpstr>
      <vt:lpstr>Beosztás:</vt:lpstr>
      <vt:lpstr>Program alapkoncepció:</vt:lpstr>
      <vt:lpstr>A főoldal      </vt:lpstr>
      <vt:lpstr>A kereső      </vt:lpstr>
      <vt:lpstr>Az adatmódosító     </vt:lpstr>
      <vt:lpstr>A korházi adatok oldala     </vt:lpstr>
      <vt:lpstr>A logó kinézete:</vt:lpstr>
      <vt:lpstr>Trello</vt:lpstr>
      <vt:lpstr>Github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Véradós móka</dc:title>
  <dc:creator>X</dc:creator>
  <cp:lastModifiedBy>Zsiros</cp:lastModifiedBy>
  <cp:revision>16</cp:revision>
  <dcterms:created xsi:type="dcterms:W3CDTF">2022-03-20T13:42:25Z</dcterms:created>
  <dcterms:modified xsi:type="dcterms:W3CDTF">2022-04-03T18:10:10Z</dcterms:modified>
</cp:coreProperties>
</file>