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320"/>
    <a:srgbClr val="CAC7C2"/>
    <a:srgbClr val="BD0D18"/>
    <a:srgbClr val="A70400"/>
    <a:srgbClr val="DA0500"/>
    <a:srgbClr val="A90100"/>
    <a:srgbClr val="AE281D"/>
    <a:srgbClr val="F40F1A"/>
    <a:srgbClr val="996D4A"/>
    <a:srgbClr val="553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6:15:57.3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E3BAC-D13E-4D44-9EFA-38BE1F33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EE177B-0AAB-40DB-B9BF-42172C8A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95E05-00D4-4127-AF1F-CCE0AA3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CC9AA2-E6F4-434E-8AC9-857D2D8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AC452-E51F-412D-91D8-B4061965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3330B4-8129-4F45-B2CB-D4934A6B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D9C2A3-AE90-4056-92B7-19FDB418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7BF741-7A6A-498A-9556-3130A984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5D00E6-0030-4135-8192-6386813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24BE5F-9449-443F-A99D-2DA0CFFC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80E42D5-D41A-4565-95F0-0F2E122E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792B9F-C6CA-4F7B-8197-5D0B3FB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98B696-295E-45A9-866C-26C0382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62083-BCA4-4888-9AC0-D89BCA9B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8B807E-616F-4D60-B194-6105F468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04A1A-1C40-4FEE-AB21-91B5987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26450C-318C-449E-9A9E-5A9D7A37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135120-69B8-48CF-A906-E91AE717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18E9CE-3B3F-41D7-BFD1-969E811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87342B-C367-4070-8AF9-EF2D11F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88FDE-845A-4610-8AF9-07DB6840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270A46-6637-4096-A781-E4878BBB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0BE4C3-E45C-4C91-B5A5-43B978C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ADE09E-3CDD-4059-8EF8-4E624606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A47698-E3C9-4D3A-AD1F-A3AE9BE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A97DB-A020-4307-A386-A48B6568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A6BC8-EE1F-4B2B-8DC3-277A1C4C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E297E2-88C4-4553-9F84-3D454A1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953A92-50F4-4309-A34F-F2266588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C50AC9-EAF8-4EE3-A394-ED3B7CB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CFA33D-0C71-4877-96D9-D6086CC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018BF-1C93-42BC-91F5-1D2EE82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35ACAB-0E2B-460B-BE41-3A8BB587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B615D1-2246-4911-A1B2-51A9D11E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449402-6BE4-4931-9499-31DC171C6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745C83A-31C6-42C4-AD11-519783B53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204E8D-3603-403C-B0E1-FD40CD4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6D4E1F-6102-4BE2-83D3-7E16EE0C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D6F186-117E-4549-9019-D0ED3820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5B716-22E3-496F-A595-EB4A7ABF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342EF1-D118-426C-B6EC-33686B4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35579C-B1BD-43F0-8B58-28FC46DA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1A259E-BADA-44AC-921C-4C44474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505EC6-7635-47A7-89EC-48C56F2E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AC1DA4-68C2-48B9-B2EB-CDC28AF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5EC1B8-E02C-4720-A8AD-58820B84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E5432-8E2C-4D21-9874-4258CAD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FF528A-7495-4A1E-9A2D-80D9EFD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25F608-0F6F-44FF-B296-61C86D72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AEEEDD-A36C-4262-ABB1-3AA0E3B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4D22FE-D916-4055-BA01-57CDDC7B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582389-A20F-4696-9A03-ED4C2439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47E47-219E-4262-9979-B67EBA04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3F108D-3577-44F8-B3A8-0DAF0300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F230A9-4C59-4DEC-9322-90CA04CC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DF309D-9ED2-45B6-B033-9AB2B463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C88C6F-795D-4347-8C42-74B2076F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750150-80BF-442A-8873-9250E38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1B303F3-6F31-407A-B239-EC48232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EF6E33-3F74-4703-96D9-0F1F6AB5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2FE50D-60E8-48AA-B8AB-76CCCB21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E028-BE6F-42E2-948E-BA7064402EFA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F7220-192D-458A-8323-913F6CD5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C6B199-C5AD-472F-B30C-3F613FFB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4.png"/><Relationship Id="rId5" Type="http://schemas.openxmlformats.org/officeDocument/2006/relationships/customXml" Target="../ink/ink3.xml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8389" y="-46619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64360" y="14397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véradás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-46784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455" y="1890990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5" name="Táblázat 7">
            <a:extLst>
              <a:ext uri="{FF2B5EF4-FFF2-40B4-BE49-F238E27FC236}">
                <a16:creationId xmlns:a16="http://schemas.microsoft.com/office/drawing/2014/main" id="{D6D3DAE7-CF9E-4915-B8D7-8DBEECAC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99791"/>
              </p:ext>
            </p:extLst>
          </p:nvPr>
        </p:nvGraphicFramePr>
        <p:xfrm>
          <a:off x="2481372" y="999581"/>
          <a:ext cx="7365096" cy="5314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16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227516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227516">
                  <a:extLst>
                    <a:ext uri="{9D8B030D-6E8A-4147-A177-3AD203B41FA5}">
                      <a16:colId xmlns:a16="http://schemas.microsoft.com/office/drawing/2014/main" val="1785165758"/>
                    </a:ext>
                  </a:extLst>
                </a:gridCol>
                <a:gridCol w="1227516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227516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227516">
                  <a:extLst>
                    <a:ext uri="{9D8B030D-6E8A-4147-A177-3AD203B41FA5}">
                      <a16:colId xmlns:a16="http://schemas.microsoft.com/office/drawing/2014/main" val="616371910"/>
                    </a:ext>
                  </a:extLst>
                </a:gridCol>
              </a:tblGrid>
              <a:tr h="449483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Személyi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i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400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735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pic>
        <p:nvPicPr>
          <p:cNvPr id="26" name="Tartalom helye 4">
            <a:extLst>
              <a:ext uri="{FF2B5EF4-FFF2-40B4-BE49-F238E27FC236}">
                <a16:creationId xmlns:a16="http://schemas.microsoft.com/office/drawing/2014/main" id="{F1B7D6CC-2BE7-45FD-99BB-DF29FEA5AB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E2B0CE41-0839-4040-BA3F-6CF8E83F37AB}"/>
              </a:ext>
            </a:extLst>
          </p:cNvPr>
          <p:cNvSpPr/>
          <p:nvPr/>
        </p:nvSpPr>
        <p:spPr>
          <a:xfrm>
            <a:off x="237400" y="5007514"/>
            <a:ext cx="1933938" cy="23744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 err="1">
                <a:solidFill>
                  <a:srgbClr val="272320"/>
                </a:solidFill>
                <a:latin typeface="Consolas" panose="020B0609020204030204" pitchFamily="49" charset="0"/>
              </a:rPr>
              <a:t>nev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82F14D10-06E7-43C3-A700-620A22A3D49E}"/>
              </a:ext>
            </a:extLst>
          </p:cNvPr>
          <p:cNvSpPr/>
          <p:nvPr/>
        </p:nvSpPr>
        <p:spPr>
          <a:xfrm>
            <a:off x="231195" y="5401385"/>
            <a:ext cx="1933938" cy="25380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 err="1">
                <a:solidFill>
                  <a:srgbClr val="272320"/>
                </a:solidFill>
                <a:latin typeface="Consolas" panose="020B0609020204030204" pitchFamily="49" charset="0"/>
              </a:rPr>
              <a:t>vercsoport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22F9F577-F296-4E2A-94C7-D2FF33CC6912}"/>
              </a:ext>
            </a:extLst>
          </p:cNvPr>
          <p:cNvSpPr/>
          <p:nvPr/>
        </p:nvSpPr>
        <p:spPr>
          <a:xfrm>
            <a:off x="248489" y="5800892"/>
            <a:ext cx="1931779" cy="25308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 err="1">
                <a:solidFill>
                  <a:srgbClr val="272320"/>
                </a:solidFill>
                <a:latin typeface="Consolas" panose="020B0609020204030204" pitchFamily="49" charset="0"/>
              </a:rPr>
              <a:t>mennyiseg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A63F3B33-8343-4239-9A8F-177EC9AB4DB0}"/>
              </a:ext>
            </a:extLst>
          </p:cNvPr>
          <p:cNvSpPr/>
          <p:nvPr/>
        </p:nvSpPr>
        <p:spPr>
          <a:xfrm>
            <a:off x="524438" y="6218577"/>
            <a:ext cx="1529817" cy="3842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hozzáad</a:t>
            </a:r>
            <a:endParaRPr lang="en-US" dirty="0"/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8D06FFA9-B3A0-41D6-A9CE-3D25164A7862}"/>
              </a:ext>
            </a:extLst>
          </p:cNvPr>
          <p:cNvSpPr/>
          <p:nvPr/>
        </p:nvSpPr>
        <p:spPr>
          <a:xfrm>
            <a:off x="9904728" y="1002772"/>
            <a:ext cx="2095461" cy="23744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rgbClr val="272320"/>
                </a:solidFill>
                <a:latin typeface="Consolas" panose="020B0609020204030204" pitchFamily="49" charset="0"/>
              </a:rPr>
              <a:t>kereső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5B908A17-77C5-4810-9428-12D0F7362426}"/>
              </a:ext>
            </a:extLst>
          </p:cNvPr>
          <p:cNvSpPr/>
          <p:nvPr/>
        </p:nvSpPr>
        <p:spPr>
          <a:xfrm>
            <a:off x="10193459" y="1372698"/>
            <a:ext cx="1473901" cy="3280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keres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Szabadkéz 38">
                <a:extLst>
                  <a:ext uri="{FF2B5EF4-FFF2-40B4-BE49-F238E27FC236}">
                    <a16:creationId xmlns:a16="http://schemas.microsoft.com/office/drawing/2014/main" id="{946B1BCD-8765-4A37-9722-EEFBD168D14A}"/>
                  </a:ext>
                </a:extLst>
              </p14:cNvPr>
              <p14:cNvContentPartPr/>
              <p14:nvPr/>
            </p14:nvContentPartPr>
            <p14:xfrm>
              <a:off x="1178454" y="2263838"/>
              <a:ext cx="3960" cy="360"/>
            </p14:xfrm>
          </p:contentPart>
        </mc:Choice>
        <mc:Fallback xmlns="">
          <p:pic>
            <p:nvPicPr>
              <p:cNvPr id="39" name="Szabadkéz 38">
                <a:extLst>
                  <a:ext uri="{FF2B5EF4-FFF2-40B4-BE49-F238E27FC236}">
                    <a16:creationId xmlns:a16="http://schemas.microsoft.com/office/drawing/2014/main" id="{946B1BCD-8765-4A37-9722-EEFBD168D1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4494" y="2259518"/>
                <a:ext cx="1188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0" name="Táblázat 8">
            <a:extLst>
              <a:ext uri="{FF2B5EF4-FFF2-40B4-BE49-F238E27FC236}">
                <a16:creationId xmlns:a16="http://schemas.microsoft.com/office/drawing/2014/main" id="{618E6C46-FF24-4B57-B085-CAA36774C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622"/>
              </p:ext>
            </p:extLst>
          </p:nvPr>
        </p:nvGraphicFramePr>
        <p:xfrm>
          <a:off x="10149609" y="2829831"/>
          <a:ext cx="1476607" cy="370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43">
                  <a:extLst>
                    <a:ext uri="{9D8B030D-6E8A-4147-A177-3AD203B41FA5}">
                      <a16:colId xmlns:a16="http://schemas.microsoft.com/office/drawing/2014/main" val="4180460754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4019892239"/>
                    </a:ext>
                  </a:extLst>
                </a:gridCol>
              </a:tblGrid>
              <a:tr h="63130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152642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8443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7947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2499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90778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28856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2694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9251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51045"/>
                  </a:ext>
                </a:extLst>
              </a:tr>
            </a:tbl>
          </a:graphicData>
        </a:graphic>
      </p:graphicFrame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D4696D26-7F92-4075-962D-D6F4E18D5931}"/>
              </a:ext>
            </a:extLst>
          </p:cNvPr>
          <p:cNvSpPr/>
          <p:nvPr/>
        </p:nvSpPr>
        <p:spPr>
          <a:xfrm>
            <a:off x="5336709" y="6289358"/>
            <a:ext cx="1594302" cy="3906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töröl</a:t>
            </a:r>
            <a:endParaRPr lang="en-US" dirty="0"/>
          </a:p>
        </p:txBody>
      </p:sp>
      <p:graphicFrame>
        <p:nvGraphicFramePr>
          <p:cNvPr id="42" name="Táblázat 15">
            <a:extLst>
              <a:ext uri="{FF2B5EF4-FFF2-40B4-BE49-F238E27FC236}">
                <a16:creationId xmlns:a16="http://schemas.microsoft.com/office/drawing/2014/main" id="{143F06B7-7EE2-48A0-A8BB-2EB2F34F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75460"/>
              </p:ext>
            </p:extLst>
          </p:nvPr>
        </p:nvGraphicFramePr>
        <p:xfrm>
          <a:off x="9996025" y="1911436"/>
          <a:ext cx="17837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89">
                  <a:extLst>
                    <a:ext uri="{9D8B030D-6E8A-4147-A177-3AD203B41FA5}">
                      <a16:colId xmlns:a16="http://schemas.microsoft.com/office/drawing/2014/main" val="2819556351"/>
                    </a:ext>
                  </a:extLst>
                </a:gridCol>
                <a:gridCol w="891889">
                  <a:extLst>
                    <a:ext uri="{9D8B030D-6E8A-4147-A177-3AD203B41FA5}">
                      <a16:colId xmlns:a16="http://schemas.microsoft.com/office/drawing/2014/main" val="1223631071"/>
                    </a:ext>
                  </a:extLst>
                </a:gridCol>
              </a:tblGrid>
              <a:tr h="35166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tól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7003"/>
                  </a:ext>
                </a:extLst>
              </a:tr>
            </a:tbl>
          </a:graphicData>
        </a:graphic>
      </p:graphicFrame>
      <p:graphicFrame>
        <p:nvGraphicFramePr>
          <p:cNvPr id="44" name="Táblázat 10">
            <a:extLst>
              <a:ext uri="{FF2B5EF4-FFF2-40B4-BE49-F238E27FC236}">
                <a16:creationId xmlns:a16="http://schemas.microsoft.com/office/drawing/2014/main" id="{FB3BD2E4-348D-483B-AF85-FD0485DAC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67553"/>
              </p:ext>
            </p:extLst>
          </p:nvPr>
        </p:nvGraphicFramePr>
        <p:xfrm>
          <a:off x="242109" y="995099"/>
          <a:ext cx="2141419" cy="394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01">
                  <a:extLst>
                    <a:ext uri="{9D8B030D-6E8A-4147-A177-3AD203B41FA5}">
                      <a16:colId xmlns:a16="http://schemas.microsoft.com/office/drawing/2014/main" val="1674264119"/>
                    </a:ext>
                  </a:extLst>
                </a:gridCol>
                <a:gridCol w="1083618">
                  <a:extLst>
                    <a:ext uri="{9D8B030D-6E8A-4147-A177-3AD203B41FA5}">
                      <a16:colId xmlns:a16="http://schemas.microsoft.com/office/drawing/2014/main" val="251440785"/>
                    </a:ext>
                  </a:extLst>
                </a:gridCol>
              </a:tblGrid>
              <a:tr h="3945424">
                <a:tc>
                  <a:txBody>
                    <a:bodyPr/>
                    <a:lstStyle/>
                    <a:p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Összes vér(ml):</a:t>
                      </a:r>
                    </a:p>
                    <a:p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-A-s vér(ml):</a:t>
                      </a:r>
                    </a:p>
                    <a:p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-B-s vér(ml):</a:t>
                      </a:r>
                    </a:p>
                    <a:p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-AB-s vér(ml):</a:t>
                      </a:r>
                    </a:p>
                    <a:p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-0-s vér(ml):</a:t>
                      </a:r>
                      <a:endParaRPr lang="en-US" sz="14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CAC7C2"/>
                        </a:solidFill>
                      </a:endParaRPr>
                    </a:p>
                    <a:p>
                      <a:endParaRPr lang="en-US" dirty="0">
                        <a:solidFill>
                          <a:srgbClr val="CAC7C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88936"/>
                  </a:ext>
                </a:extLst>
              </a:tr>
            </a:tbl>
          </a:graphicData>
        </a:graphic>
      </p:graphicFrame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11E0A757-3770-431B-8A44-A2BCB42F2135}"/>
              </a:ext>
            </a:extLst>
          </p:cNvPr>
          <p:cNvSpPr/>
          <p:nvPr/>
        </p:nvSpPr>
        <p:spPr>
          <a:xfrm>
            <a:off x="1731388" y="121925"/>
            <a:ext cx="141423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véradópont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64359" y="14397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véradás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87021"/>
              </p:ext>
            </p:extLst>
          </p:nvPr>
        </p:nvGraphicFramePr>
        <p:xfrm>
          <a:off x="5023757" y="915822"/>
          <a:ext cx="6839770" cy="565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95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36795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367954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367954">
                  <a:extLst>
                    <a:ext uri="{9D8B030D-6E8A-4147-A177-3AD203B41FA5}">
                      <a16:colId xmlns:a16="http://schemas.microsoft.com/office/drawing/2014/main" val="1255189319"/>
                    </a:ext>
                  </a:extLst>
                </a:gridCol>
                <a:gridCol w="1367954">
                  <a:extLst>
                    <a:ext uri="{9D8B030D-6E8A-4147-A177-3AD203B41FA5}">
                      <a16:colId xmlns:a16="http://schemas.microsoft.com/office/drawing/2014/main" val="3495507214"/>
                    </a:ext>
                  </a:extLst>
                </a:gridCol>
              </a:tblGrid>
              <a:tr h="498696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 neve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Nyitvatartás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juttatás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hely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50780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Tartalom helye 4">
            <a:extLst>
              <a:ext uri="{FF2B5EF4-FFF2-40B4-BE49-F238E27FC236}">
                <a16:creationId xmlns:a16="http://schemas.microsoft.com/office/drawing/2014/main" id="{3A0FB02A-9EE3-4964-9391-3B9D8431C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070" y="-137834"/>
            <a:ext cx="973029" cy="973029"/>
          </a:xfrm>
          <a:prstGeom prst="rect">
            <a:avLst/>
          </a:prstGeom>
        </p:spPr>
      </p:pic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EFD54652-8E41-49BC-A36E-D9E025913E96}"/>
              </a:ext>
            </a:extLst>
          </p:cNvPr>
          <p:cNvSpPr/>
          <p:nvPr/>
        </p:nvSpPr>
        <p:spPr>
          <a:xfrm>
            <a:off x="2771196" y="1974583"/>
            <a:ext cx="1933938" cy="23744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 err="1">
                <a:solidFill>
                  <a:srgbClr val="272320"/>
                </a:solidFill>
                <a:latin typeface="Consolas" panose="020B0609020204030204" pitchFamily="49" charset="0"/>
              </a:rPr>
              <a:t>Korhaz</a:t>
            </a:r>
            <a:r>
              <a:rPr lang="hu-HU" sz="2400" dirty="0">
                <a:solidFill>
                  <a:srgbClr val="27232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272320"/>
                </a:solidFill>
                <a:latin typeface="Consolas" panose="020B0609020204030204" pitchFamily="49" charset="0"/>
              </a:rPr>
              <a:t>nev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EEBD838F-4E3C-44C6-A47C-1B0E929045FE}"/>
              </a:ext>
            </a:extLst>
          </p:cNvPr>
          <p:cNvSpPr/>
          <p:nvPr/>
        </p:nvSpPr>
        <p:spPr>
          <a:xfrm>
            <a:off x="2751538" y="2816763"/>
            <a:ext cx="1933938" cy="23744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 err="1">
                <a:solidFill>
                  <a:srgbClr val="272320"/>
                </a:solidFill>
                <a:latin typeface="Consolas" panose="020B0609020204030204" pitchFamily="49" charset="0"/>
              </a:rPr>
              <a:t>nyitvatart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E5DA69A1-8AA9-4EC6-AD63-69ADD9481D63}"/>
              </a:ext>
            </a:extLst>
          </p:cNvPr>
          <p:cNvSpPr/>
          <p:nvPr/>
        </p:nvSpPr>
        <p:spPr>
          <a:xfrm>
            <a:off x="2771196" y="2392775"/>
            <a:ext cx="1933938" cy="23744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 err="1">
                <a:solidFill>
                  <a:srgbClr val="272320"/>
                </a:solidFill>
                <a:latin typeface="Consolas" panose="020B0609020204030204" pitchFamily="49" charset="0"/>
              </a:rPr>
              <a:t>jutattas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8B09360-C774-445F-A0C1-0F64F0A97196}"/>
              </a:ext>
            </a:extLst>
          </p:cNvPr>
          <p:cNvSpPr/>
          <p:nvPr/>
        </p:nvSpPr>
        <p:spPr>
          <a:xfrm>
            <a:off x="2762862" y="3191556"/>
            <a:ext cx="1933938" cy="23744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rgbClr val="272320"/>
                </a:solidFill>
                <a:latin typeface="Consolas" panose="020B0609020204030204" pitchFamily="49" charset="0"/>
              </a:rPr>
              <a:t>hely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6E1C8D22-A24A-40C9-BD41-862DC94FC532}"/>
              </a:ext>
            </a:extLst>
          </p:cNvPr>
          <p:cNvSpPr/>
          <p:nvPr/>
        </p:nvSpPr>
        <p:spPr>
          <a:xfrm>
            <a:off x="2953598" y="3565499"/>
            <a:ext cx="1529817" cy="3842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hozzáad</a:t>
            </a:r>
            <a:endParaRPr lang="en-US" dirty="0"/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DA85F728-AE02-45E7-B3EF-71243F8B4CF6}"/>
              </a:ext>
            </a:extLst>
          </p:cNvPr>
          <p:cNvSpPr/>
          <p:nvPr/>
        </p:nvSpPr>
        <p:spPr>
          <a:xfrm>
            <a:off x="2941146" y="1421753"/>
            <a:ext cx="1529817" cy="3842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keres</a:t>
            </a:r>
            <a:endParaRPr lang="en-US" dirty="0"/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0A79A2D2-E0D9-406F-9372-958F10E7D239}"/>
              </a:ext>
            </a:extLst>
          </p:cNvPr>
          <p:cNvSpPr/>
          <p:nvPr/>
        </p:nvSpPr>
        <p:spPr>
          <a:xfrm>
            <a:off x="3331994" y="6189520"/>
            <a:ext cx="1594302" cy="3906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töröl</a:t>
            </a:r>
            <a:endParaRPr lang="en-US" dirty="0"/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D1AE3606-F191-4137-B015-3A6B6B19207B}"/>
              </a:ext>
            </a:extLst>
          </p:cNvPr>
          <p:cNvSpPr/>
          <p:nvPr/>
        </p:nvSpPr>
        <p:spPr>
          <a:xfrm>
            <a:off x="2739086" y="1088261"/>
            <a:ext cx="1946390" cy="237444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 err="1">
                <a:solidFill>
                  <a:srgbClr val="272320"/>
                </a:solidFill>
                <a:latin typeface="Consolas" panose="020B0609020204030204" pitchFamily="49" charset="0"/>
              </a:rPr>
              <a:t>Kereső_név</a:t>
            </a:r>
            <a:endParaRPr lang="en-US" sz="2400" dirty="0">
              <a:solidFill>
                <a:srgbClr val="27232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6" name="Táblázat 15">
            <a:extLst>
              <a:ext uri="{FF2B5EF4-FFF2-40B4-BE49-F238E27FC236}">
                <a16:creationId xmlns:a16="http://schemas.microsoft.com/office/drawing/2014/main" id="{270207E9-8724-41A9-8B07-175C732C0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60565"/>
              </p:ext>
            </p:extLst>
          </p:nvPr>
        </p:nvGraphicFramePr>
        <p:xfrm>
          <a:off x="2826617" y="4203079"/>
          <a:ext cx="17837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89">
                  <a:extLst>
                    <a:ext uri="{9D8B030D-6E8A-4147-A177-3AD203B41FA5}">
                      <a16:colId xmlns:a16="http://schemas.microsoft.com/office/drawing/2014/main" val="2819556351"/>
                    </a:ext>
                  </a:extLst>
                </a:gridCol>
                <a:gridCol w="891889">
                  <a:extLst>
                    <a:ext uri="{9D8B030D-6E8A-4147-A177-3AD203B41FA5}">
                      <a16:colId xmlns:a16="http://schemas.microsoft.com/office/drawing/2014/main" val="1223631071"/>
                    </a:ext>
                  </a:extLst>
                </a:gridCol>
              </a:tblGrid>
              <a:tr h="354541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nyitvatartás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tól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7003"/>
                  </a:ext>
                </a:extLst>
              </a:tr>
            </a:tbl>
          </a:graphicData>
        </a:graphic>
      </p:graphicFrame>
      <p:graphicFrame>
        <p:nvGraphicFramePr>
          <p:cNvPr id="37" name="Táblázat 8">
            <a:extLst>
              <a:ext uri="{FF2B5EF4-FFF2-40B4-BE49-F238E27FC236}">
                <a16:creationId xmlns:a16="http://schemas.microsoft.com/office/drawing/2014/main" id="{FBC17244-E002-48CC-83F2-D8CCAB4C0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16304"/>
              </p:ext>
            </p:extLst>
          </p:nvPr>
        </p:nvGraphicFramePr>
        <p:xfrm>
          <a:off x="232349" y="913514"/>
          <a:ext cx="2423180" cy="528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556">
                  <a:extLst>
                    <a:ext uri="{9D8B030D-6E8A-4147-A177-3AD203B41FA5}">
                      <a16:colId xmlns:a16="http://schemas.microsoft.com/office/drawing/2014/main" val="4180460754"/>
                    </a:ext>
                  </a:extLst>
                </a:gridCol>
                <a:gridCol w="1162624">
                  <a:extLst>
                    <a:ext uri="{9D8B030D-6E8A-4147-A177-3AD203B41FA5}">
                      <a16:colId xmlns:a16="http://schemas.microsoft.com/office/drawing/2014/main" val="4019892239"/>
                    </a:ext>
                  </a:extLst>
                </a:gridCol>
              </a:tblGrid>
              <a:tr h="587644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Amit egyszerűbb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152642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Debrecen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8443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Budapest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7947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Miskolc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24990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Győr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90778"/>
                  </a:ext>
                </a:extLst>
              </a:tr>
              <a:tr h="3668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Nyíregyháza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28856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Pécs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26940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Szolnok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92510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Szeged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51045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Újfehértó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652465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Kiskunhalas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50100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Siófok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786754"/>
                  </a:ext>
                </a:extLst>
              </a:tr>
              <a:tr h="35823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Záhony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1730"/>
                  </a:ext>
                </a:extLst>
              </a:tr>
            </a:tbl>
          </a:graphicData>
        </a:graphic>
      </p:graphicFrame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FC1FB1C4-A3CE-4A9E-9AE5-21B72ABF9855}"/>
              </a:ext>
            </a:extLst>
          </p:cNvPr>
          <p:cNvSpPr/>
          <p:nvPr/>
        </p:nvSpPr>
        <p:spPr>
          <a:xfrm>
            <a:off x="1731388" y="121925"/>
            <a:ext cx="141423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véradópont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562</TotalTime>
  <Words>131</Words>
  <Application>Microsoft Office PowerPoint</Application>
  <PresentationFormat>Szélesvásznú</PresentationFormat>
  <Paragraphs>67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Corbel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Zsiros</dc:creator>
  <cp:lastModifiedBy>Zsiros</cp:lastModifiedBy>
  <cp:revision>88</cp:revision>
  <dcterms:created xsi:type="dcterms:W3CDTF">2022-03-13T18:53:07Z</dcterms:created>
  <dcterms:modified xsi:type="dcterms:W3CDTF">2022-04-12T16:13:16Z</dcterms:modified>
</cp:coreProperties>
</file>