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45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99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88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71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0290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63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0478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3412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97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886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897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46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293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897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72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57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B4E625-D5C7-4176-A454-9CE0CDFBFB26}" type="datetimeFigureOut">
              <a:rPr lang="hu-HU" smtClean="0"/>
              <a:t>2022. 05. 19.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038247-C800-4CD1-A7F8-4C9624BE7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19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rello.com/b/1UwqXdOu/v%C3%A9rad%C3%B3s-m%C3%B3k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epertvau/ProjektFelad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Véradó móka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hu-HU" dirty="0" smtClean="0"/>
              <a:t>							</a:t>
            </a:r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endParaRPr lang="hu-HU" dirty="0" smtClean="0"/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endParaRPr lang="hu-HU" dirty="0" smtClean="0"/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r>
              <a:rPr lang="hu-HU" sz="3500" dirty="0" smtClean="0"/>
              <a:t>					A fejlesztő csapat neve: Tepertvau</a:t>
            </a:r>
            <a:endParaRPr lang="hu-HU" sz="3500" dirty="0"/>
          </a:p>
        </p:txBody>
      </p:sp>
    </p:spTree>
    <p:extLst>
      <p:ext uri="{BB962C8B-B14F-4D97-AF65-F5344CB8AC3E}">
        <p14:creationId xmlns:p14="http://schemas.microsoft.com/office/powerpoint/2010/main" val="16535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Beosztás: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 smtClean="0"/>
              <a:t>Jármi Krisztián – frontend, tesztelés</a:t>
            </a:r>
          </a:p>
          <a:p>
            <a:r>
              <a:rPr lang="hu-HU" dirty="0" smtClean="0"/>
              <a:t>Kovács Norbert Richárd – backend</a:t>
            </a:r>
          </a:p>
          <a:p>
            <a:r>
              <a:rPr lang="hu-HU" dirty="0" smtClean="0"/>
              <a:t>Zsiros Ákos – backend</a:t>
            </a:r>
          </a:p>
          <a:p>
            <a:r>
              <a:rPr lang="hu-HU" dirty="0" smtClean="0"/>
              <a:t>Juhász Attila - frontend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03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Program működése: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 smtClean="0"/>
              <a:t>Véradó </a:t>
            </a:r>
            <a:r>
              <a:rPr lang="hu-HU" dirty="0" smtClean="0"/>
              <a:t>pontok és véradások adatainak tárolása</a:t>
            </a:r>
            <a:endParaRPr lang="hu-HU" dirty="0" smtClean="0"/>
          </a:p>
          <a:p>
            <a:r>
              <a:rPr lang="hu-HU" dirty="0" smtClean="0"/>
              <a:t>Ezeket az adatokat tudjuk szerkeszteni valamint törölni is</a:t>
            </a:r>
          </a:p>
          <a:p>
            <a:r>
              <a:rPr lang="hu-HU" dirty="0" smtClean="0"/>
              <a:t>Egy kereső opció is elérhető ezek számára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09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Tesztek:</a:t>
            </a:r>
            <a:endParaRPr lang="hu-HU" dirty="0"/>
          </a:p>
        </p:txBody>
      </p:sp>
      <p:pic>
        <p:nvPicPr>
          <p:cNvPr id="1026" name="Picture 2" descr="https://cdn.discordapp.com/attachments/471370960705159168/976836426438172733/unknown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24" y="685800"/>
            <a:ext cx="5634444" cy="488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46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Trello</a:t>
            </a:r>
            <a:r>
              <a:rPr lang="hu-HU" dirty="0" smtClean="0"/>
              <a:t>: </a:t>
            </a:r>
            <a:r>
              <a:rPr lang="hu-HU" sz="2800" dirty="0" smtClean="0">
                <a:hlinkClick r:id="rId2"/>
              </a:rPr>
              <a:t>Véradós </a:t>
            </a:r>
            <a:r>
              <a:rPr lang="hu-HU" sz="2800" dirty="0">
                <a:hlinkClick r:id="rId2"/>
              </a:rPr>
              <a:t>móka | </a:t>
            </a:r>
            <a:r>
              <a:rPr lang="hu-HU" sz="2800" dirty="0" err="1" smtClean="0">
                <a:hlinkClick r:id="rId2"/>
              </a:rPr>
              <a:t>Trello</a:t>
            </a:r>
            <a:endParaRPr lang="hu-HU" sz="27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483207" y="2063750"/>
            <a:ext cx="6800136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Github</a:t>
            </a:r>
            <a:r>
              <a:rPr lang="hu-HU" dirty="0" smtClean="0"/>
              <a:t>: </a:t>
            </a:r>
            <a:r>
              <a:rPr lang="hu-HU" sz="2800" dirty="0">
                <a:hlinkClick r:id="rId2"/>
              </a:rPr>
              <a:t>Tepertvau/</a:t>
            </a:r>
            <a:r>
              <a:rPr lang="hu-HU" sz="2800" dirty="0" err="1">
                <a:hlinkClick r:id="rId2"/>
              </a:rPr>
              <a:t>ProjektFeladat</a:t>
            </a:r>
            <a:r>
              <a:rPr lang="hu-HU" sz="3100" dirty="0">
                <a:hlinkClick r:id="rId2"/>
              </a:rPr>
              <a:t> </a:t>
            </a:r>
            <a:r>
              <a:rPr lang="hu-HU" sz="2800" dirty="0">
                <a:hlinkClick r:id="rId2"/>
              </a:rPr>
              <a:t>(github.com)</a:t>
            </a:r>
            <a:endParaRPr lang="hu-HU" sz="2800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538247" y="2063750"/>
            <a:ext cx="6690056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6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400" dirty="0"/>
              <a:t>Juhász Attila, Kovács </a:t>
            </a:r>
            <a:r>
              <a:rPr lang="hu-HU" sz="2400" dirty="0"/>
              <a:t>N</a:t>
            </a:r>
            <a:r>
              <a:rPr lang="hu-HU" sz="2400" dirty="0" smtClean="0"/>
              <a:t>orbert </a:t>
            </a:r>
            <a:r>
              <a:rPr lang="hu-HU" sz="2400" dirty="0"/>
              <a:t>R</a:t>
            </a:r>
            <a:r>
              <a:rPr lang="hu-HU" sz="2400" dirty="0" smtClean="0"/>
              <a:t>ichárd</a:t>
            </a:r>
            <a:r>
              <a:rPr lang="hu-HU" sz="2400" dirty="0"/>
              <a:t>, Jármi </a:t>
            </a:r>
            <a:r>
              <a:rPr lang="hu-HU" sz="2400" dirty="0"/>
              <a:t>K</a:t>
            </a:r>
            <a:r>
              <a:rPr lang="hu-HU" sz="2400" dirty="0" smtClean="0"/>
              <a:t>risztián</a:t>
            </a:r>
            <a:r>
              <a:rPr lang="hu-HU" sz="2400" dirty="0"/>
              <a:t>, </a:t>
            </a:r>
            <a:r>
              <a:rPr lang="hu-HU" sz="2400" dirty="0"/>
              <a:t>Z</a:t>
            </a:r>
            <a:r>
              <a:rPr lang="hu-HU" sz="2400" dirty="0" smtClean="0"/>
              <a:t>siros </a:t>
            </a:r>
            <a:r>
              <a:rPr lang="hu-HU" sz="2400" dirty="0"/>
              <a:t>Á</a:t>
            </a:r>
            <a:r>
              <a:rPr lang="hu-HU" sz="2400" dirty="0" smtClean="0"/>
              <a:t>kos</a:t>
            </a:r>
            <a:endParaRPr lang="en-US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2667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Fő esemény</Template>
  <TotalTime>44</TotalTime>
  <Words>77</Words>
  <Application>Microsoft Office PowerPoint</Application>
  <PresentationFormat>Szélesvásznú</PresentationFormat>
  <Paragraphs>22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Impact</vt:lpstr>
      <vt:lpstr>Fő esemény</vt:lpstr>
      <vt:lpstr>Véradó móka</vt:lpstr>
      <vt:lpstr>Beosztás:</vt:lpstr>
      <vt:lpstr>Program működése:</vt:lpstr>
      <vt:lpstr>Tesztek:</vt:lpstr>
      <vt:lpstr>Trello: Véradós móka | Trello</vt:lpstr>
      <vt:lpstr>Github: Tepertvau/ProjektFeladat (github.com)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Véradó móka</dc:title>
  <dc:creator>X</dc:creator>
  <cp:lastModifiedBy>X</cp:lastModifiedBy>
  <cp:revision>5</cp:revision>
  <dcterms:created xsi:type="dcterms:W3CDTF">2022-05-19T11:58:02Z</dcterms:created>
  <dcterms:modified xsi:type="dcterms:W3CDTF">2022-05-19T13:21:54Z</dcterms:modified>
</cp:coreProperties>
</file>