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7C2"/>
    <a:srgbClr val="BD0D18"/>
    <a:srgbClr val="A70400"/>
    <a:srgbClr val="DA0500"/>
    <a:srgbClr val="A90100"/>
    <a:srgbClr val="AE281D"/>
    <a:srgbClr val="F40F1A"/>
    <a:srgbClr val="996D4A"/>
    <a:srgbClr val="553622"/>
    <a:srgbClr val="272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5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4:36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24575,'1'6'0,"0"1"0,0 0 0,1 0 0,1-1 0,-1 1 0,1-1 0,0 0 0,0 1 0,0-1 0,1-1 0,5 7 0,51 60 0,-59-71 0,8 10 0,0 0 0,1-1 0,0-1 0,1 0 0,0 0 0,1-1 0,-1 0 0,1-1 0,1 0 0,-1-1 0,1-1 0,0 0 0,1-1 0,-1 0 0,1-1 0,0 0 0,-1-1 0,21 0 0,-18-2-111,48-5 356,-60 4-345,0 0 0,0 0 0,-1 0 0,1-1 0,-1 0 0,1 0 0,-1 0 0,0 0 1,1 0-1,-1-1 0,0 1 0,-1-1 0,1 0 0,3-4 0,-1 0-6726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5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6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8.3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22.9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24575,'5'0'0,"1"0"-8191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23.6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35.7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 24575,'0'-4'0,"0"-2"-8191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4:29.0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224 0 24575,'-1'73'0,"3"79"0,2-131 0,-3-14 0,1 0 0,-1 0 0,0 1 0,0-1 0,-1 10 0,0-17 0,0 1 0,0 0 0,0-1 0,0 1 0,-1 0 0,1-1 0,0 1 0,0 0 0,-1-1 0,1 1 0,0 0 0,-1-1 0,1 1 0,0-1 0,-1 1 0,1-1 0,-1 1 0,1-1 0,-1 1 0,1-1 0,-1 1 0,0-1 0,1 0 0,-2 1 0,1-1 0,-1 0 0,1 0 0,-1 0 0,1 0 0,-1 0 0,0 0 0,1 0 0,-1-1 0,1 1 0,-1 0 0,1-1 0,-1 0 0,1 1 0,0-1 0,-3-1 0,-11-5-136,0 0-1,-1 1 1,0 0-1,0 2 1,-1 0-1,1 1 1,-1 0-1,0 1 0,-25 1 1,31 1-6690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4:31.1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452 214 24575,'-4'-2'0,"1"-1"0,-1 1 0,1 0 0,0-1 0,-1 0 0,1 0 0,1 0 0,-1 0 0,0 0 0,1 0 0,0-1 0,-4-6 0,-8-10 0,-8-2 0,0 0 0,-1 1 0,-26-19 0,40 34 0,-1 1 0,0 0 0,0 0 0,0 1 0,0 0 0,-1 0 0,1 1 0,-1 1 0,0 0 0,0 0 0,0 1 0,-11 0 0,6 1 0,9 0 0,0 0 0,0 0 0,0 1 0,0-1 0,0 2 0,-8 1 0,13-2 0,-1 0 0,0 1 0,1-1 0,-1 1 0,1 0 0,0-1 0,-1 1 0,1 0 0,0 0 0,0 1 0,0-1 0,1 0 0,-1 1 0,0-1 0,1 1 0,0-1 0,0 1 0,-2 4 0,-1 2-195,1 0 0,-1 0 0,2 0 0,-1 1 0,1-1 0,-1 20 0,3-18-6631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4:34.4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0 240 24575,'1'-1'0,"0"1"0,0-1 0,0 0 0,-1 1 0,1-1 0,0 0 0,0 1 0,-1-1 0,1 0 0,-1 0 0,1 0 0,0 1 0,-1-1 0,0 0 0,1 0 0,-1 0 0,1 0 0,-1 0 0,0 0 0,0 0 0,0 0 0,1 0 0,-1 0 0,0 0 0,0 0 0,-1-2 0,3-33 0,-2 32 0,14-143 0,-14 146 0,0-1 0,0 1 0,1 0 0,-1-1 0,0 1 0,1 0 0,0 0 0,-1 0 0,1-1 0,-1 1 0,1 0 0,0 0 0,0 0 0,0 0 0,0 0 0,0 0 0,0 0 0,0 1 0,0-1 0,0 0 0,0 0 0,0 1 0,0-1 0,1 1 0,-1-1 0,0 1 0,0 0 0,1-1 0,-1 1 0,0 0 0,1 0 0,-1 0 0,0 0 0,1 0 0,-1 0 0,0 0 0,1 0 0,0 1 0,10 1 0,1 0 0,-1 0 0,16 7 0,-8-3 0,20 7-1365,-32-10-5461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6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4:36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24575,'1'6'0,"0"1"0,0 0 0,1 0 0,1-1 0,-1 1 0,1-1 0,0 0 0,0 1 0,0-1 0,1-1 0,5 7 0,51 60 0,-59-71 0,8 10 0,0 0 0,1-1 0,0-1 0,1 0 0,0 0 0,1-1 0,-1 0 0,1-1 0,1 0 0,-1-1 0,1-1 0,0 0 0,1-1 0,-1 0 0,1-1 0,0 0 0,-1-1 0,21 0 0,-18-2-111,48-5 356,-60 4-345,0 0 0,0 0 0,-1 0 0,1-1 0,-1 0 0,1 0 0,-1 0 0,0 0 1,1 0-1,-1-1 0,0 1 0,-1-1 0,1 0 0,3-4 0,-1 0-6726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5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6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8.3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4:29.0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224 0 24575,'-1'73'0,"3"79"0,2-131 0,-3-14 0,1 0 0,-1 0 0,0 1 0,0-1 0,-1 10 0,0-17 0,0 1 0,0 0 0,0-1 0,0 1 0,-1 0 0,1-1 0,0 1 0,0 0 0,-1-1 0,1 1 0,0 0 0,-1-1 0,1 1 0,0-1 0,-1 1 0,1-1 0,-1 1 0,1-1 0,-1 1 0,1-1 0,-1 1 0,0-1 0,1 0 0,-2 1 0,1-1 0,-1 0 0,1 0 0,-1 0 0,1 0 0,-1 0 0,0 0 0,1 0 0,-1-1 0,1 1 0,-1 0 0,1-1 0,-1 0 0,1 1 0,0-1 0,-3-1 0,-11-5-136,0 0-1,-1 1 1,0 0-1,0 2 1,-1 0-1,1 1 1,-1 0-1,0 1 0,-25 1 1,31 1-6690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4:31.1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452 214 24575,'-4'-2'0,"1"-1"0,-1 1 0,1 0 0,0-1 0,-1 0 0,1 0 0,1 0 0,-1 0 0,0 0 0,1 0 0,0-1 0,-4-6 0,-8-10 0,-8-2 0,0 0 0,-1 1 0,-26-19 0,40 34 0,-1 1 0,0 0 0,0 0 0,0 1 0,0 0 0,-1 0 0,1 1 0,-1 1 0,0 0 0,0 0 0,0 1 0,-11 0 0,6 1 0,9 0 0,0 0 0,0 0 0,0 1 0,0-1 0,0 2 0,-8 1 0,13-2 0,-1 0 0,0 1 0,1-1 0,-1 1 0,1 0 0,0-1 0,-1 1 0,1 0 0,0 0 0,0 1 0,0-1 0,1 0 0,-1 1 0,0-1 0,1 1 0,0-1 0,0 1 0,-2 4 0,-1 2-195,1 0 0,-1 0 0,2 0 0,-1 1 0,1-1 0,-1 20 0,3-18-6631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4:34.4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0 240 24575,'1'-1'0,"0"1"0,0-1 0,0 0 0,-1 1 0,1-1 0,0 0 0,0 1 0,-1-1 0,1 0 0,-1 0 0,1 0 0,0 1 0,-1-1 0,0 0 0,1 0 0,-1 0 0,1 0 0,-1 0 0,0 0 0,0 0 0,0 0 0,1 0 0,-1 0 0,0 0 0,0 0 0,-1-2 0,3-33 0,-2 32 0,14-143 0,-14 146 0,0-1 0,0 1 0,1 0 0,-1-1 0,0 1 0,1 0 0,0 0 0,-1 0 0,1-1 0,-1 1 0,1 0 0,0 0 0,0 0 0,0 0 0,0 0 0,0 0 0,0 0 0,0 1 0,0-1 0,0 0 0,0 0 0,0 1 0,0-1 0,1 1 0,-1-1 0,0 1 0,0 0 0,1-1 0,-1 1 0,0 0 0,1 0 0,-1 0 0,0 0 0,1 0 0,-1 0 0,0 0 0,1 0 0,0 1 0,10 1 0,1 0 0,-1 0 0,16 7 0,-8-3 0,20 7-1365,-32-10-5461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4:36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24575,'1'6'0,"0"1"0,0 0 0,1 0 0,1-1 0,-1 1 0,1-1 0,0 0 0,0 1 0,0-1 0,1-1 0,5 7 0,51 60 0,-59-71 0,8 10 0,0 0 0,1-1 0,0-1 0,1 0 0,0 0 0,1-1 0,-1 0 0,1-1 0,1 0 0,-1-1 0,1-1 0,0 0 0,1-1 0,-1 0 0,1-1 0,0 0 0,-1-1 0,21 0 0,-18-2-111,48-5 356,-60 4-345,0 0 0,0 0 0,-1 0 0,1-1 0,-1 0 0,1 0 0,-1 0 0,0 0 1,1 0-1,-1-1 0,0 1 0,-1-1 0,1 0 0,3-4 0,-1 0-6726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30:19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224 0 24575,'-1'73'0,"3"79"0,2-131 0,-3-14 0,1 0 0,-1 0 0,0 1 0,0-1 0,-1 10 0,0-17 0,0 1 0,0 0 0,0-1 0,0 1 0,-1 0 0,1-1 0,0 1 0,0 0 0,-1-1 0,1 1 0,0 0 0,-1-1 0,1 1 0,0-1 0,-1 1 0,1-1 0,-1 1 0,1-1 0,-1 1 0,1-1 0,-1 1 0,0-1 0,1 0 0,-2 1 0,1-1 0,-1 0 0,1 0 0,-1 0 0,1 0 0,-1 0 0,0 0 0,1 0 0,-1-1 0,1 1 0,-1 0 0,1-1 0,-1 0 0,1 1 0,0-1 0,-3-1 0,-11-5-136,0 0-1,-1 1 1,0 0-1,0 2 1,-1 0-1,1 1 1,-1 0-1,0 1 0,-25 1 1,31 1-6690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30:19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452 214 24575,'-4'-2'0,"1"-1"0,-1 1 0,1 0 0,0-1 0,-1 0 0,1 0 0,1 0 0,-1 0 0,0 0 0,1 0 0,0-1 0,-4-6 0,-8-10 0,-8-2 0,0 0 0,-1 1 0,-26-19 0,40 34 0,-1 1 0,0 0 0,0 0 0,0 1 0,0 0 0,-1 0 0,1 1 0,-1 1 0,0 0 0,0 0 0,0 1 0,-11 0 0,6 1 0,9 0 0,0 0 0,0 0 0,0 1 0,0-1 0,0 2 0,-8 1 0,13-2 0,-1 0 0,0 1 0,1-1 0,-1 1 0,1 0 0,0-1 0,-1 1 0,1 0 0,0 0 0,0 1 0,0-1 0,1 0 0,-1 1 0,0-1 0,1 1 0,0-1 0,0 1 0,-2 4 0,-1 2-195,1 0 0,-1 0 0,2 0 0,-1 1 0,1-1 0,-1 20 0,3-18-6631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8.3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30:19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0 240 24575,'1'-1'0,"0"1"0,0-1 0,0 0 0,-1 1 0,1-1 0,0 0 0,0 1 0,-1-1 0,1 0 0,-1 0 0,1 0 0,0 1 0,-1-1 0,0 0 0,1 0 0,-1 0 0,1 0 0,-1 0 0,0 0 0,0 0 0,0 0 0,1 0 0,-1 0 0,0 0 0,0 0 0,-1-2 0,3-33 0,-2 32 0,14-143 0,-14 146 0,0-1 0,0 1 0,1 0 0,-1-1 0,0 1 0,1 0 0,0 0 0,-1 0 0,1-1 0,-1 1 0,1 0 0,0 0 0,0 0 0,0 0 0,0 0 0,0 0 0,0 0 0,0 1 0,0-1 0,0 0 0,0 0 0,0 1 0,0-1 0,1 1 0,-1-1 0,0 1 0,0 0 0,1-1 0,-1 1 0,0 0 0,1 0 0,-1 0 0,0 0 0,1 0 0,-1 0 0,0 0 0,1 0 0,0 1 0,10 1 0,1 0 0,-1 0 0,16 7 0,-8-3 0,20 7-1365,-32-10-5461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30:19.6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24575,'1'6'0,"0"1"0,0 0 0,1 0 0,1-1 0,-1 1 0,1-1 0,0 0 0,0 1 0,0-1 0,1-1 0,5 7 0,51 60 0,-59-71 0,8 10 0,0 0 0,1-1 0,0-1 0,1 0 0,0 0 0,1-1 0,-1 0 0,1-1 0,1 0 0,-1-1 0,1-1 0,0 0 0,1-1 0,-1 0 0,1-1 0,0 0 0,-1-1 0,21 0 0,-18-2-111,48-5 356,-60 4-345,0 0 0,0 0 0,-1 0 0,1-1 0,-1 0 0,1 0 0,-1 0 0,0 0 1,1 0-1,-1-1 0,0 1 0,-1-1 0,1 0 0,3-4 0,-1 0-6726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30:24.2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224 0 24575,'-1'73'0,"3"79"0,2-131 0,-3-14 0,1 0 0,-1 0 0,0 1 0,0-1 0,-1 10 0,0-17 0,0 1 0,0 0 0,0-1 0,0 1 0,-1 0 0,1-1 0,0 1 0,0 0 0,-1-1 0,1 1 0,0 0 0,-1-1 0,1 1 0,0-1 0,-1 1 0,1-1 0,-1 1 0,1-1 0,-1 1 0,1-1 0,-1 1 0,0-1 0,1 0 0,-2 1 0,1-1 0,-1 0 0,1 0 0,-1 0 0,1 0 0,-1 0 0,0 0 0,1 0 0,-1-1 0,1 1 0,-1 0 0,1-1 0,-1 0 0,1 1 0,0-1 0,-3-1 0,-11-5-136,0 0-1,-1 1 1,0 0-1,0 2 1,-1 0-1,1 1 1,-1 0-1,0 1 0,-25 1 1,31 1-6690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30:24.2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452 214 24575,'-4'-2'0,"1"-1"0,-1 1 0,1 0 0,0-1 0,-1 0 0,1 0 0,1 0 0,-1 0 0,0 0 0,1 0 0,0-1 0,-4-6 0,-8-10 0,-8-2 0,0 0 0,-1 1 0,-26-19 0,40 34 0,-1 1 0,0 0 0,0 0 0,0 1 0,0 0 0,-1 0 0,1 1 0,-1 1 0,0 0 0,0 0 0,0 1 0,-11 0 0,6 1 0,9 0 0,0 0 0,0 0 0,0 1 0,0-1 0,0 2 0,-8 1 0,13-2 0,-1 0 0,0 1 0,1-1 0,-1 1 0,1 0 0,0-1 0,-1 1 0,1 0 0,0 0 0,0 1 0,0-1 0,1 0 0,-1 1 0,0-1 0,1 1 0,0-1 0,0 1 0,-2 4 0,-1 2-195,1 0 0,-1 0 0,2 0 0,-1 1 0,1-1 0,-1 20 0,3-18-6631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30:24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0 240 24575,'1'-1'0,"0"1"0,0-1 0,0 0 0,-1 1 0,1-1 0,0 0 0,0 1 0,-1-1 0,1 0 0,-1 0 0,1 0 0,0 1 0,-1-1 0,0 0 0,1 0 0,-1 0 0,1 0 0,-1 0 0,0 0 0,0 0 0,0 0 0,1 0 0,-1 0 0,0 0 0,0 0 0,-1-2 0,3-33 0,-2 32 0,14-143 0,-14 146 0,0-1 0,0 1 0,1 0 0,-1-1 0,0 1 0,1 0 0,0 0 0,-1 0 0,1-1 0,-1 1 0,1 0 0,0 0 0,0 0 0,0 0 0,0 0 0,0 0 0,0 0 0,0 1 0,0-1 0,0 0 0,0 0 0,0 1 0,0-1 0,1 1 0,-1-1 0,0 1 0,0 0 0,1-1 0,-1 1 0,0 0 0,1 0 0,-1 0 0,0 0 0,1 0 0,-1 0 0,0 0 0,1 0 0,0 1 0,10 1 0,1 0 0,-1 0 0,16 7 0,-8-3 0,20 7-1365,-32-10-5461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30:24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24575,'1'6'0,"0"1"0,0 0 0,1 0 0,1-1 0,-1 1 0,1-1 0,0 0 0,0 1 0,0-1 0,1-1 0,5 7 0,51 60 0,-59-71 0,8 10 0,0 0 0,1-1 0,0-1 0,1 0 0,0 0 0,1-1 0,-1 0 0,1-1 0,1 0 0,-1-1 0,1-1 0,0 0 0,1-1 0,-1 0 0,1-1 0,0 0 0,-1-1 0,21 0 0,-18-2-111,48-5 356,-60 4-345,0 0 0,0 0 0,-1 0 0,1-1 0,-1 0 0,1 0 0,-1 0 0,0 0 1,1 0-1,-1-1 0,0 1 0,-1-1 0,1 0 0,3-4 0,-1 0-6726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22.9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24575,'5'0'0,"1"0"-8191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23.6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35.7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 24575,'0'-4'0,"0"-2"-8191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4:29.0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224 0 24575,'-1'73'0,"3"79"0,2-131 0,-3-14 0,1 0 0,-1 0 0,0 1 0,0-1 0,-1 10 0,0-17 0,0 1 0,0 0 0,0-1 0,0 1 0,-1 0 0,1-1 0,0 1 0,0 0 0,-1-1 0,1 1 0,0 0 0,-1-1 0,1 1 0,0-1 0,-1 1 0,1-1 0,-1 1 0,1-1 0,-1 1 0,1-1 0,-1 1 0,0-1 0,1 0 0,-2 1 0,1-1 0,-1 0 0,1 0 0,-1 0 0,1 0 0,-1 0 0,0 0 0,1 0 0,-1-1 0,1 1 0,-1 0 0,1-1 0,-1 0 0,1 1 0,0-1 0,-3-1 0,-11-5-136,0 0-1,-1 1 1,0 0-1,0 2 1,-1 0-1,1 1 1,-1 0-1,0 1 0,-25 1 1,31 1-6690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4:31.1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452 214 24575,'-4'-2'0,"1"-1"0,-1 1 0,1 0 0,0-1 0,-1 0 0,1 0 0,1 0 0,-1 0 0,0 0 0,1 0 0,0-1 0,-4-6 0,-8-10 0,-8-2 0,0 0 0,-1 1 0,-26-19 0,40 34 0,-1 1 0,0 0 0,0 0 0,0 1 0,0 0 0,-1 0 0,1 1 0,-1 1 0,0 0 0,0 0 0,0 1 0,-11 0 0,6 1 0,9 0 0,0 0 0,0 0 0,0 1 0,0-1 0,0 2 0,-8 1 0,13-2 0,-1 0 0,0 1 0,1-1 0,-1 1 0,1 0 0,0-1 0,-1 1 0,1 0 0,0 0 0,0 1 0,0-1 0,1 0 0,-1 1 0,0-1 0,1 1 0,0-1 0,0 1 0,-2 4 0,-1 2-195,1 0 0,-1 0 0,2 0 0,-1 1 0,1-1 0,-1 20 0,3-18-6631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4:34.4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0 240 24575,'1'-1'0,"0"1"0,0-1 0,0 0 0,-1 1 0,1-1 0,0 0 0,0 1 0,-1-1 0,1 0 0,-1 0 0,1 0 0,0 1 0,-1-1 0,0 0 0,1 0 0,-1 0 0,1 0 0,-1 0 0,0 0 0,0 0 0,0 0 0,1 0 0,-1 0 0,0 0 0,0 0 0,-1-2 0,3-33 0,-2 32 0,14-143 0,-14 146 0,0-1 0,0 1 0,1 0 0,-1-1 0,0 1 0,1 0 0,0 0 0,-1 0 0,1-1 0,-1 1 0,1 0 0,0 0 0,0 0 0,0 0 0,0 0 0,0 0 0,0 0 0,0 1 0,0-1 0,0 0 0,0 0 0,0 1 0,0-1 0,1 1 0,-1-1 0,0 1 0,0 0 0,1-1 0,-1 1 0,0 0 0,1 0 0,-1 0 0,0 0 0,1 0 0,-1 0 0,0 0 0,1 0 0,0 1 0,10 1 0,1 0 0,-1 0 0,16 7 0,-8-3 0,20 7-1365,-32-10-5461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6E3BAC-D13E-4D44-9EFA-38BE1F330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5EE177B-0AAB-40DB-B9BF-42172C8A9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B695E05-00D4-4127-AF1F-CCE0AA3A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CC9AA2-E6F4-434E-8AC9-857D2D83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FAC452-E51F-412D-91D8-B4061965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7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3330B4-8129-4F45-B2CB-D4934A6B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7D9C2A3-AE90-4056-92B7-19FDB418D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7BF741-7A6A-498A-9556-3130A984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05D00E6-0030-4135-8192-63868132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F24BE5F-9449-443F-A99D-2DA0CFFC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80E42D5-D41A-4565-95F0-0F2E122E5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4792B9F-C6CA-4F7B-8197-5D0B3FB8E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98B696-295E-45A9-866C-26C0382C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362083-BCA4-4888-9AC0-D89BCA9B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8B807E-616F-4D60-B194-6105F468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9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604A1A-1C40-4FEE-AB21-91B59876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26450C-318C-449E-9A9E-5A9D7A37F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135120-69B8-48CF-A906-E91AE717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18E9CE-3B3F-41D7-BFD1-969E8115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87342B-C367-4070-8AF9-EF2D11F6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9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588FDE-845A-4610-8AF9-07DB6840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D270A46-6637-4096-A781-E4878BBB3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50BE4C3-E45C-4C91-B5A5-43B978C1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9ADE09E-3CDD-4059-8EF8-4E624606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A47698-E3C9-4D3A-AD1F-A3AE9BE5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2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3A97DB-A020-4307-A386-A48B6568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2A6BC8-EE1F-4B2B-8DC3-277A1C4C6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2E297E2-88C4-4553-9F84-3D454A1A6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B953A92-50F4-4309-A34F-F2266588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C50AC9-EAF8-4EE3-A394-ED3B7CB1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1CFA33D-0C71-4877-96D9-D6086CCB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C018BF-1C93-42BC-91F5-1D2EE822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35ACAB-0E2B-460B-BE41-3A8BB5874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9B615D1-2246-4911-A1B2-51A9D11EF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F449402-6BE4-4931-9499-31DC171C6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745C83A-31C6-42C4-AD11-519783B53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D204E8D-3603-403C-B0E1-FD40CD4B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B6D4E1F-6102-4BE2-83D3-7E16EE0C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7D6F186-117E-4549-9019-D0ED3820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65B716-22E3-496F-A595-EB4A7ABF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5342EF1-D118-426C-B6EC-33686B4B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735579C-B1BD-43F0-8B58-28FC46DA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51A259E-BADA-44AC-921C-4C444745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9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F505EC6-7635-47A7-89EC-48C56F2E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EAC1DA4-68C2-48B9-B2EB-CDC28AF6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F5EC1B8-E02C-4720-A8AD-58820B84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7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EE5432-8E2C-4D21-9874-4258CAD0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FF528A-7495-4A1E-9A2D-80D9EFD97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025F608-0F6F-44FF-B296-61C86D721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5AEEEDD-A36C-4262-ABB1-3AA0E3BE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74D22FE-D916-4055-BA01-57CDDC7B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8582389-A20F-4696-9A03-ED4C2439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5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E47E47-219E-4262-9979-B67EBA04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13F108D-3577-44F8-B3A8-0DAF03008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3F230A9-4C59-4DEC-9322-90CA04CC3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8DF309D-9ED2-45B6-B033-9AB2B463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FC88C6F-795D-4347-8C42-74B2076F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4750150-80BF-442A-8873-9250E38C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1B303F3-6F31-407A-B239-EC48232B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AEF6E33-3F74-4703-96D9-0F1F6AB5F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2FE50D-60E8-48AA-B8AB-76CCCB21D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DE028-BE6F-42E2-948E-BA7064402E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ADF7220-192D-458A-8323-913F6CD52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C6B199-C5AD-472F-B30C-3F613FFBC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8.xml"/><Relationship Id="rId1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4.png"/><Relationship Id="rId17" Type="http://schemas.openxmlformats.org/officeDocument/2006/relationships/customXml" Target="../ink/ink10.xml"/><Relationship Id="rId2" Type="http://schemas.openxmlformats.org/officeDocument/2006/relationships/customXml" Target="../ink/ink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customXml" Target="../ink/ink7.xml"/><Relationship Id="rId5" Type="http://schemas.openxmlformats.org/officeDocument/2006/relationships/customXml" Target="../ink/ink3.xml"/><Relationship Id="rId15" Type="http://schemas.openxmlformats.org/officeDocument/2006/relationships/customXml" Target="../ink/ink9.xml"/><Relationship Id="rId10" Type="http://schemas.openxmlformats.org/officeDocument/2006/relationships/image" Target="../media/image3.png"/><Relationship Id="rId4" Type="http://schemas.openxmlformats.org/officeDocument/2006/relationships/customXml" Target="../ink/ink2.xml"/><Relationship Id="rId9" Type="http://schemas.openxmlformats.org/officeDocument/2006/relationships/customXml" Target="../ink/ink6.xml"/><Relationship Id="rId1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customXml" Target="../ink/ink18.xml"/><Relationship Id="rId1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17" Type="http://schemas.openxmlformats.org/officeDocument/2006/relationships/customXml" Target="../ink/ink20.xml"/><Relationship Id="rId2" Type="http://schemas.openxmlformats.org/officeDocument/2006/relationships/customXml" Target="../ink/ink1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.xml"/><Relationship Id="rId11" Type="http://schemas.openxmlformats.org/officeDocument/2006/relationships/customXml" Target="../ink/ink17.xml"/><Relationship Id="rId5" Type="http://schemas.openxmlformats.org/officeDocument/2006/relationships/customXml" Target="../ink/ink13.xml"/><Relationship Id="rId15" Type="http://schemas.openxmlformats.org/officeDocument/2006/relationships/customXml" Target="../ink/ink19.xml"/><Relationship Id="rId10" Type="http://schemas.openxmlformats.org/officeDocument/2006/relationships/image" Target="../media/image10.png"/><Relationship Id="rId4" Type="http://schemas.openxmlformats.org/officeDocument/2006/relationships/customXml" Target="../ink/ink12.xml"/><Relationship Id="rId9" Type="http://schemas.openxmlformats.org/officeDocument/2006/relationships/customXml" Target="../ink/ink16.xml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customXml" Target="../ink/ink27.xml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4.xml"/><Relationship Id="rId11" Type="http://schemas.openxmlformats.org/officeDocument/2006/relationships/image" Target="../media/image13.png"/><Relationship Id="rId5" Type="http://schemas.openxmlformats.org/officeDocument/2006/relationships/customXml" Target="../ink/ink23.xml"/><Relationship Id="rId10" Type="http://schemas.openxmlformats.org/officeDocument/2006/relationships/customXml" Target="../ink/ink26.xml"/><Relationship Id="rId4" Type="http://schemas.openxmlformats.org/officeDocument/2006/relationships/customXml" Target="../ink/ink22.xml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0.xml"/><Relationship Id="rId5" Type="http://schemas.openxmlformats.org/officeDocument/2006/relationships/image" Target="../media/image5.png"/><Relationship Id="rId4" Type="http://schemas.openxmlformats.org/officeDocument/2006/relationships/customXml" Target="../ink/ink29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4.xml"/><Relationship Id="rId5" Type="http://schemas.openxmlformats.org/officeDocument/2006/relationships/image" Target="../media/image5.png"/><Relationship Id="rId4" Type="http://schemas.openxmlformats.org/officeDocument/2006/relationships/customXml" Target="../ink/ink33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1D4B0EED-B93F-4E73-9FC0-6FED5681A0E2}"/>
              </a:ext>
            </a:extLst>
          </p:cNvPr>
          <p:cNvSpPr/>
          <p:nvPr/>
        </p:nvSpPr>
        <p:spPr>
          <a:xfrm>
            <a:off x="0" y="-63397"/>
            <a:ext cx="12192000" cy="863497"/>
          </a:xfrm>
          <a:prstGeom prst="rect">
            <a:avLst/>
          </a:prstGeom>
          <a:solidFill>
            <a:srgbClr val="BD0D1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39182016-5379-4D63-A7C6-4ECA52EFB311}"/>
              </a:ext>
            </a:extLst>
          </p:cNvPr>
          <p:cNvSpPr/>
          <p:nvPr/>
        </p:nvSpPr>
        <p:spPr>
          <a:xfrm>
            <a:off x="295074" y="135985"/>
            <a:ext cx="1267028" cy="37836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C7C2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BB8EC08-8C2F-4ABA-9E8A-75D7E81C9A71}"/>
              </a:ext>
            </a:extLst>
          </p:cNvPr>
          <p:cNvSpPr txBox="1"/>
          <p:nvPr/>
        </p:nvSpPr>
        <p:spPr>
          <a:xfrm>
            <a:off x="482792" y="143972"/>
            <a:ext cx="8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  <a:cs typeface="Calibri Light" panose="020F0302020204030204" pitchFamily="34" charset="0"/>
              </a:rPr>
              <a:t>Főoldal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FA26D5D-10B3-41E5-AD90-3795A2B29EA6}"/>
              </a:ext>
            </a:extLst>
          </p:cNvPr>
          <p:cNvSpPr/>
          <p:nvPr/>
        </p:nvSpPr>
        <p:spPr>
          <a:xfrm>
            <a:off x="1761009" y="134939"/>
            <a:ext cx="1267028" cy="378365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</a:rPr>
              <a:t>Kereső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1D2B0348-42C5-4CAC-ADE0-3D07B740285F}"/>
              </a:ext>
            </a:extLst>
          </p:cNvPr>
          <p:cNvSpPr/>
          <p:nvPr/>
        </p:nvSpPr>
        <p:spPr>
          <a:xfrm>
            <a:off x="3226944" y="135985"/>
            <a:ext cx="2192781" cy="378365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Corbel" panose="020B0503020204020204" pitchFamily="34" charset="0"/>
              </a:rPr>
              <a:t>Adatok módosítása</a:t>
            </a:r>
            <a:endParaRPr lang="en-US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10" name="Táblázat 10">
            <a:extLst>
              <a:ext uri="{FF2B5EF4-FFF2-40B4-BE49-F238E27FC236}">
                <a16:creationId xmlns:a16="http://schemas.microsoft.com/office/drawing/2014/main" id="{211977C9-38BA-4815-AF45-A11264BA0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386040"/>
              </p:ext>
            </p:extLst>
          </p:nvPr>
        </p:nvGraphicFramePr>
        <p:xfrm>
          <a:off x="251407" y="946530"/>
          <a:ext cx="3771901" cy="2349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213">
                  <a:extLst>
                    <a:ext uri="{9D8B030D-6E8A-4147-A177-3AD203B41FA5}">
                      <a16:colId xmlns:a16="http://schemas.microsoft.com/office/drawing/2014/main" val="1674264119"/>
                    </a:ext>
                  </a:extLst>
                </a:gridCol>
                <a:gridCol w="1908688">
                  <a:extLst>
                    <a:ext uri="{9D8B030D-6E8A-4147-A177-3AD203B41FA5}">
                      <a16:colId xmlns:a16="http://schemas.microsoft.com/office/drawing/2014/main" val="251440785"/>
                    </a:ext>
                  </a:extLst>
                </a:gridCol>
              </a:tblGrid>
              <a:tr h="2349075">
                <a:tc>
                  <a:txBody>
                    <a:bodyPr/>
                    <a:lstStyle/>
                    <a:p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Összes vér(ml):</a:t>
                      </a:r>
                    </a:p>
                    <a:p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+A-s vér(ml):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-A-s vér(ml):</a:t>
                      </a:r>
                    </a:p>
                    <a:p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+B-s vér(ml):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-B-s vér(ml):</a:t>
                      </a:r>
                    </a:p>
                    <a:p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+AB-s vér(ml):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-AB-s vér(ml):</a:t>
                      </a:r>
                    </a:p>
                    <a:p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+0-s vér(ml):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-0-s vér(ml):</a:t>
                      </a:r>
                      <a:endParaRPr lang="en-US" sz="16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rgbClr val="CAC7C2"/>
                        </a:solidFill>
                      </a:endParaRPr>
                    </a:p>
                    <a:p>
                      <a:endParaRPr lang="en-US" dirty="0">
                        <a:solidFill>
                          <a:srgbClr val="CAC7C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988936"/>
                  </a:ext>
                </a:extLst>
              </a:tr>
            </a:tbl>
          </a:graphicData>
        </a:graphic>
      </p:graphicFrame>
      <p:graphicFrame>
        <p:nvGraphicFramePr>
          <p:cNvPr id="3" name="Táblázat 7">
            <a:extLst>
              <a:ext uri="{FF2B5EF4-FFF2-40B4-BE49-F238E27FC236}">
                <a16:creationId xmlns:a16="http://schemas.microsoft.com/office/drawing/2014/main" id="{AA3780FE-A12D-4978-8625-B5CECDA91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98599"/>
              </p:ext>
            </p:extLst>
          </p:nvPr>
        </p:nvGraphicFramePr>
        <p:xfrm>
          <a:off x="4133699" y="927129"/>
          <a:ext cx="7772300" cy="559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075">
                  <a:extLst>
                    <a:ext uri="{9D8B030D-6E8A-4147-A177-3AD203B41FA5}">
                      <a16:colId xmlns:a16="http://schemas.microsoft.com/office/drawing/2014/main" val="2598443847"/>
                    </a:ext>
                  </a:extLst>
                </a:gridCol>
                <a:gridCol w="1943075">
                  <a:extLst>
                    <a:ext uri="{9D8B030D-6E8A-4147-A177-3AD203B41FA5}">
                      <a16:colId xmlns:a16="http://schemas.microsoft.com/office/drawing/2014/main" val="2935347366"/>
                    </a:ext>
                  </a:extLst>
                </a:gridCol>
                <a:gridCol w="1943075">
                  <a:extLst>
                    <a:ext uri="{9D8B030D-6E8A-4147-A177-3AD203B41FA5}">
                      <a16:colId xmlns:a16="http://schemas.microsoft.com/office/drawing/2014/main" val="2368300544"/>
                    </a:ext>
                  </a:extLst>
                </a:gridCol>
                <a:gridCol w="1943075">
                  <a:extLst>
                    <a:ext uri="{9D8B030D-6E8A-4147-A177-3AD203B41FA5}">
                      <a16:colId xmlns:a16="http://schemas.microsoft.com/office/drawing/2014/main" val="3644187451"/>
                    </a:ext>
                  </a:extLst>
                </a:gridCol>
              </a:tblGrid>
              <a:tr h="381422">
                <a:tc>
                  <a:txBody>
                    <a:bodyPr/>
                    <a:lstStyle/>
                    <a:p>
                      <a:pPr algn="ctr"/>
                      <a:r>
                        <a:rPr lang="hu-HU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Név</a:t>
                      </a:r>
                      <a:endParaRPr lang="en-US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Azonosító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Vércsoport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Mennyiség(ml)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94189"/>
                  </a:ext>
                </a:extLst>
              </a:tr>
              <a:tr h="5211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66130"/>
                  </a:ext>
                </a:extLst>
              </a:tr>
            </a:tbl>
          </a:graphicData>
        </a:graphic>
      </p:graphicFrame>
      <p:sp>
        <p:nvSpPr>
          <p:cNvPr id="16" name="Téglalap 15">
            <a:extLst>
              <a:ext uri="{FF2B5EF4-FFF2-40B4-BE49-F238E27FC236}">
                <a16:creationId xmlns:a16="http://schemas.microsoft.com/office/drawing/2014/main" id="{314190A6-6BD7-4298-AB6D-D10DBAD7A3AA}"/>
              </a:ext>
            </a:extLst>
          </p:cNvPr>
          <p:cNvSpPr/>
          <p:nvPr/>
        </p:nvSpPr>
        <p:spPr>
          <a:xfrm>
            <a:off x="0" y="704675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40301329-4F36-46D4-8946-B36A3EB2EA09}"/>
              </a:ext>
            </a:extLst>
          </p:cNvPr>
          <p:cNvSpPr/>
          <p:nvPr/>
        </p:nvSpPr>
        <p:spPr>
          <a:xfrm>
            <a:off x="12058449" y="708343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CE1557B0-0A2A-49E5-8882-BEB7ED996FAF}"/>
              </a:ext>
            </a:extLst>
          </p:cNvPr>
          <p:cNvSpPr/>
          <p:nvPr/>
        </p:nvSpPr>
        <p:spPr>
          <a:xfrm>
            <a:off x="0" y="6715125"/>
            <a:ext cx="12191798" cy="1428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89FB0E39-1E09-4702-B237-853511944CA5}"/>
              </a:ext>
            </a:extLst>
          </p:cNvPr>
          <p:cNvGrpSpPr/>
          <p:nvPr/>
        </p:nvGrpSpPr>
        <p:grpSpPr>
          <a:xfrm>
            <a:off x="6133860" y="533100"/>
            <a:ext cx="360" cy="360"/>
            <a:chOff x="6133860" y="5331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14:cNvPr>
              <p14:cNvContentPartPr/>
              <p14:nvPr/>
            </p14:nvContentPartPr>
            <p14:xfrm>
              <a:off x="6514740" y="289020"/>
              <a:ext cx="360" cy="360"/>
            </p14:xfrm>
          </p:contentPart>
        </mc:Choice>
        <mc:Fallback xmlns="">
          <p:pic>
            <p:nvPicPr>
              <p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0420" y="28470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Szabadkéz 22">
                <a:extLst>
                  <a:ext uri="{FF2B5EF4-FFF2-40B4-BE49-F238E27FC236}">
                    <a16:creationId xmlns:a16="http://schemas.microsoft.com/office/drawing/2014/main" id="{561A43DB-4DDE-4398-89A8-E7FB1517AFE5}"/>
                  </a:ext>
                </a:extLst>
              </p14:cNvPr>
              <p14:cNvContentPartPr/>
              <p14:nvPr/>
            </p14:nvContentPartPr>
            <p14:xfrm>
              <a:off x="1304775" y="1895310"/>
              <a:ext cx="3960" cy="360"/>
            </p14:xfrm>
          </p:contentPart>
        </mc:Choice>
        <mc:Fallback xmlns="">
          <p:pic>
            <p:nvPicPr>
              <p:cNvPr id="23" name="Szabadkéz 22">
                <a:extLst>
                  <a:ext uri="{FF2B5EF4-FFF2-40B4-BE49-F238E27FC236}">
                    <a16:creationId xmlns:a16="http://schemas.microsoft.com/office/drawing/2014/main" id="{561A43DB-4DDE-4398-89A8-E7FB1517AF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0455" y="1890990"/>
                <a:ext cx="126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Szabadkéz 23">
                <a:extLst>
                  <a:ext uri="{FF2B5EF4-FFF2-40B4-BE49-F238E27FC236}">
                    <a16:creationId xmlns:a16="http://schemas.microsoft.com/office/drawing/2014/main" id="{80DDE641-8FF5-4108-9008-5B92FCA9BE13}"/>
                  </a:ext>
                </a:extLst>
              </p14:cNvPr>
              <p14:cNvContentPartPr/>
              <p14:nvPr/>
            </p14:nvContentPartPr>
            <p14:xfrm>
              <a:off x="2390535" y="2038230"/>
              <a:ext cx="360" cy="360"/>
            </p14:xfrm>
          </p:contentPart>
        </mc:Choice>
        <mc:Fallback xmlns="">
          <p:pic>
            <p:nvPicPr>
              <p:cNvPr id="24" name="Szabadkéz 23">
                <a:extLst>
                  <a:ext uri="{FF2B5EF4-FFF2-40B4-BE49-F238E27FC236}">
                    <a16:creationId xmlns:a16="http://schemas.microsoft.com/office/drawing/2014/main" id="{80DDE641-8FF5-4108-9008-5B92FCA9BE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6215" y="20339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Szabadkéz 27">
                <a:extLst>
                  <a:ext uri="{FF2B5EF4-FFF2-40B4-BE49-F238E27FC236}">
                    <a16:creationId xmlns:a16="http://schemas.microsoft.com/office/drawing/2014/main" id="{B9E47C26-B89C-441D-A09F-4329E72EF25D}"/>
                  </a:ext>
                </a:extLst>
              </p14:cNvPr>
              <p14:cNvContentPartPr/>
              <p14:nvPr/>
            </p14:nvContentPartPr>
            <p14:xfrm>
              <a:off x="3647655" y="1529190"/>
              <a:ext cx="360" cy="3960"/>
            </p14:xfrm>
          </p:contentPart>
        </mc:Choice>
        <mc:Fallback xmlns="">
          <p:pic>
            <p:nvPicPr>
              <p:cNvPr id="28" name="Szabadkéz 27">
                <a:extLst>
                  <a:ext uri="{FF2B5EF4-FFF2-40B4-BE49-F238E27FC236}">
                    <a16:creationId xmlns:a16="http://schemas.microsoft.com/office/drawing/2014/main" id="{B9E47C26-B89C-441D-A09F-4329E72EF25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43335" y="1524870"/>
                <a:ext cx="90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églalap 29">
            <a:extLst>
              <a:ext uri="{FF2B5EF4-FFF2-40B4-BE49-F238E27FC236}">
                <a16:creationId xmlns:a16="http://schemas.microsoft.com/office/drawing/2014/main" id="{235CA5E2-5BF5-4C6D-BF70-09150C11722E}"/>
              </a:ext>
            </a:extLst>
          </p:cNvPr>
          <p:cNvSpPr/>
          <p:nvPr/>
        </p:nvSpPr>
        <p:spPr>
          <a:xfrm>
            <a:off x="3776960" y="6181193"/>
            <a:ext cx="323496" cy="323850"/>
          </a:xfrm>
          <a:prstGeom prst="rect">
            <a:avLst/>
          </a:prstGeom>
          <a:noFill/>
          <a:ln>
            <a:solidFill>
              <a:srgbClr val="CAC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Csoportba foglalás 53">
            <a:extLst>
              <a:ext uri="{FF2B5EF4-FFF2-40B4-BE49-F238E27FC236}">
                <a16:creationId xmlns:a16="http://schemas.microsoft.com/office/drawing/2014/main" id="{41AE3B78-2949-4341-8406-35A6F3D6FDFB}"/>
              </a:ext>
            </a:extLst>
          </p:cNvPr>
          <p:cNvGrpSpPr/>
          <p:nvPr/>
        </p:nvGrpSpPr>
        <p:grpSpPr>
          <a:xfrm>
            <a:off x="3805148" y="6253118"/>
            <a:ext cx="218160" cy="200520"/>
            <a:chOff x="3805148" y="6253118"/>
            <a:chExt cx="21816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8" name="Szabadkéz 47">
                  <a:extLst>
                    <a:ext uri="{FF2B5EF4-FFF2-40B4-BE49-F238E27FC236}">
                      <a16:creationId xmlns:a16="http://schemas.microsoft.com/office/drawing/2014/main" id="{C39AF679-7D8C-476E-B42C-AB9C8C20CA2D}"/>
                    </a:ext>
                  </a:extLst>
                </p14:cNvPr>
                <p14:cNvContentPartPr/>
                <p14:nvPr/>
              </p14:nvContentPartPr>
              <p14:xfrm>
                <a:off x="3938708" y="6253118"/>
                <a:ext cx="84600" cy="113040"/>
              </p14:xfrm>
            </p:contentPart>
          </mc:Choice>
          <mc:Fallback xmlns="">
            <p:pic>
              <p:nvPicPr>
                <p:cNvPr id="48" name="Szabadkéz 47">
                  <a:extLst>
                    <a:ext uri="{FF2B5EF4-FFF2-40B4-BE49-F238E27FC236}">
                      <a16:creationId xmlns:a16="http://schemas.microsoft.com/office/drawing/2014/main" id="{C39AF679-7D8C-476E-B42C-AB9C8C20CA2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34388" y="6248798"/>
                  <a:ext cx="932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9" name="Szabadkéz 48">
                  <a:extLst>
                    <a:ext uri="{FF2B5EF4-FFF2-40B4-BE49-F238E27FC236}">
                      <a16:creationId xmlns:a16="http://schemas.microsoft.com/office/drawing/2014/main" id="{0C6F808E-27C9-4A4A-ABDF-5EC6786E87BC}"/>
                    </a:ext>
                  </a:extLst>
                </p14:cNvPr>
                <p14:cNvContentPartPr/>
                <p14:nvPr/>
              </p14:nvContentPartPr>
              <p14:xfrm>
                <a:off x="3842588" y="6276158"/>
                <a:ext cx="162720" cy="77040"/>
              </p14:xfrm>
            </p:contentPart>
          </mc:Choice>
          <mc:Fallback xmlns="">
            <p:pic>
              <p:nvPicPr>
                <p:cNvPr id="49" name="Szabadkéz 48">
                  <a:extLst>
                    <a:ext uri="{FF2B5EF4-FFF2-40B4-BE49-F238E27FC236}">
                      <a16:creationId xmlns:a16="http://schemas.microsoft.com/office/drawing/2014/main" id="{0C6F808E-27C9-4A4A-ABDF-5EC6786E87B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38268" y="6271838"/>
                  <a:ext cx="1713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1" name="Szabadkéz 50">
                  <a:extLst>
                    <a:ext uri="{FF2B5EF4-FFF2-40B4-BE49-F238E27FC236}">
                      <a16:creationId xmlns:a16="http://schemas.microsoft.com/office/drawing/2014/main" id="{38D0672D-DC13-479D-B594-3B3C806DFDA7}"/>
                    </a:ext>
                  </a:extLst>
                </p14:cNvPr>
                <p14:cNvContentPartPr/>
                <p14:nvPr/>
              </p14:nvContentPartPr>
              <p14:xfrm>
                <a:off x="3805148" y="6343118"/>
                <a:ext cx="72000" cy="86400"/>
              </p14:xfrm>
            </p:contentPart>
          </mc:Choice>
          <mc:Fallback xmlns="">
            <p:pic>
              <p:nvPicPr>
                <p:cNvPr id="51" name="Szabadkéz 50">
                  <a:extLst>
                    <a:ext uri="{FF2B5EF4-FFF2-40B4-BE49-F238E27FC236}">
                      <a16:creationId xmlns:a16="http://schemas.microsoft.com/office/drawing/2014/main" id="{38D0672D-DC13-479D-B594-3B3C806DFDA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00828" y="6338798"/>
                  <a:ext cx="806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3" name="Szabadkéz 52">
                  <a:extLst>
                    <a:ext uri="{FF2B5EF4-FFF2-40B4-BE49-F238E27FC236}">
                      <a16:creationId xmlns:a16="http://schemas.microsoft.com/office/drawing/2014/main" id="{7A6F8F55-D5CB-491F-AF51-C343F0A5C745}"/>
                    </a:ext>
                  </a:extLst>
                </p14:cNvPr>
                <p14:cNvContentPartPr/>
                <p14:nvPr/>
              </p14:nvContentPartPr>
              <p14:xfrm>
                <a:off x="3819188" y="6352838"/>
                <a:ext cx="173880" cy="100800"/>
              </p14:xfrm>
            </p:contentPart>
          </mc:Choice>
          <mc:Fallback xmlns="">
            <p:pic>
              <p:nvPicPr>
                <p:cNvPr id="53" name="Szabadkéz 52">
                  <a:extLst>
                    <a:ext uri="{FF2B5EF4-FFF2-40B4-BE49-F238E27FC236}">
                      <a16:creationId xmlns:a16="http://schemas.microsoft.com/office/drawing/2014/main" id="{7A6F8F55-D5CB-491F-AF51-C343F0A5C74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14868" y="6348518"/>
                  <a:ext cx="182520" cy="10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571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1D4B0EED-B93F-4E73-9FC0-6FED5681A0E2}"/>
              </a:ext>
            </a:extLst>
          </p:cNvPr>
          <p:cNvSpPr/>
          <p:nvPr/>
        </p:nvSpPr>
        <p:spPr>
          <a:xfrm>
            <a:off x="0" y="-63397"/>
            <a:ext cx="12192000" cy="863497"/>
          </a:xfrm>
          <a:prstGeom prst="rect">
            <a:avLst/>
          </a:prstGeom>
          <a:solidFill>
            <a:srgbClr val="BD0D1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39182016-5379-4D63-A7C6-4ECA52EFB311}"/>
              </a:ext>
            </a:extLst>
          </p:cNvPr>
          <p:cNvSpPr/>
          <p:nvPr/>
        </p:nvSpPr>
        <p:spPr>
          <a:xfrm>
            <a:off x="295074" y="135985"/>
            <a:ext cx="1267028" cy="37836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C7C2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BB8EC08-8C2F-4ABA-9E8A-75D7E81C9A71}"/>
              </a:ext>
            </a:extLst>
          </p:cNvPr>
          <p:cNvSpPr txBox="1"/>
          <p:nvPr/>
        </p:nvSpPr>
        <p:spPr>
          <a:xfrm>
            <a:off x="482792" y="143972"/>
            <a:ext cx="8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  <a:cs typeface="Calibri Light" panose="020F0302020204030204" pitchFamily="34" charset="0"/>
              </a:rPr>
              <a:t>Főoldal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FA26D5D-10B3-41E5-AD90-3795A2B29EA6}"/>
              </a:ext>
            </a:extLst>
          </p:cNvPr>
          <p:cNvSpPr/>
          <p:nvPr/>
        </p:nvSpPr>
        <p:spPr>
          <a:xfrm>
            <a:off x="1761009" y="134939"/>
            <a:ext cx="1267028" cy="378365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</a:rPr>
              <a:t>Kereső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1D2B0348-42C5-4CAC-ADE0-3D07B740285F}"/>
              </a:ext>
            </a:extLst>
          </p:cNvPr>
          <p:cNvSpPr/>
          <p:nvPr/>
        </p:nvSpPr>
        <p:spPr>
          <a:xfrm>
            <a:off x="3226944" y="135985"/>
            <a:ext cx="2192781" cy="378365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Corbel" panose="020B0503020204020204" pitchFamily="34" charset="0"/>
              </a:rPr>
              <a:t>Adatok módosítása</a:t>
            </a:r>
            <a:endParaRPr lang="en-US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3" name="Táblázat 7">
            <a:extLst>
              <a:ext uri="{FF2B5EF4-FFF2-40B4-BE49-F238E27FC236}">
                <a16:creationId xmlns:a16="http://schemas.microsoft.com/office/drawing/2014/main" id="{AA3780FE-A12D-4978-8625-B5CECDA91DFF}"/>
              </a:ext>
            </a:extLst>
          </p:cNvPr>
          <p:cNvGraphicFramePr>
            <a:graphicFrameLocks noGrp="1"/>
          </p:cNvGraphicFramePr>
          <p:nvPr/>
        </p:nvGraphicFramePr>
        <p:xfrm>
          <a:off x="4133699" y="927129"/>
          <a:ext cx="7772300" cy="559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075">
                  <a:extLst>
                    <a:ext uri="{9D8B030D-6E8A-4147-A177-3AD203B41FA5}">
                      <a16:colId xmlns:a16="http://schemas.microsoft.com/office/drawing/2014/main" val="2598443847"/>
                    </a:ext>
                  </a:extLst>
                </a:gridCol>
                <a:gridCol w="1943075">
                  <a:extLst>
                    <a:ext uri="{9D8B030D-6E8A-4147-A177-3AD203B41FA5}">
                      <a16:colId xmlns:a16="http://schemas.microsoft.com/office/drawing/2014/main" val="2935347366"/>
                    </a:ext>
                  </a:extLst>
                </a:gridCol>
                <a:gridCol w="1943075">
                  <a:extLst>
                    <a:ext uri="{9D8B030D-6E8A-4147-A177-3AD203B41FA5}">
                      <a16:colId xmlns:a16="http://schemas.microsoft.com/office/drawing/2014/main" val="2368300544"/>
                    </a:ext>
                  </a:extLst>
                </a:gridCol>
                <a:gridCol w="1943075">
                  <a:extLst>
                    <a:ext uri="{9D8B030D-6E8A-4147-A177-3AD203B41FA5}">
                      <a16:colId xmlns:a16="http://schemas.microsoft.com/office/drawing/2014/main" val="3644187451"/>
                    </a:ext>
                  </a:extLst>
                </a:gridCol>
              </a:tblGrid>
              <a:tr h="381422">
                <a:tc>
                  <a:txBody>
                    <a:bodyPr/>
                    <a:lstStyle/>
                    <a:p>
                      <a:pPr algn="ctr"/>
                      <a:r>
                        <a:rPr lang="hu-HU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Név</a:t>
                      </a:r>
                      <a:endParaRPr lang="en-US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Azonosító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Vércsoport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Mennyiség(ml)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94189"/>
                  </a:ext>
                </a:extLst>
              </a:tr>
              <a:tr h="5211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66130"/>
                  </a:ext>
                </a:extLst>
              </a:tr>
            </a:tbl>
          </a:graphicData>
        </a:graphic>
      </p:graphicFrame>
      <p:sp>
        <p:nvSpPr>
          <p:cNvPr id="16" name="Téglalap 15">
            <a:extLst>
              <a:ext uri="{FF2B5EF4-FFF2-40B4-BE49-F238E27FC236}">
                <a16:creationId xmlns:a16="http://schemas.microsoft.com/office/drawing/2014/main" id="{314190A6-6BD7-4298-AB6D-D10DBAD7A3AA}"/>
              </a:ext>
            </a:extLst>
          </p:cNvPr>
          <p:cNvSpPr/>
          <p:nvPr/>
        </p:nvSpPr>
        <p:spPr>
          <a:xfrm>
            <a:off x="0" y="704675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40301329-4F36-46D4-8946-B36A3EB2EA09}"/>
              </a:ext>
            </a:extLst>
          </p:cNvPr>
          <p:cNvSpPr/>
          <p:nvPr/>
        </p:nvSpPr>
        <p:spPr>
          <a:xfrm>
            <a:off x="12058449" y="708343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CE1557B0-0A2A-49E5-8882-BEB7ED996FAF}"/>
              </a:ext>
            </a:extLst>
          </p:cNvPr>
          <p:cNvSpPr/>
          <p:nvPr/>
        </p:nvSpPr>
        <p:spPr>
          <a:xfrm>
            <a:off x="0" y="6715125"/>
            <a:ext cx="12191798" cy="1428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89FB0E39-1E09-4702-B237-853511944CA5}"/>
              </a:ext>
            </a:extLst>
          </p:cNvPr>
          <p:cNvGrpSpPr/>
          <p:nvPr/>
        </p:nvGrpSpPr>
        <p:grpSpPr>
          <a:xfrm>
            <a:off x="6133860" y="533100"/>
            <a:ext cx="360" cy="360"/>
            <a:chOff x="6133860" y="5331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14:cNvPr>
              <p14:cNvContentPartPr/>
              <p14:nvPr/>
            </p14:nvContentPartPr>
            <p14:xfrm>
              <a:off x="6514740" y="289020"/>
              <a:ext cx="360" cy="360"/>
            </p14:xfrm>
          </p:contentPart>
        </mc:Choice>
        <mc:Fallback xmlns="">
          <p:pic>
            <p:nvPicPr>
              <p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0420" y="28470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Szabadkéz 22">
                <a:extLst>
                  <a:ext uri="{FF2B5EF4-FFF2-40B4-BE49-F238E27FC236}">
                    <a16:creationId xmlns:a16="http://schemas.microsoft.com/office/drawing/2014/main" id="{561A43DB-4DDE-4398-89A8-E7FB1517AFE5}"/>
                  </a:ext>
                </a:extLst>
              </p14:cNvPr>
              <p14:cNvContentPartPr/>
              <p14:nvPr/>
            </p14:nvContentPartPr>
            <p14:xfrm>
              <a:off x="1304775" y="1895310"/>
              <a:ext cx="3960" cy="360"/>
            </p14:xfrm>
          </p:contentPart>
        </mc:Choice>
        <mc:Fallback xmlns="">
          <p:pic>
            <p:nvPicPr>
              <p:cNvPr id="23" name="Szabadkéz 22">
                <a:extLst>
                  <a:ext uri="{FF2B5EF4-FFF2-40B4-BE49-F238E27FC236}">
                    <a16:creationId xmlns:a16="http://schemas.microsoft.com/office/drawing/2014/main" id="{561A43DB-4DDE-4398-89A8-E7FB1517AF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0815" y="1890990"/>
                <a:ext cx="118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Szabadkéz 23">
                <a:extLst>
                  <a:ext uri="{FF2B5EF4-FFF2-40B4-BE49-F238E27FC236}">
                    <a16:creationId xmlns:a16="http://schemas.microsoft.com/office/drawing/2014/main" id="{80DDE641-8FF5-4108-9008-5B92FCA9BE13}"/>
                  </a:ext>
                </a:extLst>
              </p14:cNvPr>
              <p14:cNvContentPartPr/>
              <p14:nvPr/>
            </p14:nvContentPartPr>
            <p14:xfrm>
              <a:off x="2390535" y="2038230"/>
              <a:ext cx="360" cy="360"/>
            </p14:xfrm>
          </p:contentPart>
        </mc:Choice>
        <mc:Fallback xmlns="">
          <p:pic>
            <p:nvPicPr>
              <p:cNvPr id="24" name="Szabadkéz 23">
                <a:extLst>
                  <a:ext uri="{FF2B5EF4-FFF2-40B4-BE49-F238E27FC236}">
                    <a16:creationId xmlns:a16="http://schemas.microsoft.com/office/drawing/2014/main" id="{80DDE641-8FF5-4108-9008-5B92FCA9BE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6215" y="20339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Szabadkéz 27">
                <a:extLst>
                  <a:ext uri="{FF2B5EF4-FFF2-40B4-BE49-F238E27FC236}">
                    <a16:creationId xmlns:a16="http://schemas.microsoft.com/office/drawing/2014/main" id="{B9E47C26-B89C-441D-A09F-4329E72EF25D}"/>
                  </a:ext>
                </a:extLst>
              </p14:cNvPr>
              <p14:cNvContentPartPr/>
              <p14:nvPr/>
            </p14:nvContentPartPr>
            <p14:xfrm>
              <a:off x="3647655" y="1529190"/>
              <a:ext cx="360" cy="3960"/>
            </p14:xfrm>
          </p:contentPart>
        </mc:Choice>
        <mc:Fallback xmlns="">
          <p:pic>
            <p:nvPicPr>
              <p:cNvPr id="28" name="Szabadkéz 27">
                <a:extLst>
                  <a:ext uri="{FF2B5EF4-FFF2-40B4-BE49-F238E27FC236}">
                    <a16:creationId xmlns:a16="http://schemas.microsoft.com/office/drawing/2014/main" id="{B9E47C26-B89C-441D-A09F-4329E72EF25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43335" y="1524870"/>
                <a:ext cx="90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églalap 29">
            <a:extLst>
              <a:ext uri="{FF2B5EF4-FFF2-40B4-BE49-F238E27FC236}">
                <a16:creationId xmlns:a16="http://schemas.microsoft.com/office/drawing/2014/main" id="{235CA5E2-5BF5-4C6D-BF70-09150C11722E}"/>
              </a:ext>
            </a:extLst>
          </p:cNvPr>
          <p:cNvSpPr/>
          <p:nvPr/>
        </p:nvSpPr>
        <p:spPr>
          <a:xfrm>
            <a:off x="3776960" y="6181193"/>
            <a:ext cx="323496" cy="323850"/>
          </a:xfrm>
          <a:prstGeom prst="rect">
            <a:avLst/>
          </a:prstGeom>
          <a:noFill/>
          <a:ln>
            <a:solidFill>
              <a:srgbClr val="CAC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Csoportba foglalás 53">
            <a:extLst>
              <a:ext uri="{FF2B5EF4-FFF2-40B4-BE49-F238E27FC236}">
                <a16:creationId xmlns:a16="http://schemas.microsoft.com/office/drawing/2014/main" id="{41AE3B78-2949-4341-8406-35A6F3D6FDFB}"/>
              </a:ext>
            </a:extLst>
          </p:cNvPr>
          <p:cNvGrpSpPr/>
          <p:nvPr/>
        </p:nvGrpSpPr>
        <p:grpSpPr>
          <a:xfrm>
            <a:off x="3805148" y="6253118"/>
            <a:ext cx="218160" cy="200520"/>
            <a:chOff x="3805148" y="6253118"/>
            <a:chExt cx="21816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8" name="Szabadkéz 47">
                  <a:extLst>
                    <a:ext uri="{FF2B5EF4-FFF2-40B4-BE49-F238E27FC236}">
                      <a16:creationId xmlns:a16="http://schemas.microsoft.com/office/drawing/2014/main" id="{C39AF679-7D8C-476E-B42C-AB9C8C20CA2D}"/>
                    </a:ext>
                  </a:extLst>
                </p14:cNvPr>
                <p14:cNvContentPartPr/>
                <p14:nvPr/>
              </p14:nvContentPartPr>
              <p14:xfrm>
                <a:off x="3938708" y="6253118"/>
                <a:ext cx="84600" cy="113040"/>
              </p14:xfrm>
            </p:contentPart>
          </mc:Choice>
          <mc:Fallback xmlns="">
            <p:pic>
              <p:nvPicPr>
                <p:cNvPr id="48" name="Szabadkéz 47">
                  <a:extLst>
                    <a:ext uri="{FF2B5EF4-FFF2-40B4-BE49-F238E27FC236}">
                      <a16:creationId xmlns:a16="http://schemas.microsoft.com/office/drawing/2014/main" id="{C39AF679-7D8C-476E-B42C-AB9C8C20CA2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34388" y="6248798"/>
                  <a:ext cx="932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9" name="Szabadkéz 48">
                  <a:extLst>
                    <a:ext uri="{FF2B5EF4-FFF2-40B4-BE49-F238E27FC236}">
                      <a16:creationId xmlns:a16="http://schemas.microsoft.com/office/drawing/2014/main" id="{0C6F808E-27C9-4A4A-ABDF-5EC6786E87BC}"/>
                    </a:ext>
                  </a:extLst>
                </p14:cNvPr>
                <p14:cNvContentPartPr/>
                <p14:nvPr/>
              </p14:nvContentPartPr>
              <p14:xfrm>
                <a:off x="3842588" y="6276158"/>
                <a:ext cx="162720" cy="77040"/>
              </p14:xfrm>
            </p:contentPart>
          </mc:Choice>
          <mc:Fallback xmlns="">
            <p:pic>
              <p:nvPicPr>
                <p:cNvPr id="49" name="Szabadkéz 48">
                  <a:extLst>
                    <a:ext uri="{FF2B5EF4-FFF2-40B4-BE49-F238E27FC236}">
                      <a16:creationId xmlns:a16="http://schemas.microsoft.com/office/drawing/2014/main" id="{0C6F808E-27C9-4A4A-ABDF-5EC6786E87B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38268" y="6271838"/>
                  <a:ext cx="1713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1" name="Szabadkéz 50">
                  <a:extLst>
                    <a:ext uri="{FF2B5EF4-FFF2-40B4-BE49-F238E27FC236}">
                      <a16:creationId xmlns:a16="http://schemas.microsoft.com/office/drawing/2014/main" id="{38D0672D-DC13-479D-B594-3B3C806DFDA7}"/>
                    </a:ext>
                  </a:extLst>
                </p14:cNvPr>
                <p14:cNvContentPartPr/>
                <p14:nvPr/>
              </p14:nvContentPartPr>
              <p14:xfrm>
                <a:off x="3805148" y="6343118"/>
                <a:ext cx="72000" cy="86400"/>
              </p14:xfrm>
            </p:contentPart>
          </mc:Choice>
          <mc:Fallback xmlns="">
            <p:pic>
              <p:nvPicPr>
                <p:cNvPr id="51" name="Szabadkéz 50">
                  <a:extLst>
                    <a:ext uri="{FF2B5EF4-FFF2-40B4-BE49-F238E27FC236}">
                      <a16:creationId xmlns:a16="http://schemas.microsoft.com/office/drawing/2014/main" id="{38D0672D-DC13-479D-B594-3B3C806DFDA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00828" y="6338798"/>
                  <a:ext cx="806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3" name="Szabadkéz 52">
                  <a:extLst>
                    <a:ext uri="{FF2B5EF4-FFF2-40B4-BE49-F238E27FC236}">
                      <a16:creationId xmlns:a16="http://schemas.microsoft.com/office/drawing/2014/main" id="{7A6F8F55-D5CB-491F-AF51-C343F0A5C745}"/>
                    </a:ext>
                  </a:extLst>
                </p14:cNvPr>
                <p14:cNvContentPartPr/>
                <p14:nvPr/>
              </p14:nvContentPartPr>
              <p14:xfrm>
                <a:off x="3819188" y="6352838"/>
                <a:ext cx="173880" cy="100800"/>
              </p14:xfrm>
            </p:contentPart>
          </mc:Choice>
          <mc:Fallback xmlns="">
            <p:pic>
              <p:nvPicPr>
                <p:cNvPr id="53" name="Szabadkéz 52">
                  <a:extLst>
                    <a:ext uri="{FF2B5EF4-FFF2-40B4-BE49-F238E27FC236}">
                      <a16:creationId xmlns:a16="http://schemas.microsoft.com/office/drawing/2014/main" id="{7A6F8F55-D5CB-491F-AF51-C343F0A5C74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14868" y="6348503"/>
                  <a:ext cx="182520" cy="10947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CA582CD2-BD9E-4892-926B-0727874A393C}"/>
              </a:ext>
            </a:extLst>
          </p:cNvPr>
          <p:cNvSpPr/>
          <p:nvPr/>
        </p:nvSpPr>
        <p:spPr>
          <a:xfrm>
            <a:off x="366398" y="1272838"/>
            <a:ext cx="3174445" cy="3693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56E042B7-CC3B-44AF-A1D7-DFB10E0B6C11}"/>
              </a:ext>
            </a:extLst>
          </p:cNvPr>
          <p:cNvSpPr txBox="1"/>
          <p:nvPr/>
        </p:nvSpPr>
        <p:spPr>
          <a:xfrm>
            <a:off x="366398" y="1266906"/>
            <a:ext cx="3287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Név/Azonosító:______________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1" name="Táblázat 15">
            <a:extLst>
              <a:ext uri="{FF2B5EF4-FFF2-40B4-BE49-F238E27FC236}">
                <a16:creationId xmlns:a16="http://schemas.microsoft.com/office/drawing/2014/main" id="{86933752-E350-4CFC-9B88-C92C4EE06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02121"/>
              </p:ext>
            </p:extLst>
          </p:nvPr>
        </p:nvGraphicFramePr>
        <p:xfrm>
          <a:off x="1993182" y="2162082"/>
          <a:ext cx="178377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889">
                  <a:extLst>
                    <a:ext uri="{9D8B030D-6E8A-4147-A177-3AD203B41FA5}">
                      <a16:colId xmlns:a16="http://schemas.microsoft.com/office/drawing/2014/main" val="2819556351"/>
                    </a:ext>
                  </a:extLst>
                </a:gridCol>
                <a:gridCol w="891889">
                  <a:extLst>
                    <a:ext uri="{9D8B030D-6E8A-4147-A177-3AD203B41FA5}">
                      <a16:colId xmlns:a16="http://schemas.microsoft.com/office/drawing/2014/main" val="1223631071"/>
                    </a:ext>
                  </a:extLst>
                </a:gridCol>
              </a:tblGrid>
              <a:tr h="351666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Mennyiség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7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hu-HU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tól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hu-HU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ig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097003"/>
                  </a:ext>
                </a:extLst>
              </a:tr>
            </a:tbl>
          </a:graphicData>
        </a:graphic>
      </p:graphicFrame>
      <p:graphicFrame>
        <p:nvGraphicFramePr>
          <p:cNvPr id="32" name="Táblázat 8">
            <a:extLst>
              <a:ext uri="{FF2B5EF4-FFF2-40B4-BE49-F238E27FC236}">
                <a16:creationId xmlns:a16="http://schemas.microsoft.com/office/drawing/2014/main" id="{E65AEBBE-164A-4D0F-B668-820D1CF57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560378"/>
              </p:ext>
            </p:extLst>
          </p:nvPr>
        </p:nvGraphicFramePr>
        <p:xfrm>
          <a:off x="366398" y="2166377"/>
          <a:ext cx="1476607" cy="3703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143">
                  <a:extLst>
                    <a:ext uri="{9D8B030D-6E8A-4147-A177-3AD203B41FA5}">
                      <a16:colId xmlns:a16="http://schemas.microsoft.com/office/drawing/2014/main" val="4180460754"/>
                    </a:ext>
                  </a:extLst>
                </a:gridCol>
                <a:gridCol w="708464">
                  <a:extLst>
                    <a:ext uri="{9D8B030D-6E8A-4147-A177-3AD203B41FA5}">
                      <a16:colId xmlns:a16="http://schemas.microsoft.com/office/drawing/2014/main" val="4019892239"/>
                    </a:ext>
                  </a:extLst>
                </a:gridCol>
              </a:tblGrid>
              <a:tr h="631306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Vércsoport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152642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+A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628443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-A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7947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+B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124990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-B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90778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+AB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28856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-AB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626940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+0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592510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-0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251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74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1D4B0EED-B93F-4E73-9FC0-6FED5681A0E2}"/>
              </a:ext>
            </a:extLst>
          </p:cNvPr>
          <p:cNvSpPr/>
          <p:nvPr/>
        </p:nvSpPr>
        <p:spPr>
          <a:xfrm>
            <a:off x="0" y="-63397"/>
            <a:ext cx="12192000" cy="863497"/>
          </a:xfrm>
          <a:prstGeom prst="rect">
            <a:avLst/>
          </a:prstGeom>
          <a:solidFill>
            <a:srgbClr val="BD0D1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39182016-5379-4D63-A7C6-4ECA52EFB311}"/>
              </a:ext>
            </a:extLst>
          </p:cNvPr>
          <p:cNvSpPr/>
          <p:nvPr/>
        </p:nvSpPr>
        <p:spPr>
          <a:xfrm>
            <a:off x="295074" y="135985"/>
            <a:ext cx="1267028" cy="37836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C7C2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BB8EC08-8C2F-4ABA-9E8A-75D7E81C9A71}"/>
              </a:ext>
            </a:extLst>
          </p:cNvPr>
          <p:cNvSpPr txBox="1"/>
          <p:nvPr/>
        </p:nvSpPr>
        <p:spPr>
          <a:xfrm>
            <a:off x="482792" y="143972"/>
            <a:ext cx="8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  <a:cs typeface="Calibri Light" panose="020F0302020204030204" pitchFamily="34" charset="0"/>
              </a:rPr>
              <a:t>Főoldal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FA26D5D-10B3-41E5-AD90-3795A2B29EA6}"/>
              </a:ext>
            </a:extLst>
          </p:cNvPr>
          <p:cNvSpPr/>
          <p:nvPr/>
        </p:nvSpPr>
        <p:spPr>
          <a:xfrm>
            <a:off x="1761009" y="134939"/>
            <a:ext cx="1267028" cy="378365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</a:rPr>
              <a:t>Kereső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1D2B0348-42C5-4CAC-ADE0-3D07B740285F}"/>
              </a:ext>
            </a:extLst>
          </p:cNvPr>
          <p:cNvSpPr/>
          <p:nvPr/>
        </p:nvSpPr>
        <p:spPr>
          <a:xfrm>
            <a:off x="3226944" y="135985"/>
            <a:ext cx="2192781" cy="378365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Corbel" panose="020B0503020204020204" pitchFamily="34" charset="0"/>
              </a:rPr>
              <a:t>Adatok módosítása</a:t>
            </a:r>
            <a:endParaRPr lang="en-US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3" name="Táblázat 7">
            <a:extLst>
              <a:ext uri="{FF2B5EF4-FFF2-40B4-BE49-F238E27FC236}">
                <a16:creationId xmlns:a16="http://schemas.microsoft.com/office/drawing/2014/main" id="{AA3780FE-A12D-4978-8625-B5CECDA91DFF}"/>
              </a:ext>
            </a:extLst>
          </p:cNvPr>
          <p:cNvGraphicFramePr>
            <a:graphicFrameLocks noGrp="1"/>
          </p:cNvGraphicFramePr>
          <p:nvPr/>
        </p:nvGraphicFramePr>
        <p:xfrm>
          <a:off x="4133699" y="927129"/>
          <a:ext cx="7772300" cy="559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075">
                  <a:extLst>
                    <a:ext uri="{9D8B030D-6E8A-4147-A177-3AD203B41FA5}">
                      <a16:colId xmlns:a16="http://schemas.microsoft.com/office/drawing/2014/main" val="2598443847"/>
                    </a:ext>
                  </a:extLst>
                </a:gridCol>
                <a:gridCol w="1943075">
                  <a:extLst>
                    <a:ext uri="{9D8B030D-6E8A-4147-A177-3AD203B41FA5}">
                      <a16:colId xmlns:a16="http://schemas.microsoft.com/office/drawing/2014/main" val="2935347366"/>
                    </a:ext>
                  </a:extLst>
                </a:gridCol>
                <a:gridCol w="1943075">
                  <a:extLst>
                    <a:ext uri="{9D8B030D-6E8A-4147-A177-3AD203B41FA5}">
                      <a16:colId xmlns:a16="http://schemas.microsoft.com/office/drawing/2014/main" val="2368300544"/>
                    </a:ext>
                  </a:extLst>
                </a:gridCol>
                <a:gridCol w="1943075">
                  <a:extLst>
                    <a:ext uri="{9D8B030D-6E8A-4147-A177-3AD203B41FA5}">
                      <a16:colId xmlns:a16="http://schemas.microsoft.com/office/drawing/2014/main" val="3644187451"/>
                    </a:ext>
                  </a:extLst>
                </a:gridCol>
              </a:tblGrid>
              <a:tr h="381422">
                <a:tc>
                  <a:txBody>
                    <a:bodyPr/>
                    <a:lstStyle/>
                    <a:p>
                      <a:pPr algn="ctr"/>
                      <a:r>
                        <a:rPr lang="hu-HU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Név</a:t>
                      </a:r>
                      <a:endParaRPr lang="en-US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Azonosító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Vércsoport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Mennyiség(ml)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94189"/>
                  </a:ext>
                </a:extLst>
              </a:tr>
              <a:tr h="5211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66130"/>
                  </a:ext>
                </a:extLst>
              </a:tr>
            </a:tbl>
          </a:graphicData>
        </a:graphic>
      </p:graphicFrame>
      <p:sp>
        <p:nvSpPr>
          <p:cNvPr id="16" name="Téglalap 15">
            <a:extLst>
              <a:ext uri="{FF2B5EF4-FFF2-40B4-BE49-F238E27FC236}">
                <a16:creationId xmlns:a16="http://schemas.microsoft.com/office/drawing/2014/main" id="{314190A6-6BD7-4298-AB6D-D10DBAD7A3AA}"/>
              </a:ext>
            </a:extLst>
          </p:cNvPr>
          <p:cNvSpPr/>
          <p:nvPr/>
        </p:nvSpPr>
        <p:spPr>
          <a:xfrm>
            <a:off x="0" y="704675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40301329-4F36-46D4-8946-B36A3EB2EA09}"/>
              </a:ext>
            </a:extLst>
          </p:cNvPr>
          <p:cNvSpPr/>
          <p:nvPr/>
        </p:nvSpPr>
        <p:spPr>
          <a:xfrm>
            <a:off x="12058449" y="708343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CE1557B0-0A2A-49E5-8882-BEB7ED996FAF}"/>
              </a:ext>
            </a:extLst>
          </p:cNvPr>
          <p:cNvSpPr/>
          <p:nvPr/>
        </p:nvSpPr>
        <p:spPr>
          <a:xfrm>
            <a:off x="0" y="6715125"/>
            <a:ext cx="12191798" cy="1428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89FB0E39-1E09-4702-B237-853511944CA5}"/>
              </a:ext>
            </a:extLst>
          </p:cNvPr>
          <p:cNvGrpSpPr/>
          <p:nvPr/>
        </p:nvGrpSpPr>
        <p:grpSpPr>
          <a:xfrm>
            <a:off x="6133860" y="533100"/>
            <a:ext cx="360" cy="360"/>
            <a:chOff x="6133860" y="5331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14:cNvPr>
              <p14:cNvContentPartPr/>
              <p14:nvPr/>
            </p14:nvContentPartPr>
            <p14:xfrm>
              <a:off x="6514740" y="289020"/>
              <a:ext cx="360" cy="360"/>
            </p14:xfrm>
          </p:contentPart>
        </mc:Choice>
        <mc:Fallback xmlns="">
          <p:pic>
            <p:nvPicPr>
              <p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0420" y="284700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églalap 29">
            <a:extLst>
              <a:ext uri="{FF2B5EF4-FFF2-40B4-BE49-F238E27FC236}">
                <a16:creationId xmlns:a16="http://schemas.microsoft.com/office/drawing/2014/main" id="{235CA5E2-5BF5-4C6D-BF70-09150C11722E}"/>
              </a:ext>
            </a:extLst>
          </p:cNvPr>
          <p:cNvSpPr/>
          <p:nvPr/>
        </p:nvSpPr>
        <p:spPr>
          <a:xfrm>
            <a:off x="3776960" y="6181193"/>
            <a:ext cx="323496" cy="323850"/>
          </a:xfrm>
          <a:prstGeom prst="rect">
            <a:avLst/>
          </a:prstGeom>
          <a:noFill/>
          <a:ln>
            <a:solidFill>
              <a:srgbClr val="CAC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Csoportba foglalás 53">
            <a:extLst>
              <a:ext uri="{FF2B5EF4-FFF2-40B4-BE49-F238E27FC236}">
                <a16:creationId xmlns:a16="http://schemas.microsoft.com/office/drawing/2014/main" id="{41AE3B78-2949-4341-8406-35A6F3D6FDFB}"/>
              </a:ext>
            </a:extLst>
          </p:cNvPr>
          <p:cNvGrpSpPr/>
          <p:nvPr/>
        </p:nvGrpSpPr>
        <p:grpSpPr>
          <a:xfrm>
            <a:off x="3805148" y="6253118"/>
            <a:ext cx="218160" cy="200520"/>
            <a:chOff x="3805148" y="6253118"/>
            <a:chExt cx="21816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8" name="Szabadkéz 47">
                  <a:extLst>
                    <a:ext uri="{FF2B5EF4-FFF2-40B4-BE49-F238E27FC236}">
                      <a16:creationId xmlns:a16="http://schemas.microsoft.com/office/drawing/2014/main" id="{C39AF679-7D8C-476E-B42C-AB9C8C20CA2D}"/>
                    </a:ext>
                  </a:extLst>
                </p14:cNvPr>
                <p14:cNvContentPartPr/>
                <p14:nvPr/>
              </p14:nvContentPartPr>
              <p14:xfrm>
                <a:off x="3938708" y="6253118"/>
                <a:ext cx="84600" cy="113040"/>
              </p14:xfrm>
            </p:contentPart>
          </mc:Choice>
          <mc:Fallback xmlns="">
            <p:pic>
              <p:nvPicPr>
                <p:cNvPr id="48" name="Szabadkéz 47">
                  <a:extLst>
                    <a:ext uri="{FF2B5EF4-FFF2-40B4-BE49-F238E27FC236}">
                      <a16:creationId xmlns:a16="http://schemas.microsoft.com/office/drawing/2014/main" id="{C39AF679-7D8C-476E-B42C-AB9C8C20CA2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34388" y="6248798"/>
                  <a:ext cx="932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9" name="Szabadkéz 48">
                  <a:extLst>
                    <a:ext uri="{FF2B5EF4-FFF2-40B4-BE49-F238E27FC236}">
                      <a16:creationId xmlns:a16="http://schemas.microsoft.com/office/drawing/2014/main" id="{0C6F808E-27C9-4A4A-ABDF-5EC6786E87BC}"/>
                    </a:ext>
                  </a:extLst>
                </p14:cNvPr>
                <p14:cNvContentPartPr/>
                <p14:nvPr/>
              </p14:nvContentPartPr>
              <p14:xfrm>
                <a:off x="3842588" y="6276158"/>
                <a:ext cx="162720" cy="77040"/>
              </p14:xfrm>
            </p:contentPart>
          </mc:Choice>
          <mc:Fallback xmlns="">
            <p:pic>
              <p:nvPicPr>
                <p:cNvPr id="49" name="Szabadkéz 48">
                  <a:extLst>
                    <a:ext uri="{FF2B5EF4-FFF2-40B4-BE49-F238E27FC236}">
                      <a16:creationId xmlns:a16="http://schemas.microsoft.com/office/drawing/2014/main" id="{0C6F808E-27C9-4A4A-ABDF-5EC6786E87B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38268" y="6271838"/>
                  <a:ext cx="1713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" name="Szabadkéz 50">
                  <a:extLst>
                    <a:ext uri="{FF2B5EF4-FFF2-40B4-BE49-F238E27FC236}">
                      <a16:creationId xmlns:a16="http://schemas.microsoft.com/office/drawing/2014/main" id="{38D0672D-DC13-479D-B594-3B3C806DFDA7}"/>
                    </a:ext>
                  </a:extLst>
                </p14:cNvPr>
                <p14:cNvContentPartPr/>
                <p14:nvPr/>
              </p14:nvContentPartPr>
              <p14:xfrm>
                <a:off x="3805148" y="6343118"/>
                <a:ext cx="72000" cy="86400"/>
              </p14:xfrm>
            </p:contentPart>
          </mc:Choice>
          <mc:Fallback xmlns="">
            <p:pic>
              <p:nvPicPr>
                <p:cNvPr id="51" name="Szabadkéz 50">
                  <a:extLst>
                    <a:ext uri="{FF2B5EF4-FFF2-40B4-BE49-F238E27FC236}">
                      <a16:creationId xmlns:a16="http://schemas.microsoft.com/office/drawing/2014/main" id="{38D0672D-DC13-479D-B594-3B3C806DFD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00828" y="6338798"/>
                  <a:ext cx="806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3" name="Szabadkéz 52">
                  <a:extLst>
                    <a:ext uri="{FF2B5EF4-FFF2-40B4-BE49-F238E27FC236}">
                      <a16:creationId xmlns:a16="http://schemas.microsoft.com/office/drawing/2014/main" id="{7A6F8F55-D5CB-491F-AF51-C343F0A5C745}"/>
                    </a:ext>
                  </a:extLst>
                </p14:cNvPr>
                <p14:cNvContentPartPr/>
                <p14:nvPr/>
              </p14:nvContentPartPr>
              <p14:xfrm>
                <a:off x="3819188" y="6352838"/>
                <a:ext cx="173880" cy="100800"/>
              </p14:xfrm>
            </p:contentPart>
          </mc:Choice>
          <mc:Fallback xmlns="">
            <p:pic>
              <p:nvPicPr>
                <p:cNvPr id="53" name="Szabadkéz 52">
                  <a:extLst>
                    <a:ext uri="{FF2B5EF4-FFF2-40B4-BE49-F238E27FC236}">
                      <a16:creationId xmlns:a16="http://schemas.microsoft.com/office/drawing/2014/main" id="{7A6F8F55-D5CB-491F-AF51-C343F0A5C7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14868" y="6348503"/>
                  <a:ext cx="182520" cy="10947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9E70D457-9B50-4CC6-9DD7-96CD98846152}"/>
              </a:ext>
            </a:extLst>
          </p:cNvPr>
          <p:cNvSpPr/>
          <p:nvPr/>
        </p:nvSpPr>
        <p:spPr>
          <a:xfrm>
            <a:off x="306771" y="2031460"/>
            <a:ext cx="2929699" cy="6355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2063A7C5-92F9-46EB-9EE9-A318C2EEB6D8}"/>
              </a:ext>
            </a:extLst>
          </p:cNvPr>
          <p:cNvSpPr/>
          <p:nvPr/>
        </p:nvSpPr>
        <p:spPr>
          <a:xfrm>
            <a:off x="297245" y="1148090"/>
            <a:ext cx="2929699" cy="6355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Adat hozzáadása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6992FE84-D128-4EB2-8749-2FC8DF018877}"/>
              </a:ext>
            </a:extLst>
          </p:cNvPr>
          <p:cNvSpPr txBox="1"/>
          <p:nvPr/>
        </p:nvSpPr>
        <p:spPr>
          <a:xfrm>
            <a:off x="306771" y="209756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Adatok törlése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F54EBBCD-FFA9-4291-9FAA-10DC9681F3F8}"/>
              </a:ext>
            </a:extLst>
          </p:cNvPr>
          <p:cNvSpPr/>
          <p:nvPr/>
        </p:nvSpPr>
        <p:spPr>
          <a:xfrm>
            <a:off x="297246" y="2914830"/>
            <a:ext cx="2929699" cy="6355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1A0466DA-B3A3-4D4B-9DA2-B962475D4139}"/>
              </a:ext>
            </a:extLst>
          </p:cNvPr>
          <p:cNvSpPr txBox="1"/>
          <p:nvPr/>
        </p:nvSpPr>
        <p:spPr>
          <a:xfrm>
            <a:off x="323791" y="2979705"/>
            <a:ext cx="2727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Adatok </a:t>
            </a:r>
            <a:r>
              <a:rPr lang="hu-HU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módosítása</a:t>
            </a:r>
            <a:endParaRPr lang="en-US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3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39182016-5379-4D63-A7C6-4ECA52EFB311}"/>
              </a:ext>
            </a:extLst>
          </p:cNvPr>
          <p:cNvSpPr/>
          <p:nvPr/>
        </p:nvSpPr>
        <p:spPr>
          <a:xfrm>
            <a:off x="295073" y="135985"/>
            <a:ext cx="1267028" cy="378365"/>
          </a:xfrm>
          <a:prstGeom prst="roundRect">
            <a:avLst/>
          </a:prstGeom>
          <a:solidFill>
            <a:srgbClr val="CAC7C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BB8EC08-8C2F-4ABA-9E8A-75D7E81C9A71}"/>
              </a:ext>
            </a:extLst>
          </p:cNvPr>
          <p:cNvSpPr txBox="1"/>
          <p:nvPr/>
        </p:nvSpPr>
        <p:spPr>
          <a:xfrm>
            <a:off x="493981" y="135985"/>
            <a:ext cx="86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Főoldal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FA26D5D-10B3-41E5-AD90-3795A2B29EA6}"/>
              </a:ext>
            </a:extLst>
          </p:cNvPr>
          <p:cNvSpPr/>
          <p:nvPr/>
        </p:nvSpPr>
        <p:spPr>
          <a:xfrm>
            <a:off x="1761009" y="135985"/>
            <a:ext cx="1267028" cy="378365"/>
          </a:xfrm>
          <a:prstGeom prst="roundRect">
            <a:avLst/>
          </a:prstGeom>
          <a:solidFill>
            <a:srgbClr val="CAC7C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Kereső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1D2B0348-42C5-4CAC-ADE0-3D07B740285F}"/>
              </a:ext>
            </a:extLst>
          </p:cNvPr>
          <p:cNvSpPr/>
          <p:nvPr/>
        </p:nvSpPr>
        <p:spPr>
          <a:xfrm>
            <a:off x="3226944" y="135985"/>
            <a:ext cx="2183255" cy="378365"/>
          </a:xfrm>
          <a:prstGeom prst="roundRect">
            <a:avLst/>
          </a:prstGeom>
          <a:solidFill>
            <a:srgbClr val="CAC7C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Adatok</a:t>
            </a:r>
            <a:r>
              <a:rPr lang="hu-HU" dirty="0">
                <a:solidFill>
                  <a:srgbClr val="4A515B"/>
                </a:solidFill>
              </a:rPr>
              <a:t> 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módosítása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8" name="Táblázat 8">
            <a:extLst>
              <a:ext uri="{FF2B5EF4-FFF2-40B4-BE49-F238E27FC236}">
                <a16:creationId xmlns:a16="http://schemas.microsoft.com/office/drawing/2014/main" id="{E6D9C08C-1B35-4A85-BA52-5F7422548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261173"/>
              </p:ext>
            </p:extLst>
          </p:nvPr>
        </p:nvGraphicFramePr>
        <p:xfrm>
          <a:off x="343816" y="2169839"/>
          <a:ext cx="1296922" cy="3504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669">
                  <a:extLst>
                    <a:ext uri="{9D8B030D-6E8A-4147-A177-3AD203B41FA5}">
                      <a16:colId xmlns:a16="http://schemas.microsoft.com/office/drawing/2014/main" val="4180460754"/>
                    </a:ext>
                  </a:extLst>
                </a:gridCol>
                <a:gridCol w="622253">
                  <a:extLst>
                    <a:ext uri="{9D8B030D-6E8A-4147-A177-3AD203B41FA5}">
                      <a16:colId xmlns:a16="http://schemas.microsoft.com/office/drawing/2014/main" val="4019892239"/>
                    </a:ext>
                  </a:extLst>
                </a:gridCol>
              </a:tblGrid>
              <a:tr h="389361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Vércsoport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AC7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152642"/>
                  </a:ext>
                </a:extLst>
              </a:tr>
              <a:tr h="389361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+A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AC7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AC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628443"/>
                  </a:ext>
                </a:extLst>
              </a:tr>
              <a:tr h="389361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-A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AC7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AC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7947"/>
                  </a:ext>
                </a:extLst>
              </a:tr>
              <a:tr h="389361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+B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AC7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AC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124990"/>
                  </a:ext>
                </a:extLst>
              </a:tr>
              <a:tr h="389361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-B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AC7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AC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90778"/>
                  </a:ext>
                </a:extLst>
              </a:tr>
              <a:tr h="389361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+AB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AC7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AC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28856"/>
                  </a:ext>
                </a:extLst>
              </a:tr>
              <a:tr h="389361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-AB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AC7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AC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626940"/>
                  </a:ext>
                </a:extLst>
              </a:tr>
              <a:tr h="389361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+0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AC7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AC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592510"/>
                  </a:ext>
                </a:extLst>
              </a:tr>
              <a:tr h="389361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-0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AC7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AC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251045"/>
                  </a:ext>
                </a:extLst>
              </a:tr>
            </a:tbl>
          </a:graphicData>
        </a:graphic>
      </p:graphicFrame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18DC823B-4CD5-488A-8B8A-DA0C47EB6E20}"/>
              </a:ext>
            </a:extLst>
          </p:cNvPr>
          <p:cNvSpPr/>
          <p:nvPr/>
        </p:nvSpPr>
        <p:spPr>
          <a:xfrm>
            <a:off x="290414" y="1265027"/>
            <a:ext cx="3174445" cy="369332"/>
          </a:xfrm>
          <a:prstGeom prst="roundRect">
            <a:avLst/>
          </a:prstGeom>
          <a:solidFill>
            <a:srgbClr val="CAC7C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CDD9E99-0311-4D46-B107-D0B6A7C8AC3A}"/>
              </a:ext>
            </a:extLst>
          </p:cNvPr>
          <p:cNvSpPr txBox="1"/>
          <p:nvPr/>
        </p:nvSpPr>
        <p:spPr>
          <a:xfrm>
            <a:off x="295073" y="1243185"/>
            <a:ext cx="328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Név/Azonosító:______________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5" name="Táblázat 15">
            <a:extLst>
              <a:ext uri="{FF2B5EF4-FFF2-40B4-BE49-F238E27FC236}">
                <a16:creationId xmlns:a16="http://schemas.microsoft.com/office/drawing/2014/main" id="{973F1419-B5A8-419A-AFA3-934D1EB0B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578805"/>
              </p:ext>
            </p:extLst>
          </p:nvPr>
        </p:nvGraphicFramePr>
        <p:xfrm>
          <a:off x="1843207" y="2160314"/>
          <a:ext cx="178377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889">
                  <a:extLst>
                    <a:ext uri="{9D8B030D-6E8A-4147-A177-3AD203B41FA5}">
                      <a16:colId xmlns:a16="http://schemas.microsoft.com/office/drawing/2014/main" val="2819556351"/>
                    </a:ext>
                  </a:extLst>
                </a:gridCol>
                <a:gridCol w="891889">
                  <a:extLst>
                    <a:ext uri="{9D8B030D-6E8A-4147-A177-3AD203B41FA5}">
                      <a16:colId xmlns:a16="http://schemas.microsoft.com/office/drawing/2014/main" val="1223631071"/>
                    </a:ext>
                  </a:extLst>
                </a:gridCol>
              </a:tblGrid>
              <a:tr h="351666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Mennyiség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AC7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7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r>
                        <a:rPr lang="hu-HU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tól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AC7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r>
                        <a:rPr lang="hu-HU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ig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AC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097003"/>
                  </a:ext>
                </a:extLst>
              </a:tr>
            </a:tbl>
          </a:graphicData>
        </a:graphic>
      </p:graphicFrame>
      <p:graphicFrame>
        <p:nvGraphicFramePr>
          <p:cNvPr id="18" name="Táblázat 18">
            <a:extLst>
              <a:ext uri="{FF2B5EF4-FFF2-40B4-BE49-F238E27FC236}">
                <a16:creationId xmlns:a16="http://schemas.microsoft.com/office/drawing/2014/main" id="{C24809FB-2E53-479B-8E19-94C5F6406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981866"/>
              </p:ext>
            </p:extLst>
          </p:nvPr>
        </p:nvGraphicFramePr>
        <p:xfrm>
          <a:off x="3829455" y="1243185"/>
          <a:ext cx="8172044" cy="485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011">
                  <a:extLst>
                    <a:ext uri="{9D8B030D-6E8A-4147-A177-3AD203B41FA5}">
                      <a16:colId xmlns:a16="http://schemas.microsoft.com/office/drawing/2014/main" val="3992867006"/>
                    </a:ext>
                  </a:extLst>
                </a:gridCol>
                <a:gridCol w="2043011">
                  <a:extLst>
                    <a:ext uri="{9D8B030D-6E8A-4147-A177-3AD203B41FA5}">
                      <a16:colId xmlns:a16="http://schemas.microsoft.com/office/drawing/2014/main" val="2518501882"/>
                    </a:ext>
                  </a:extLst>
                </a:gridCol>
                <a:gridCol w="2043011">
                  <a:extLst>
                    <a:ext uri="{9D8B030D-6E8A-4147-A177-3AD203B41FA5}">
                      <a16:colId xmlns:a16="http://schemas.microsoft.com/office/drawing/2014/main" val="1407021273"/>
                    </a:ext>
                  </a:extLst>
                </a:gridCol>
                <a:gridCol w="2043011">
                  <a:extLst>
                    <a:ext uri="{9D8B030D-6E8A-4147-A177-3AD203B41FA5}">
                      <a16:colId xmlns:a16="http://schemas.microsoft.com/office/drawing/2014/main" val="3701620119"/>
                    </a:ext>
                  </a:extLst>
                </a:gridCol>
              </a:tblGrid>
              <a:tr h="509415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Név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AC7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Azonosító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AC7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Vércsoport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AC7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Mennyiség(ml)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AC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538865"/>
                  </a:ext>
                </a:extLst>
              </a:tr>
              <a:tr h="43477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AC7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AC7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AC7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AC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373683"/>
                  </a:ext>
                </a:extLst>
              </a:tr>
            </a:tbl>
          </a:graphicData>
        </a:graphic>
      </p:graphicFrame>
      <p:sp>
        <p:nvSpPr>
          <p:cNvPr id="11" name="Téglalap 10">
            <a:extLst>
              <a:ext uri="{FF2B5EF4-FFF2-40B4-BE49-F238E27FC236}">
                <a16:creationId xmlns:a16="http://schemas.microsoft.com/office/drawing/2014/main" id="{A9E00E3A-6F23-40BF-98C7-7C3F440D3D59}"/>
              </a:ext>
            </a:extLst>
          </p:cNvPr>
          <p:cNvSpPr/>
          <p:nvPr/>
        </p:nvSpPr>
        <p:spPr>
          <a:xfrm>
            <a:off x="3427896" y="5770950"/>
            <a:ext cx="323496" cy="323850"/>
          </a:xfrm>
          <a:prstGeom prst="rect">
            <a:avLst/>
          </a:prstGeom>
          <a:noFill/>
          <a:ln>
            <a:solidFill>
              <a:srgbClr val="CAC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7D722161-BBD4-4198-A9C7-1088F7522020}"/>
              </a:ext>
            </a:extLst>
          </p:cNvPr>
          <p:cNvGrpSpPr/>
          <p:nvPr/>
        </p:nvGrpSpPr>
        <p:grpSpPr>
          <a:xfrm>
            <a:off x="3485409" y="5833155"/>
            <a:ext cx="218160" cy="200520"/>
            <a:chOff x="3805148" y="6253118"/>
            <a:chExt cx="21816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Szabadkéz 13">
                  <a:extLst>
                    <a:ext uri="{FF2B5EF4-FFF2-40B4-BE49-F238E27FC236}">
                      <a16:creationId xmlns:a16="http://schemas.microsoft.com/office/drawing/2014/main" id="{C67219F1-6EA9-4D0A-BE88-B808C86EA731}"/>
                    </a:ext>
                  </a:extLst>
                </p14:cNvPr>
                <p14:cNvContentPartPr/>
                <p14:nvPr/>
              </p14:nvContentPartPr>
              <p14:xfrm>
                <a:off x="3938708" y="6253118"/>
                <a:ext cx="84600" cy="113040"/>
              </p14:xfrm>
            </p:contentPart>
          </mc:Choice>
          <mc:Fallback xmlns="">
            <p:pic>
              <p:nvPicPr>
                <p:cNvPr id="14" name="Szabadkéz 13">
                  <a:extLst>
                    <a:ext uri="{FF2B5EF4-FFF2-40B4-BE49-F238E27FC236}">
                      <a16:creationId xmlns:a16="http://schemas.microsoft.com/office/drawing/2014/main" id="{C67219F1-6EA9-4D0A-BE88-B808C86EA73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34388" y="6248798"/>
                  <a:ext cx="932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Szabadkéz 15">
                  <a:extLst>
                    <a:ext uri="{FF2B5EF4-FFF2-40B4-BE49-F238E27FC236}">
                      <a16:creationId xmlns:a16="http://schemas.microsoft.com/office/drawing/2014/main" id="{0B732A7A-1EC9-40BE-B210-35683528B888}"/>
                    </a:ext>
                  </a:extLst>
                </p14:cNvPr>
                <p14:cNvContentPartPr/>
                <p14:nvPr/>
              </p14:nvContentPartPr>
              <p14:xfrm>
                <a:off x="3842588" y="6276158"/>
                <a:ext cx="162720" cy="77040"/>
              </p14:xfrm>
            </p:contentPart>
          </mc:Choice>
          <mc:Fallback xmlns="">
            <p:pic>
              <p:nvPicPr>
                <p:cNvPr id="16" name="Szabadkéz 15">
                  <a:extLst>
                    <a:ext uri="{FF2B5EF4-FFF2-40B4-BE49-F238E27FC236}">
                      <a16:creationId xmlns:a16="http://schemas.microsoft.com/office/drawing/2014/main" id="{0B732A7A-1EC9-40BE-B210-35683528B88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38268" y="6271838"/>
                  <a:ext cx="1713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Szabadkéz 16">
                  <a:extLst>
                    <a:ext uri="{FF2B5EF4-FFF2-40B4-BE49-F238E27FC236}">
                      <a16:creationId xmlns:a16="http://schemas.microsoft.com/office/drawing/2014/main" id="{052A3C5A-FE11-4285-9E20-01766D26C497}"/>
                    </a:ext>
                  </a:extLst>
                </p14:cNvPr>
                <p14:cNvContentPartPr/>
                <p14:nvPr/>
              </p14:nvContentPartPr>
              <p14:xfrm>
                <a:off x="3805148" y="6343118"/>
                <a:ext cx="72000" cy="86400"/>
              </p14:xfrm>
            </p:contentPart>
          </mc:Choice>
          <mc:Fallback xmlns="">
            <p:pic>
              <p:nvPicPr>
                <p:cNvPr id="17" name="Szabadkéz 16">
                  <a:extLst>
                    <a:ext uri="{FF2B5EF4-FFF2-40B4-BE49-F238E27FC236}">
                      <a16:creationId xmlns:a16="http://schemas.microsoft.com/office/drawing/2014/main" id="{052A3C5A-FE11-4285-9E20-01766D26C4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00828" y="6338798"/>
                  <a:ext cx="806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Szabadkéz 18">
                  <a:extLst>
                    <a:ext uri="{FF2B5EF4-FFF2-40B4-BE49-F238E27FC236}">
                      <a16:creationId xmlns:a16="http://schemas.microsoft.com/office/drawing/2014/main" id="{1FCF701D-ADC5-4E13-8BD3-B2CCE05E51E8}"/>
                    </a:ext>
                  </a:extLst>
                </p14:cNvPr>
                <p14:cNvContentPartPr/>
                <p14:nvPr/>
              </p14:nvContentPartPr>
              <p14:xfrm>
                <a:off x="3819188" y="6352838"/>
                <a:ext cx="173880" cy="100800"/>
              </p14:xfrm>
            </p:contentPart>
          </mc:Choice>
          <mc:Fallback xmlns="">
            <p:pic>
              <p:nvPicPr>
                <p:cNvPr id="19" name="Szabadkéz 18">
                  <a:extLst>
                    <a:ext uri="{FF2B5EF4-FFF2-40B4-BE49-F238E27FC236}">
                      <a16:creationId xmlns:a16="http://schemas.microsoft.com/office/drawing/2014/main" id="{1FCF701D-ADC5-4E13-8BD3-B2CCE05E51E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14868" y="6348518"/>
                  <a:ext cx="182520" cy="10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454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39182016-5379-4D63-A7C6-4ECA52EFB311}"/>
              </a:ext>
            </a:extLst>
          </p:cNvPr>
          <p:cNvSpPr/>
          <p:nvPr/>
        </p:nvSpPr>
        <p:spPr>
          <a:xfrm>
            <a:off x="295073" y="135985"/>
            <a:ext cx="1267028" cy="378365"/>
          </a:xfrm>
          <a:prstGeom prst="roundRect">
            <a:avLst/>
          </a:prstGeom>
          <a:solidFill>
            <a:srgbClr val="D9AE6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BB8EC08-8C2F-4ABA-9E8A-75D7E81C9A71}"/>
              </a:ext>
            </a:extLst>
          </p:cNvPr>
          <p:cNvSpPr txBox="1"/>
          <p:nvPr/>
        </p:nvSpPr>
        <p:spPr>
          <a:xfrm>
            <a:off x="493981" y="135985"/>
            <a:ext cx="86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272320"/>
                </a:solidFill>
              </a:rPr>
              <a:t>Főoldal</a:t>
            </a:r>
            <a:endParaRPr lang="en-US" dirty="0">
              <a:solidFill>
                <a:srgbClr val="272320"/>
              </a:solidFill>
            </a:endParaRP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FA26D5D-10B3-41E5-AD90-3795A2B29EA6}"/>
              </a:ext>
            </a:extLst>
          </p:cNvPr>
          <p:cNvSpPr/>
          <p:nvPr/>
        </p:nvSpPr>
        <p:spPr>
          <a:xfrm>
            <a:off x="1761009" y="135985"/>
            <a:ext cx="1267028" cy="378365"/>
          </a:xfrm>
          <a:prstGeom prst="roundRect">
            <a:avLst/>
          </a:prstGeom>
          <a:solidFill>
            <a:srgbClr val="D9AE6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272320"/>
                </a:solidFill>
              </a:rPr>
              <a:t>Kereső</a:t>
            </a:r>
            <a:endParaRPr lang="en-US" dirty="0">
              <a:solidFill>
                <a:srgbClr val="272320"/>
              </a:solidFill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1D2B0348-42C5-4CAC-ADE0-3D07B740285F}"/>
              </a:ext>
            </a:extLst>
          </p:cNvPr>
          <p:cNvSpPr/>
          <p:nvPr/>
        </p:nvSpPr>
        <p:spPr>
          <a:xfrm>
            <a:off x="3226944" y="135985"/>
            <a:ext cx="2183255" cy="378365"/>
          </a:xfrm>
          <a:prstGeom prst="roundRect">
            <a:avLst/>
          </a:prstGeom>
          <a:solidFill>
            <a:srgbClr val="D9AE6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272320"/>
                </a:solidFill>
              </a:rPr>
              <a:t>Adatok módosítása</a:t>
            </a:r>
            <a:endParaRPr lang="en-US" dirty="0">
              <a:solidFill>
                <a:srgbClr val="272320"/>
              </a:solidFill>
            </a:endParaRP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4340C965-40EF-4382-B335-FC311427A6E6}"/>
              </a:ext>
            </a:extLst>
          </p:cNvPr>
          <p:cNvSpPr/>
          <p:nvPr/>
        </p:nvSpPr>
        <p:spPr>
          <a:xfrm>
            <a:off x="456998" y="1993360"/>
            <a:ext cx="2929699" cy="635540"/>
          </a:xfrm>
          <a:prstGeom prst="roundRect">
            <a:avLst/>
          </a:prstGeom>
          <a:solidFill>
            <a:srgbClr val="D9AE6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273D806E-3D32-47C1-8F49-BC7C6D9B2621}"/>
              </a:ext>
            </a:extLst>
          </p:cNvPr>
          <p:cNvSpPr/>
          <p:nvPr/>
        </p:nvSpPr>
        <p:spPr>
          <a:xfrm>
            <a:off x="447472" y="1109990"/>
            <a:ext cx="2929699" cy="635540"/>
          </a:xfrm>
          <a:prstGeom prst="roundRect">
            <a:avLst/>
          </a:prstGeom>
          <a:solidFill>
            <a:srgbClr val="D9AE6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>
                <a:solidFill>
                  <a:srgbClr val="272320"/>
                </a:solidFill>
              </a:rPr>
              <a:t>Adat hozzáadása</a:t>
            </a:r>
            <a:endParaRPr lang="en-US" sz="2800" dirty="0">
              <a:solidFill>
                <a:srgbClr val="272320"/>
              </a:solidFill>
            </a:endParaRP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DB3466B2-8A61-4CA1-8A42-C406DFD170AF}"/>
              </a:ext>
            </a:extLst>
          </p:cNvPr>
          <p:cNvSpPr txBox="1"/>
          <p:nvPr/>
        </p:nvSpPr>
        <p:spPr>
          <a:xfrm>
            <a:off x="456998" y="2059463"/>
            <a:ext cx="2311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272320"/>
                </a:solidFill>
              </a:rPr>
              <a:t>Adatok törlése</a:t>
            </a:r>
            <a:endParaRPr lang="en-US" sz="2800" dirty="0">
              <a:solidFill>
                <a:srgbClr val="272320"/>
              </a:solidFill>
            </a:endParaRP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98226C1A-77D3-4473-8360-83B3102BDA77}"/>
              </a:ext>
            </a:extLst>
          </p:cNvPr>
          <p:cNvSpPr/>
          <p:nvPr/>
        </p:nvSpPr>
        <p:spPr>
          <a:xfrm>
            <a:off x="447473" y="2876730"/>
            <a:ext cx="2929699" cy="635540"/>
          </a:xfrm>
          <a:prstGeom prst="roundRect">
            <a:avLst/>
          </a:prstGeom>
          <a:solidFill>
            <a:srgbClr val="D9AE6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7F6A30B9-F1EB-47D9-B780-3EDA35A8015D}"/>
              </a:ext>
            </a:extLst>
          </p:cNvPr>
          <p:cNvSpPr txBox="1"/>
          <p:nvPr/>
        </p:nvSpPr>
        <p:spPr>
          <a:xfrm>
            <a:off x="474018" y="2941605"/>
            <a:ext cx="2978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272320"/>
                </a:solidFill>
              </a:rPr>
              <a:t>Adatok módosítása</a:t>
            </a:r>
            <a:endParaRPr lang="en-US" sz="2800" dirty="0">
              <a:solidFill>
                <a:srgbClr val="272320"/>
              </a:solidFill>
            </a:endParaRPr>
          </a:p>
        </p:txBody>
      </p:sp>
      <p:graphicFrame>
        <p:nvGraphicFramePr>
          <p:cNvPr id="22" name="Táblázat 21">
            <a:extLst>
              <a:ext uri="{FF2B5EF4-FFF2-40B4-BE49-F238E27FC236}">
                <a16:creationId xmlns:a16="http://schemas.microsoft.com/office/drawing/2014/main" id="{A9B7A5DE-225B-4DA4-BA31-AB932649E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277496"/>
              </p:ext>
            </p:extLst>
          </p:nvPr>
        </p:nvGraphicFramePr>
        <p:xfrm>
          <a:off x="3971925" y="866775"/>
          <a:ext cx="7614607" cy="566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370">
                  <a:extLst>
                    <a:ext uri="{9D8B030D-6E8A-4147-A177-3AD203B41FA5}">
                      <a16:colId xmlns:a16="http://schemas.microsoft.com/office/drawing/2014/main" val="2895793715"/>
                    </a:ext>
                  </a:extLst>
                </a:gridCol>
                <a:gridCol w="1735370">
                  <a:extLst>
                    <a:ext uri="{9D8B030D-6E8A-4147-A177-3AD203B41FA5}">
                      <a16:colId xmlns:a16="http://schemas.microsoft.com/office/drawing/2014/main" val="3489597023"/>
                    </a:ext>
                  </a:extLst>
                </a:gridCol>
                <a:gridCol w="1735370">
                  <a:extLst>
                    <a:ext uri="{9D8B030D-6E8A-4147-A177-3AD203B41FA5}">
                      <a16:colId xmlns:a16="http://schemas.microsoft.com/office/drawing/2014/main" val="3813107546"/>
                    </a:ext>
                  </a:extLst>
                </a:gridCol>
                <a:gridCol w="1735370">
                  <a:extLst>
                    <a:ext uri="{9D8B030D-6E8A-4147-A177-3AD203B41FA5}">
                      <a16:colId xmlns:a16="http://schemas.microsoft.com/office/drawing/2014/main" val="3321502561"/>
                    </a:ext>
                  </a:extLst>
                </a:gridCol>
                <a:gridCol w="673127">
                  <a:extLst>
                    <a:ext uri="{9D8B030D-6E8A-4147-A177-3AD203B41FA5}">
                      <a16:colId xmlns:a16="http://schemas.microsoft.com/office/drawing/2014/main" val="1330780877"/>
                    </a:ext>
                  </a:extLst>
                </a:gridCol>
              </a:tblGrid>
              <a:tr h="5662296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272320"/>
                          </a:solidFill>
                        </a:rPr>
                        <a:t>Név</a:t>
                      </a:r>
                      <a:endParaRPr lang="en-US" dirty="0">
                        <a:solidFill>
                          <a:srgbClr val="272320"/>
                        </a:solidFill>
                      </a:endParaRPr>
                    </a:p>
                  </a:txBody>
                  <a:tcPr>
                    <a:solidFill>
                      <a:srgbClr val="D9AE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272320"/>
                          </a:solidFill>
                        </a:rPr>
                        <a:t>Azonosító</a:t>
                      </a:r>
                      <a:endParaRPr lang="en-US" dirty="0">
                        <a:solidFill>
                          <a:srgbClr val="272320"/>
                        </a:solidFill>
                      </a:endParaRPr>
                    </a:p>
                  </a:txBody>
                  <a:tcPr>
                    <a:solidFill>
                      <a:srgbClr val="D9AE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272320"/>
                          </a:solidFill>
                        </a:rPr>
                        <a:t>Vércsoport</a:t>
                      </a:r>
                      <a:endParaRPr lang="en-US" dirty="0">
                        <a:solidFill>
                          <a:srgbClr val="272320"/>
                        </a:solidFill>
                      </a:endParaRPr>
                    </a:p>
                  </a:txBody>
                  <a:tcPr>
                    <a:solidFill>
                      <a:srgbClr val="D9AE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272320"/>
                          </a:solidFill>
                        </a:rPr>
                        <a:t>Mennyiség(ml)</a:t>
                      </a:r>
                      <a:endParaRPr lang="en-US" dirty="0">
                        <a:solidFill>
                          <a:srgbClr val="272320"/>
                        </a:solidFill>
                      </a:endParaRPr>
                    </a:p>
                  </a:txBody>
                  <a:tcPr>
                    <a:solidFill>
                      <a:srgbClr val="D9AE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800" dirty="0">
                          <a:solidFill>
                            <a:schemeClr val="tx1"/>
                          </a:solidFill>
                        </a:rPr>
                        <a:t>Kiválasztás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9AE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489510"/>
                  </a:ext>
                </a:extLst>
              </a:tr>
            </a:tbl>
          </a:graphicData>
        </a:graphic>
      </p:graphicFrame>
      <p:sp>
        <p:nvSpPr>
          <p:cNvPr id="12" name="Téglalap 11">
            <a:extLst>
              <a:ext uri="{FF2B5EF4-FFF2-40B4-BE49-F238E27FC236}">
                <a16:creationId xmlns:a16="http://schemas.microsoft.com/office/drawing/2014/main" id="{76F24861-6EAE-4D9E-B40E-F60A71946F21}"/>
              </a:ext>
            </a:extLst>
          </p:cNvPr>
          <p:cNvSpPr/>
          <p:nvPr/>
        </p:nvSpPr>
        <p:spPr>
          <a:xfrm>
            <a:off x="3581576" y="6205221"/>
            <a:ext cx="323496" cy="323850"/>
          </a:xfrm>
          <a:prstGeom prst="rect">
            <a:avLst/>
          </a:prstGeom>
          <a:noFill/>
          <a:ln>
            <a:solidFill>
              <a:srgbClr val="CAC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0E279BE0-A1AC-46A3-AC6A-5648977A1AE2}"/>
              </a:ext>
            </a:extLst>
          </p:cNvPr>
          <p:cNvGrpSpPr/>
          <p:nvPr/>
        </p:nvGrpSpPr>
        <p:grpSpPr>
          <a:xfrm>
            <a:off x="3633698" y="6261875"/>
            <a:ext cx="218160" cy="200520"/>
            <a:chOff x="3805148" y="6253118"/>
            <a:chExt cx="21816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Szabadkéz 13">
                  <a:extLst>
                    <a:ext uri="{FF2B5EF4-FFF2-40B4-BE49-F238E27FC236}">
                      <a16:creationId xmlns:a16="http://schemas.microsoft.com/office/drawing/2014/main" id="{A94FB70D-E6BF-428E-B608-733EF337A06A}"/>
                    </a:ext>
                  </a:extLst>
                </p14:cNvPr>
                <p14:cNvContentPartPr/>
                <p14:nvPr/>
              </p14:nvContentPartPr>
              <p14:xfrm>
                <a:off x="3938708" y="6253118"/>
                <a:ext cx="84600" cy="113040"/>
              </p14:xfrm>
            </p:contentPart>
          </mc:Choice>
          <mc:Fallback xmlns="">
            <p:pic>
              <p:nvPicPr>
                <p:cNvPr id="14" name="Szabadkéz 13">
                  <a:extLst>
                    <a:ext uri="{FF2B5EF4-FFF2-40B4-BE49-F238E27FC236}">
                      <a16:creationId xmlns:a16="http://schemas.microsoft.com/office/drawing/2014/main" id="{A94FB70D-E6BF-428E-B608-733EF337A06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34388" y="6248798"/>
                  <a:ext cx="932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Szabadkéz 14">
                  <a:extLst>
                    <a:ext uri="{FF2B5EF4-FFF2-40B4-BE49-F238E27FC236}">
                      <a16:creationId xmlns:a16="http://schemas.microsoft.com/office/drawing/2014/main" id="{B6EA3122-CC80-4A0D-B25B-4D475F7F4EE6}"/>
                    </a:ext>
                  </a:extLst>
                </p14:cNvPr>
                <p14:cNvContentPartPr/>
                <p14:nvPr/>
              </p14:nvContentPartPr>
              <p14:xfrm>
                <a:off x="3842588" y="6276158"/>
                <a:ext cx="162720" cy="77040"/>
              </p14:xfrm>
            </p:contentPart>
          </mc:Choice>
          <mc:Fallback xmlns="">
            <p:pic>
              <p:nvPicPr>
                <p:cNvPr id="15" name="Szabadkéz 14">
                  <a:extLst>
                    <a:ext uri="{FF2B5EF4-FFF2-40B4-BE49-F238E27FC236}">
                      <a16:creationId xmlns:a16="http://schemas.microsoft.com/office/drawing/2014/main" id="{B6EA3122-CC80-4A0D-B25B-4D475F7F4EE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38268" y="6271838"/>
                  <a:ext cx="1713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Szabadkéz 17">
                  <a:extLst>
                    <a:ext uri="{FF2B5EF4-FFF2-40B4-BE49-F238E27FC236}">
                      <a16:creationId xmlns:a16="http://schemas.microsoft.com/office/drawing/2014/main" id="{1F9D1BB7-3D8E-4F48-9D79-9D75A5474DAC}"/>
                    </a:ext>
                  </a:extLst>
                </p14:cNvPr>
                <p14:cNvContentPartPr/>
                <p14:nvPr/>
              </p14:nvContentPartPr>
              <p14:xfrm>
                <a:off x="3805148" y="6343118"/>
                <a:ext cx="72000" cy="86400"/>
              </p14:xfrm>
            </p:contentPart>
          </mc:Choice>
          <mc:Fallback xmlns="">
            <p:pic>
              <p:nvPicPr>
                <p:cNvPr id="18" name="Szabadkéz 17">
                  <a:extLst>
                    <a:ext uri="{FF2B5EF4-FFF2-40B4-BE49-F238E27FC236}">
                      <a16:creationId xmlns:a16="http://schemas.microsoft.com/office/drawing/2014/main" id="{1F9D1BB7-3D8E-4F48-9D79-9D75A5474D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00828" y="6338798"/>
                  <a:ext cx="806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Szabadkéz 22">
                  <a:extLst>
                    <a:ext uri="{FF2B5EF4-FFF2-40B4-BE49-F238E27FC236}">
                      <a16:creationId xmlns:a16="http://schemas.microsoft.com/office/drawing/2014/main" id="{0FB64761-509C-4AD6-AB5B-9EAEC67A5047}"/>
                    </a:ext>
                  </a:extLst>
                </p14:cNvPr>
                <p14:cNvContentPartPr/>
                <p14:nvPr/>
              </p14:nvContentPartPr>
              <p14:xfrm>
                <a:off x="3819188" y="6352838"/>
                <a:ext cx="173880" cy="100800"/>
              </p14:xfrm>
            </p:contentPart>
          </mc:Choice>
          <mc:Fallback xmlns="">
            <p:pic>
              <p:nvPicPr>
                <p:cNvPr id="23" name="Szabadkéz 22">
                  <a:extLst>
                    <a:ext uri="{FF2B5EF4-FFF2-40B4-BE49-F238E27FC236}">
                      <a16:creationId xmlns:a16="http://schemas.microsoft.com/office/drawing/2014/main" id="{0FB64761-509C-4AD6-AB5B-9EAEC67A504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14868" y="6348518"/>
                  <a:ext cx="182520" cy="10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67143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TM16401371[[fn=Atlasz]]</Template>
  <TotalTime>366</TotalTime>
  <Words>173</Words>
  <Application>Microsoft Office PowerPoint</Application>
  <PresentationFormat>Szélesvásznú</PresentationFormat>
  <Paragraphs>77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Corbel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Zsiros</dc:creator>
  <cp:lastModifiedBy>Zsiros</cp:lastModifiedBy>
  <cp:revision>43</cp:revision>
  <dcterms:created xsi:type="dcterms:W3CDTF">2022-03-13T18:53:07Z</dcterms:created>
  <dcterms:modified xsi:type="dcterms:W3CDTF">2022-03-20T18:20:46Z</dcterms:modified>
</cp:coreProperties>
</file>