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C2"/>
    <a:srgbClr val="BD0D18"/>
    <a:srgbClr val="A70400"/>
    <a:srgbClr val="DA0500"/>
    <a:srgbClr val="A90100"/>
    <a:srgbClr val="AE281D"/>
    <a:srgbClr val="F40F1A"/>
    <a:srgbClr val="996D4A"/>
    <a:srgbClr val="553622"/>
    <a:srgbClr val="272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8:06:31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1 184 24575,'-1'30'0,"2"0"0,1-1 0,1 1 0,2-1 0,1 1 0,1-2 0,1 1 0,15 33 0,-7-21 0,-3 0 0,18 87 0,-30-120 0,0-6 0,-1 0 0,1 0 0,-1 1 0,1-1 0,0 0 0,-1 0 0,1 0 0,0 0 0,1 0 0,-1 0 0,0 0 0,0 0 0,1-1 0,-1 1 0,1 0 0,0-1 0,-1 1 0,1-1 0,0 0 0,0 0 0,3 2 0,-2-2 0,0 0 0,1 0 0,-1-1 0,0 1 0,1-1 0,-1 0 0,1 0 0,-1 0 0,0-1 0,1 1 0,-1-1 0,7-2 0,8-3 0,0-2 0,-1 0 0,0-1 0,17-13 0,-20 14 0,172-126 0,-34 36 0,-20 23 0,-78 42 0,-31 20 0,0-1 0,26-21 0,139-104 0,-50 45 0,-44 56-1365,-89 34-5461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8:06:32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E3BAC-D13E-4D44-9EFA-38BE1F33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EE177B-0AAB-40DB-B9BF-42172C8A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5E05-00D4-4127-AF1F-CCE0AA3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CC9AA2-E6F4-434E-8AC9-857D2D8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AC452-E51F-412D-91D8-B4061965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330B4-8129-4F45-B2CB-D4934A6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D9C2A3-AE90-4056-92B7-19FDB41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7BF741-7A6A-498A-9556-3130A98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5D00E6-0030-4135-8192-6386813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24BE5F-9449-443F-A99D-2DA0CFF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80E42D5-D41A-4565-95F0-0F2E122E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792B9F-C6CA-4F7B-8197-5D0B3FB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98B696-295E-45A9-866C-26C0382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62083-BCA4-4888-9AC0-D89BCA9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8B807E-616F-4D60-B194-6105F46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04A1A-1C40-4FEE-AB21-91B5987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6450C-318C-449E-9A9E-5A9D7A37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35120-69B8-48CF-A906-E91AE71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18E9CE-3B3F-41D7-BFD1-969E811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87342B-C367-4070-8AF9-EF2D11F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88FDE-845A-4610-8AF9-07DB6840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270A46-6637-4096-A781-E4878BBB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0BE4C3-E45C-4C91-B5A5-43B978C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ADE09E-3CDD-4059-8EF8-4E62460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A47698-E3C9-4D3A-AD1F-A3AE9BE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A97DB-A020-4307-A386-A48B6568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A6BC8-EE1F-4B2B-8DC3-277A1C4C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E297E2-88C4-4553-9F84-3D454A1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953A92-50F4-4309-A34F-F2266588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C50AC9-EAF8-4EE3-A394-ED3B7CB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CFA33D-0C71-4877-96D9-D6086CC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018BF-1C93-42BC-91F5-1D2EE82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5ACAB-0E2B-460B-BE41-3A8BB587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B615D1-2246-4911-A1B2-51A9D11E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449402-6BE4-4931-9499-31DC171C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745C83A-31C6-42C4-AD11-519783B53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204E8D-3603-403C-B0E1-FD40CD4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6D4E1F-6102-4BE2-83D3-7E16EE0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D6F186-117E-4549-9019-D0ED3820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5B716-22E3-496F-A595-EB4A7AB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342EF1-D118-426C-B6EC-33686B4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35579C-B1BD-43F0-8B58-28FC46DA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1A259E-BADA-44AC-921C-4C44474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505EC6-7635-47A7-89EC-48C56F2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AC1DA4-68C2-48B9-B2EB-CDC28AF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5EC1B8-E02C-4720-A8AD-58820B8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E5432-8E2C-4D21-9874-4258CAD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F528A-7495-4A1E-9A2D-80D9EFD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25F608-0F6F-44FF-B296-61C86D72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AEEEDD-A36C-4262-ABB1-3AA0E3B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4D22FE-D916-4055-BA01-57CDDC7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582389-A20F-4696-9A03-ED4C243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47E47-219E-4262-9979-B67EBA04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3F108D-3577-44F8-B3A8-0DAF0300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F230A9-4C59-4DEC-9322-90CA04CC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DF309D-9ED2-45B6-B033-9AB2B463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C88C6F-795D-4347-8C42-74B2076F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750150-80BF-442A-8873-9250E38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1B303F3-6F31-407A-B239-EC48232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EF6E33-3F74-4703-96D9-0F1F6AB5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2FE50D-60E8-48AA-B8AB-76CCCB21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E028-BE6F-42E2-948E-BA7064402EF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F7220-192D-458A-8323-913F6CD5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6B199-C5AD-472F-B30C-3F613FFB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4.png"/><Relationship Id="rId5" Type="http://schemas.openxmlformats.org/officeDocument/2006/relationships/customXml" Target="../ink/ink3.xml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4.png"/><Relationship Id="rId5" Type="http://schemas.openxmlformats.org/officeDocument/2006/relationships/customXml" Target="../ink/ink9.xml"/><Relationship Id="rId10" Type="http://schemas.openxmlformats.org/officeDocument/2006/relationships/image" Target="../media/image10.png"/><Relationship Id="rId4" Type="http://schemas.openxmlformats.org/officeDocument/2006/relationships/customXml" Target="../ink/ink8.xml"/><Relationship Id="rId9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5.xml"/><Relationship Id="rId10" Type="http://schemas.openxmlformats.org/officeDocument/2006/relationships/image" Target="../media/image6.png"/><Relationship Id="rId4" Type="http://schemas.openxmlformats.org/officeDocument/2006/relationships/customXml" Target="../ink/ink14.xml"/><Relationship Id="rId9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0.xml"/><Relationship Id="rId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211977C9-38BA-4815-AF45-A11264BA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45036"/>
              </p:ext>
            </p:extLst>
          </p:nvPr>
        </p:nvGraphicFramePr>
        <p:xfrm>
          <a:off x="251407" y="946530"/>
          <a:ext cx="3771901" cy="234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13">
                  <a:extLst>
                    <a:ext uri="{9D8B030D-6E8A-4147-A177-3AD203B41FA5}">
                      <a16:colId xmlns:a16="http://schemas.microsoft.com/office/drawing/2014/main" val="1674264119"/>
                    </a:ext>
                  </a:extLst>
                </a:gridCol>
                <a:gridCol w="1908688">
                  <a:extLst>
                    <a:ext uri="{9D8B030D-6E8A-4147-A177-3AD203B41FA5}">
                      <a16:colId xmlns:a16="http://schemas.microsoft.com/office/drawing/2014/main" val="251440785"/>
                    </a:ext>
                  </a:extLst>
                </a:gridCol>
              </a:tblGrid>
              <a:tr h="2349075">
                <a:tc>
                  <a:txBody>
                    <a:bodyPr/>
                    <a:lstStyle/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Összes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-0-s vér(ml):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CAC7C2"/>
                        </a:solidFill>
                      </a:endParaRPr>
                    </a:p>
                    <a:p>
                      <a:endParaRPr lang="en-US" dirty="0">
                        <a:solidFill>
                          <a:srgbClr val="CAC7C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88936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455" y="1890990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5" name="Táblázat 7">
            <a:extLst>
              <a:ext uri="{FF2B5EF4-FFF2-40B4-BE49-F238E27FC236}">
                <a16:creationId xmlns:a16="http://schemas.microsoft.com/office/drawing/2014/main" id="{D6D3DAE7-CF9E-4915-B8D7-8DBEECAC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96145"/>
              </p:ext>
            </p:extLst>
          </p:nvPr>
        </p:nvGraphicFramePr>
        <p:xfrm>
          <a:off x="4105053" y="946530"/>
          <a:ext cx="7765370" cy="553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7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553074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</a:tblGrid>
              <a:tr h="462820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i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40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077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pic>
        <p:nvPicPr>
          <p:cNvPr id="26" name="Tartalom helye 4">
            <a:extLst>
              <a:ext uri="{FF2B5EF4-FFF2-40B4-BE49-F238E27FC236}">
                <a16:creationId xmlns:a16="http://schemas.microsoft.com/office/drawing/2014/main" id="{F1B7D6CC-2BE7-45FD-99BB-DF29FEA5AB7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  <p:sp>
        <p:nvSpPr>
          <p:cNvPr id="2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5618632" y="134938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  <a:latin typeface="Corbel" panose="020B0503020204020204" pitchFamily="34" charset="0"/>
              </a:rPr>
              <a:t>Kórház adatok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815" y="1890990"/>
                <a:ext cx="11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CA582CD2-BD9E-4892-926B-0727874A393C}"/>
              </a:ext>
            </a:extLst>
          </p:cNvPr>
          <p:cNvSpPr/>
          <p:nvPr/>
        </p:nvSpPr>
        <p:spPr>
          <a:xfrm>
            <a:off x="366398" y="1272838"/>
            <a:ext cx="317444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6E042B7-CC3B-44AF-A1D7-DFB10E0B6C11}"/>
              </a:ext>
            </a:extLst>
          </p:cNvPr>
          <p:cNvSpPr txBox="1"/>
          <p:nvPr/>
        </p:nvSpPr>
        <p:spPr>
          <a:xfrm>
            <a:off x="366398" y="1266906"/>
            <a:ext cx="328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Név/Azonosító:______________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1" name="Táblázat 15">
            <a:extLst>
              <a:ext uri="{FF2B5EF4-FFF2-40B4-BE49-F238E27FC236}">
                <a16:creationId xmlns:a16="http://schemas.microsoft.com/office/drawing/2014/main" id="{86933752-E350-4CFC-9B88-C92C4EE06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2121"/>
              </p:ext>
            </p:extLst>
          </p:nvPr>
        </p:nvGraphicFramePr>
        <p:xfrm>
          <a:off x="1993182" y="2162082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166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tól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32" name="Táblázat 8">
            <a:extLst>
              <a:ext uri="{FF2B5EF4-FFF2-40B4-BE49-F238E27FC236}">
                <a16:creationId xmlns:a16="http://schemas.microsoft.com/office/drawing/2014/main" id="{E65AEBBE-164A-4D0F-B668-820D1CF5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60378"/>
              </p:ext>
            </p:extLst>
          </p:nvPr>
        </p:nvGraphicFramePr>
        <p:xfrm>
          <a:off x="366398" y="2166377"/>
          <a:ext cx="1476607" cy="370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43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63130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</a:tbl>
          </a:graphicData>
        </a:graphic>
      </p:graphicFrame>
      <p:graphicFrame>
        <p:nvGraphicFramePr>
          <p:cNvPr id="33" name="Táblázat 7">
            <a:extLst>
              <a:ext uri="{FF2B5EF4-FFF2-40B4-BE49-F238E27FC236}">
                <a16:creationId xmlns:a16="http://schemas.microsoft.com/office/drawing/2014/main" id="{0F5286E0-FB4C-41A9-9C19-515A07A93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80049"/>
              </p:ext>
            </p:extLst>
          </p:nvPr>
        </p:nvGraphicFramePr>
        <p:xfrm>
          <a:off x="3773892" y="885877"/>
          <a:ext cx="8202610" cy="554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22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640522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</a:tblGrid>
              <a:tr h="414417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131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pic>
        <p:nvPicPr>
          <p:cNvPr id="34" name="Tartalom helye 4">
            <a:extLst>
              <a:ext uri="{FF2B5EF4-FFF2-40B4-BE49-F238E27FC236}">
                <a16:creationId xmlns:a16="http://schemas.microsoft.com/office/drawing/2014/main" id="{ADC048E5-6A2B-4021-8E3F-3AB6E4B2839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  <p:sp>
        <p:nvSpPr>
          <p:cNvPr id="25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5618632" y="134938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  <a:latin typeface="Corbel" panose="020B0503020204020204" pitchFamily="34" charset="0"/>
              </a:rPr>
              <a:t>Kórház adatok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ó</a:t>
            </a:r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47962"/>
              </p:ext>
            </p:extLst>
          </p:nvPr>
        </p:nvGraphicFramePr>
        <p:xfrm>
          <a:off x="3325853" y="866767"/>
          <a:ext cx="8658084" cy="572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4105414953"/>
                    </a:ext>
                  </a:extLst>
                </a:gridCol>
              </a:tblGrid>
              <a:tr h="505503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147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9E70D457-9B50-4CC6-9DD7-96CD98846152}"/>
              </a:ext>
            </a:extLst>
          </p:cNvPr>
          <p:cNvSpPr/>
          <p:nvPr/>
        </p:nvSpPr>
        <p:spPr>
          <a:xfrm>
            <a:off x="214907" y="1640015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2063A7C5-92F9-46EB-9EE9-A318C2EEB6D8}"/>
              </a:ext>
            </a:extLst>
          </p:cNvPr>
          <p:cNvSpPr/>
          <p:nvPr/>
        </p:nvSpPr>
        <p:spPr>
          <a:xfrm>
            <a:off x="222455" y="906759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 hozzáadása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992FE84-D128-4EB2-8749-2FC8DF018877}"/>
              </a:ext>
            </a:extLst>
          </p:cNvPr>
          <p:cNvSpPr txBox="1"/>
          <p:nvPr/>
        </p:nvSpPr>
        <p:spPr>
          <a:xfrm>
            <a:off x="280341" y="172695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törlése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54EBBCD-FFA9-4291-9FAA-10DC9681F3F8}"/>
              </a:ext>
            </a:extLst>
          </p:cNvPr>
          <p:cNvSpPr/>
          <p:nvPr/>
        </p:nvSpPr>
        <p:spPr>
          <a:xfrm>
            <a:off x="174028" y="2384345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1A0466DA-B3A3-4D4B-9DA2-B962475D4139}"/>
              </a:ext>
            </a:extLst>
          </p:cNvPr>
          <p:cNvSpPr txBox="1"/>
          <p:nvPr/>
        </p:nvSpPr>
        <p:spPr>
          <a:xfrm>
            <a:off x="222455" y="2453386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módosítása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Tartalom helye 4">
            <a:extLst>
              <a:ext uri="{FF2B5EF4-FFF2-40B4-BE49-F238E27FC236}">
                <a16:creationId xmlns:a16="http://schemas.microsoft.com/office/drawing/2014/main" id="{ADD8714E-AF85-45C0-B7BE-67E6C61C8D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  <p:graphicFrame>
        <p:nvGraphicFramePr>
          <p:cNvPr id="23" name="Táblázat 7">
            <a:extLst>
              <a:ext uri="{FF2B5EF4-FFF2-40B4-BE49-F238E27FC236}">
                <a16:creationId xmlns:a16="http://schemas.microsoft.com/office/drawing/2014/main" id="{E217F380-D97E-44F4-BE96-37168D9DC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71533"/>
              </p:ext>
            </p:extLst>
          </p:nvPr>
        </p:nvGraphicFramePr>
        <p:xfrm>
          <a:off x="3325853" y="831672"/>
          <a:ext cx="8658084" cy="565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623436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602298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  <a:gridCol w="675577">
                  <a:extLst>
                    <a:ext uri="{9D8B030D-6E8A-4147-A177-3AD203B41FA5}">
                      <a16:colId xmlns:a16="http://schemas.microsoft.com/office/drawing/2014/main" val="4105414953"/>
                    </a:ext>
                  </a:extLst>
                </a:gridCol>
              </a:tblGrid>
              <a:tr h="505503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147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Szabadkéz 7">
                <a:extLst>
                  <a:ext uri="{FF2B5EF4-FFF2-40B4-BE49-F238E27FC236}">
                    <a16:creationId xmlns:a16="http://schemas.microsoft.com/office/drawing/2014/main" id="{4F0F6AB5-C88D-4F9D-B647-E8503631142E}"/>
                  </a:ext>
                </a:extLst>
              </p14:cNvPr>
              <p14:cNvContentPartPr/>
              <p14:nvPr/>
            </p14:nvContentPartPr>
            <p14:xfrm>
              <a:off x="11400160" y="915100"/>
              <a:ext cx="489240" cy="267840"/>
            </p14:xfrm>
          </p:contentPart>
        </mc:Choice>
        <mc:Fallback xmlns="">
          <p:pic>
            <p:nvPicPr>
              <p:cNvPr id="8" name="Szabadkéz 7">
                <a:extLst>
                  <a:ext uri="{FF2B5EF4-FFF2-40B4-BE49-F238E27FC236}">
                    <a16:creationId xmlns:a16="http://schemas.microsoft.com/office/drawing/2014/main" id="{4F0F6AB5-C88D-4F9D-B647-E850363114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95840" y="910780"/>
                <a:ext cx="4978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Szabadkéz 8">
                <a:extLst>
                  <a:ext uri="{FF2B5EF4-FFF2-40B4-BE49-F238E27FC236}">
                    <a16:creationId xmlns:a16="http://schemas.microsoft.com/office/drawing/2014/main" id="{C1498437-A89A-4D10-A1B0-412777E299F2}"/>
                  </a:ext>
                </a:extLst>
              </p14:cNvPr>
              <p14:cNvContentPartPr/>
              <p14:nvPr/>
            </p14:nvContentPartPr>
            <p14:xfrm>
              <a:off x="1954480" y="4563340"/>
              <a:ext cx="360" cy="360"/>
            </p14:xfrm>
          </p:contentPart>
        </mc:Choice>
        <mc:Fallback xmlns="">
          <p:pic>
            <p:nvPicPr>
              <p:cNvPr id="9" name="Szabadkéz 8">
                <a:extLst>
                  <a:ext uri="{FF2B5EF4-FFF2-40B4-BE49-F238E27FC236}">
                    <a16:creationId xmlns:a16="http://schemas.microsoft.com/office/drawing/2014/main" id="{C1498437-A89A-4D10-A1B0-412777E299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0160" y="455902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5618632" y="134938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  <a:latin typeface="Corbel" panose="020B0503020204020204" pitchFamily="34" charset="0"/>
              </a:rPr>
              <a:t>Kórház adatok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5752"/>
              </p:ext>
            </p:extLst>
          </p:nvPr>
        </p:nvGraphicFramePr>
        <p:xfrm>
          <a:off x="3318417" y="870290"/>
          <a:ext cx="8544909" cy="578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303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2848303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2848303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</a:tblGrid>
              <a:tr h="517070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 neve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Nyitvatartás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265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E9F041D1-17E3-4737-8584-EA050431A911}"/>
              </a:ext>
            </a:extLst>
          </p:cNvPr>
          <p:cNvSpPr/>
          <p:nvPr/>
        </p:nvSpPr>
        <p:spPr>
          <a:xfrm>
            <a:off x="222455" y="906759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Név módosítása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BD877FE-B909-4D5A-8971-D383A6640832}"/>
              </a:ext>
            </a:extLst>
          </p:cNvPr>
          <p:cNvSpPr/>
          <p:nvPr/>
        </p:nvSpPr>
        <p:spPr>
          <a:xfrm>
            <a:off x="222455" y="1747056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Nyitvatartás módosítása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Tartalom helye 4">
            <a:extLst>
              <a:ext uri="{FF2B5EF4-FFF2-40B4-BE49-F238E27FC236}">
                <a16:creationId xmlns:a16="http://schemas.microsoft.com/office/drawing/2014/main" id="{3A0FB02A-9EE3-4964-9391-3B9D8431CCF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  <p:sp>
        <p:nvSpPr>
          <p:cNvPr id="26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5618632" y="134938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bg1"/>
                </a:solidFill>
                <a:latin typeface="Corbel" panose="020B0503020204020204" pitchFamily="34" charset="0"/>
              </a:rPr>
              <a:t>Kórház adatok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374</TotalTime>
  <Words>122</Words>
  <Application>Microsoft Office PowerPoint</Application>
  <PresentationFormat>Szélesvásznú</PresentationFormat>
  <Paragraphs>67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Corbel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Zsiros</dc:creator>
  <cp:lastModifiedBy>X</cp:lastModifiedBy>
  <cp:revision>58</cp:revision>
  <dcterms:created xsi:type="dcterms:W3CDTF">2022-03-13T18:53:07Z</dcterms:created>
  <dcterms:modified xsi:type="dcterms:W3CDTF">2022-04-03T18:32:14Z</dcterms:modified>
</cp:coreProperties>
</file>