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198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83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6650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61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0303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9010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401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6722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408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68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612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447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045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057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860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787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90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CCB247-CC9D-43E8-8C1E-5C029751819E}" type="datetimeFigureOut">
              <a:rPr lang="hu-HU" smtClean="0"/>
              <a:t>2022. márc.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22A899-8589-48C1-8C33-9B6AE24071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778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Véradós móka</a:t>
            </a:r>
          </a:p>
        </p:txBody>
      </p:sp>
      <p:sp>
        <p:nvSpPr>
          <p:cNvPr id="8" name="Tartalom helye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endParaRPr lang="hu-HU" sz="4400" dirty="0"/>
          </a:p>
          <a:p>
            <a:pPr marL="0" indent="0" algn="r">
              <a:buNone/>
            </a:pPr>
            <a:endParaRPr lang="hu-HU" sz="4400" dirty="0"/>
          </a:p>
          <a:p>
            <a:pPr marL="0" indent="0" algn="r">
              <a:buNone/>
            </a:pPr>
            <a:endParaRPr lang="hu-HU" sz="4400" dirty="0"/>
          </a:p>
          <a:p>
            <a:pPr marL="0" indent="0" algn="r">
              <a:buNone/>
            </a:pPr>
            <a:r>
              <a:rPr lang="hu-HU" sz="4400" dirty="0"/>
              <a:t>A  fejlesztő csapat neve: </a:t>
            </a:r>
            <a:r>
              <a:rPr lang="hu-HU" sz="4400" u="sng" dirty="0"/>
              <a:t>Tepertvau</a:t>
            </a:r>
          </a:p>
        </p:txBody>
      </p:sp>
    </p:spTree>
    <p:extLst>
      <p:ext uri="{BB962C8B-B14F-4D97-AF65-F5344CB8AC3E}">
        <p14:creationId xmlns:p14="http://schemas.microsoft.com/office/powerpoint/2010/main" val="307144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Beosztás: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Jármi Krisztián – FRONTEND, TESZTELÉS</a:t>
            </a:r>
          </a:p>
          <a:p>
            <a:r>
              <a:rPr lang="hu-HU" dirty="0"/>
              <a:t>Kovács Norbert Richárd – backend, TESZTELÉS</a:t>
            </a:r>
          </a:p>
          <a:p>
            <a:r>
              <a:rPr lang="hu-HU" dirty="0"/>
              <a:t>Zsiros Ákos – backend, tesztelés</a:t>
            </a:r>
          </a:p>
          <a:p>
            <a:r>
              <a:rPr lang="hu-HU" dirty="0"/>
              <a:t>Juhász Attila – frontend, tesztelés</a:t>
            </a:r>
          </a:p>
        </p:txBody>
      </p:sp>
    </p:spTree>
    <p:extLst>
      <p:ext uri="{BB962C8B-B14F-4D97-AF65-F5344CB8AC3E}">
        <p14:creationId xmlns:p14="http://schemas.microsoft.com/office/powerpoint/2010/main" val="331924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 alapkoncepció: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Egy olyan programot fejlesztünk amely segítségével véradást követő adatokat tudunk tárolni, kezelni.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331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 főoldal						</a:t>
            </a:r>
          </a:p>
        </p:txBody>
      </p:sp>
      <p:pic>
        <p:nvPicPr>
          <p:cNvPr id="1026" name="Picture 2" descr="https://cdn.discordapp.com/attachments/471370960705159168/955102143558336562/unknown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26" y="2063750"/>
            <a:ext cx="5832297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93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 kereső						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B5BD527C-2EF0-42C8-B54F-85C99629B0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83691" y="2063750"/>
            <a:ext cx="5799168" cy="3311525"/>
          </a:xfrm>
        </p:spPr>
      </p:pic>
    </p:spTree>
    <p:extLst>
      <p:ext uri="{BB962C8B-B14F-4D97-AF65-F5344CB8AC3E}">
        <p14:creationId xmlns:p14="http://schemas.microsoft.com/office/powerpoint/2010/main" val="222843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Az adatmódosító					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A58D45F-9546-477E-9085-96E60CA899C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81197" y="2063750"/>
            <a:ext cx="5804156" cy="3311525"/>
          </a:xfrm>
        </p:spPr>
      </p:pic>
    </p:spTree>
    <p:extLst>
      <p:ext uri="{BB962C8B-B14F-4D97-AF65-F5344CB8AC3E}">
        <p14:creationId xmlns:p14="http://schemas.microsoft.com/office/powerpoint/2010/main" val="256890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logó kinézete: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F42EE4B-00D7-4B10-A22D-48035EEB620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12" y="2063750"/>
            <a:ext cx="3311525" cy="3311525"/>
          </a:xfrm>
        </p:spPr>
      </p:pic>
    </p:spTree>
    <p:extLst>
      <p:ext uri="{BB962C8B-B14F-4D97-AF65-F5344CB8AC3E}">
        <p14:creationId xmlns:p14="http://schemas.microsoft.com/office/powerpoint/2010/main" val="3602281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Fő esemén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Fő esemén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ő esemén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33</TotalTime>
  <Words>79</Words>
  <Application>Microsoft Office PowerPoint</Application>
  <PresentationFormat>Szélesvásznú</PresentationFormat>
  <Paragraphs>16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Impact</vt:lpstr>
      <vt:lpstr>Fő esemény</vt:lpstr>
      <vt:lpstr>Véradós móka</vt:lpstr>
      <vt:lpstr>Beosztás:</vt:lpstr>
      <vt:lpstr>Program alapkoncepció:</vt:lpstr>
      <vt:lpstr>A főoldal      </vt:lpstr>
      <vt:lpstr>A kereső      </vt:lpstr>
      <vt:lpstr>Az adatmódosító     </vt:lpstr>
      <vt:lpstr>A logó kinézete: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Véradós móka</dc:title>
  <dc:creator>X</dc:creator>
  <cp:lastModifiedBy>Zsiros</cp:lastModifiedBy>
  <cp:revision>11</cp:revision>
  <dcterms:created xsi:type="dcterms:W3CDTF">2022-03-20T13:42:25Z</dcterms:created>
  <dcterms:modified xsi:type="dcterms:W3CDTF">2022-03-24T17:40:24Z</dcterms:modified>
</cp:coreProperties>
</file>