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C2"/>
    <a:srgbClr val="BD0D18"/>
    <a:srgbClr val="A70400"/>
    <a:srgbClr val="DA0500"/>
    <a:srgbClr val="A90100"/>
    <a:srgbClr val="AE281D"/>
    <a:srgbClr val="F40F1A"/>
    <a:srgbClr val="996D4A"/>
    <a:srgbClr val="553622"/>
    <a:srgbClr val="27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10" Type="http://schemas.openxmlformats.org/officeDocument/2006/relationships/image" Target="../media/image10.png"/><Relationship Id="rId4" Type="http://schemas.openxmlformats.org/officeDocument/2006/relationships/customXml" Target="../ink/ink8.xml"/><Relationship Id="rId9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211977C9-38BA-4815-AF45-A11264BA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59017"/>
              </p:ext>
            </p:extLst>
          </p:nvPr>
        </p:nvGraphicFramePr>
        <p:xfrm>
          <a:off x="371373" y="998436"/>
          <a:ext cx="3771901" cy="23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13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90868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2349075"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Táblázat 7">
            <a:extLst>
              <a:ext uri="{FF2B5EF4-FFF2-40B4-BE49-F238E27FC236}">
                <a16:creationId xmlns:a16="http://schemas.microsoft.com/office/drawing/2014/main" id="{618D82EC-90C5-430C-A403-A497A131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93857"/>
              </p:ext>
            </p:extLst>
          </p:nvPr>
        </p:nvGraphicFramePr>
        <p:xfrm>
          <a:off x="4568236" y="957922"/>
          <a:ext cx="7114920" cy="55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8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643563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58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815" y="1890990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CA582CD2-BD9E-4892-926B-0727874A393C}"/>
              </a:ext>
            </a:extLst>
          </p:cNvPr>
          <p:cNvSpPr/>
          <p:nvPr/>
        </p:nvSpPr>
        <p:spPr>
          <a:xfrm>
            <a:off x="366398" y="1272838"/>
            <a:ext cx="317444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E042B7-CC3B-44AF-A1D7-DFB10E0B6C11}"/>
              </a:ext>
            </a:extLst>
          </p:cNvPr>
          <p:cNvSpPr txBox="1"/>
          <p:nvPr/>
        </p:nvSpPr>
        <p:spPr>
          <a:xfrm>
            <a:off x="366398" y="1266906"/>
            <a:ext cx="328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Név/Azonosító:______________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áblázat 15">
            <a:extLst>
              <a:ext uri="{FF2B5EF4-FFF2-40B4-BE49-F238E27FC236}">
                <a16:creationId xmlns:a16="http://schemas.microsoft.com/office/drawing/2014/main" id="{86933752-E350-4CFC-9B88-C92C4EE0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121"/>
              </p:ext>
            </p:extLst>
          </p:nvPr>
        </p:nvGraphicFramePr>
        <p:xfrm>
          <a:off x="1993182" y="2162082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2" name="Táblázat 8">
            <a:extLst>
              <a:ext uri="{FF2B5EF4-FFF2-40B4-BE49-F238E27FC236}">
                <a16:creationId xmlns:a16="http://schemas.microsoft.com/office/drawing/2014/main" id="{E65AEBBE-164A-4D0F-B668-820D1CF5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60378"/>
              </p:ext>
            </p:extLst>
          </p:nvPr>
        </p:nvGraphicFramePr>
        <p:xfrm>
          <a:off x="366398" y="2166377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graphicFrame>
        <p:nvGraphicFramePr>
          <p:cNvPr id="33" name="Táblázat 7">
            <a:extLst>
              <a:ext uri="{FF2B5EF4-FFF2-40B4-BE49-F238E27FC236}">
                <a16:creationId xmlns:a16="http://schemas.microsoft.com/office/drawing/2014/main" id="{B6AEC609-0949-4B1C-B66F-8ADF1397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97393"/>
              </p:ext>
            </p:extLst>
          </p:nvPr>
        </p:nvGraphicFramePr>
        <p:xfrm>
          <a:off x="3994249" y="999122"/>
          <a:ext cx="7765135" cy="548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27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64133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4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20626"/>
              </p:ext>
            </p:extLst>
          </p:nvPr>
        </p:nvGraphicFramePr>
        <p:xfrm>
          <a:off x="3390840" y="1010183"/>
          <a:ext cx="8301430" cy="547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86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596959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32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9E70D457-9B50-4CC6-9DD7-96CD98846152}"/>
              </a:ext>
            </a:extLst>
          </p:cNvPr>
          <p:cNvSpPr/>
          <p:nvPr/>
        </p:nvSpPr>
        <p:spPr>
          <a:xfrm>
            <a:off x="306771" y="203146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2063A7C5-92F9-46EB-9EE9-A318C2EEB6D8}"/>
              </a:ext>
            </a:extLst>
          </p:cNvPr>
          <p:cNvSpPr/>
          <p:nvPr/>
        </p:nvSpPr>
        <p:spPr>
          <a:xfrm>
            <a:off x="297245" y="114809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 hozzáadása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992FE84-D128-4EB2-8749-2FC8DF018877}"/>
              </a:ext>
            </a:extLst>
          </p:cNvPr>
          <p:cNvSpPr txBox="1"/>
          <p:nvPr/>
        </p:nvSpPr>
        <p:spPr>
          <a:xfrm>
            <a:off x="306771" y="20975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törlése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54EBBCD-FFA9-4291-9FAA-10DC9681F3F8}"/>
              </a:ext>
            </a:extLst>
          </p:cNvPr>
          <p:cNvSpPr/>
          <p:nvPr/>
        </p:nvSpPr>
        <p:spPr>
          <a:xfrm>
            <a:off x="297246" y="291483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A0466DA-B3A3-4D4B-9DA2-B962475D4139}"/>
              </a:ext>
            </a:extLst>
          </p:cNvPr>
          <p:cNvSpPr txBox="1"/>
          <p:nvPr/>
        </p:nvSpPr>
        <p:spPr>
          <a:xfrm>
            <a:off x="323791" y="2979705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módosítása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áblázat 7">
            <a:extLst>
              <a:ext uri="{FF2B5EF4-FFF2-40B4-BE49-F238E27FC236}">
                <a16:creationId xmlns:a16="http://schemas.microsoft.com/office/drawing/2014/main" id="{1A6F0F4C-CEBC-44F8-A4D1-E3063292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75008"/>
              </p:ext>
            </p:extLst>
          </p:nvPr>
        </p:nvGraphicFramePr>
        <p:xfrm>
          <a:off x="3556172" y="997242"/>
          <a:ext cx="8170878" cy="513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26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</a:tblGrid>
              <a:tr h="673358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465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70ED5300-9B4A-4BB6-9273-ABEDC433B150}"/>
              </a:ext>
            </a:extLst>
          </p:cNvPr>
          <p:cNvSpPr/>
          <p:nvPr/>
        </p:nvSpPr>
        <p:spPr>
          <a:xfrm>
            <a:off x="295074" y="945716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Dátum módosítás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7DDD0EE9-5CC2-4D79-A44B-3A7D4B2DD4FA}"/>
              </a:ext>
            </a:extLst>
          </p:cNvPr>
          <p:cNvSpPr/>
          <p:nvPr/>
        </p:nvSpPr>
        <p:spPr>
          <a:xfrm>
            <a:off x="295074" y="1737792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Korház váltás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438</TotalTime>
  <Words>138</Words>
  <Application>Microsoft Office PowerPoint</Application>
  <PresentationFormat>Szélesvásznú</PresentationFormat>
  <Paragraphs>57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Zsiros</cp:lastModifiedBy>
  <cp:revision>52</cp:revision>
  <dcterms:created xsi:type="dcterms:W3CDTF">2022-03-13T18:53:07Z</dcterms:created>
  <dcterms:modified xsi:type="dcterms:W3CDTF">2022-04-02T12:24:12Z</dcterms:modified>
</cp:coreProperties>
</file>