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diagrams/quickStyle3.xml" ContentType="application/vnd.openxmlformats-officedocument.drawingml.diagram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svg" ContentType="image/sv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066F1-6B7D-48BB-B9E0-3C9C7624FF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F08C40-89CA-4E9E-8260-38ECE4217427}">
      <dgm:prSet/>
      <dgm:spPr/>
      <dgm:t>
        <a:bodyPr/>
        <a:lstStyle/>
        <a:p>
          <a:r>
            <a:rPr lang="ru-RU"/>
            <a:t>Датасет для классификации дронов: собирался вручную с использованием готовых данных</a:t>
          </a:r>
          <a:endParaRPr lang="en-US"/>
        </a:p>
      </dgm:t>
    </dgm:pt>
    <dgm:pt modelId="{AE5566EF-82E2-4E43-B752-6500657800FE}" type="parTrans" cxnId="{8A709C8D-3258-4C08-A7DE-01341351F67D}">
      <dgm:prSet/>
      <dgm:spPr/>
      <dgm:t>
        <a:bodyPr/>
        <a:lstStyle/>
        <a:p>
          <a:endParaRPr lang="en-US"/>
        </a:p>
      </dgm:t>
    </dgm:pt>
    <dgm:pt modelId="{D7692927-DCC8-4F01-9FF5-C548B1829107}" type="sibTrans" cxnId="{8A709C8D-3258-4C08-A7DE-01341351F67D}">
      <dgm:prSet/>
      <dgm:spPr/>
      <dgm:t>
        <a:bodyPr/>
        <a:lstStyle/>
        <a:p>
          <a:endParaRPr lang="en-US"/>
        </a:p>
      </dgm:t>
    </dgm:pt>
    <dgm:pt modelId="{89CD80A7-CDD0-4613-A73E-F01FDD74C1AD}">
      <dgm:prSet/>
      <dgm:spPr/>
      <dgm:t>
        <a:bodyPr/>
        <a:lstStyle/>
        <a:p>
          <a:r>
            <a:rPr lang="ru-RU"/>
            <a:t>Датасет детекции: собирался вручную с использованием готовых данных</a:t>
          </a:r>
          <a:endParaRPr lang="en-US"/>
        </a:p>
      </dgm:t>
    </dgm:pt>
    <dgm:pt modelId="{C259CF5C-0177-41A0-84FD-E169E82F954A}" type="parTrans" cxnId="{46B43465-953F-4B19-9CD3-C795365D2096}">
      <dgm:prSet/>
      <dgm:spPr/>
      <dgm:t>
        <a:bodyPr/>
        <a:lstStyle/>
        <a:p>
          <a:endParaRPr lang="en-US"/>
        </a:p>
      </dgm:t>
    </dgm:pt>
    <dgm:pt modelId="{10BB0B40-F57F-4BB5-88D6-16D8998CB395}" type="sibTrans" cxnId="{46B43465-953F-4B19-9CD3-C795365D2096}">
      <dgm:prSet/>
      <dgm:spPr/>
      <dgm:t>
        <a:bodyPr/>
        <a:lstStyle/>
        <a:p>
          <a:endParaRPr lang="en-US"/>
        </a:p>
      </dgm:t>
    </dgm:pt>
    <dgm:pt modelId="{AFD778A9-900C-4874-8B8C-CE5D2A3317A4}">
      <dgm:prSet/>
      <dgm:spPr/>
      <dgm:t>
        <a:bodyPr/>
        <a:lstStyle/>
        <a:p>
          <a:r>
            <a:rPr lang="ru-RU"/>
            <a:t>Датасет определения координат: полностью собирался вручную</a:t>
          </a:r>
          <a:endParaRPr lang="en-US"/>
        </a:p>
      </dgm:t>
    </dgm:pt>
    <dgm:pt modelId="{8AB79F5F-46D7-454E-8FC0-CD8D803C44DD}" type="parTrans" cxnId="{742A2F5E-7C54-415F-BF66-9EBD86BE38A8}">
      <dgm:prSet/>
      <dgm:spPr/>
      <dgm:t>
        <a:bodyPr/>
        <a:lstStyle/>
        <a:p>
          <a:endParaRPr lang="en-US"/>
        </a:p>
      </dgm:t>
    </dgm:pt>
    <dgm:pt modelId="{BBC6F5D2-3EFA-416B-B25C-2B19394DE9CC}" type="sibTrans" cxnId="{742A2F5E-7C54-415F-BF66-9EBD86BE38A8}">
      <dgm:prSet/>
      <dgm:spPr/>
      <dgm:t>
        <a:bodyPr/>
        <a:lstStyle/>
        <a:p>
          <a:endParaRPr lang="en-US"/>
        </a:p>
      </dgm:t>
    </dgm:pt>
    <dgm:pt modelId="{2E1464FA-69AF-4F12-AD48-38D6807666C3}" type="pres">
      <dgm:prSet presAssocID="{AA7066F1-6B7D-48BB-B9E0-3C9C7624FF9A}" presName="vert0" presStyleCnt="0">
        <dgm:presLayoutVars>
          <dgm:dir/>
          <dgm:animOne val="branch"/>
          <dgm:animLvl val="lvl"/>
        </dgm:presLayoutVars>
      </dgm:prSet>
      <dgm:spPr/>
    </dgm:pt>
    <dgm:pt modelId="{2F21F089-E147-4B2D-829F-C05EA3D22EB3}" type="pres">
      <dgm:prSet presAssocID="{4CF08C40-89CA-4E9E-8260-38ECE4217427}" presName="thickLine" presStyleLbl="alignNode1" presStyleIdx="0" presStyleCnt="3"/>
      <dgm:spPr/>
    </dgm:pt>
    <dgm:pt modelId="{AF1D0D44-022A-4002-A882-E3569DAECA76}" type="pres">
      <dgm:prSet presAssocID="{4CF08C40-89CA-4E9E-8260-38ECE4217427}" presName="horz1" presStyleCnt="0"/>
      <dgm:spPr/>
    </dgm:pt>
    <dgm:pt modelId="{AF5590E5-E68B-49B0-A7D1-C2A75023A006}" type="pres">
      <dgm:prSet presAssocID="{4CF08C40-89CA-4E9E-8260-38ECE4217427}" presName="tx1" presStyleLbl="revTx" presStyleIdx="0" presStyleCnt="3"/>
      <dgm:spPr/>
    </dgm:pt>
    <dgm:pt modelId="{A4E1EDC8-68FF-4A4E-9F16-77B60FCC496C}" type="pres">
      <dgm:prSet presAssocID="{4CF08C40-89CA-4E9E-8260-38ECE4217427}" presName="vert1" presStyleCnt="0"/>
      <dgm:spPr/>
    </dgm:pt>
    <dgm:pt modelId="{A2AD8278-2F3A-4959-9947-2DCCBEED572C}" type="pres">
      <dgm:prSet presAssocID="{89CD80A7-CDD0-4613-A73E-F01FDD74C1AD}" presName="thickLine" presStyleLbl="alignNode1" presStyleIdx="1" presStyleCnt="3"/>
      <dgm:spPr/>
    </dgm:pt>
    <dgm:pt modelId="{C9E72E66-60B6-496F-A818-23A3EA88B4F3}" type="pres">
      <dgm:prSet presAssocID="{89CD80A7-CDD0-4613-A73E-F01FDD74C1AD}" presName="horz1" presStyleCnt="0"/>
      <dgm:spPr/>
    </dgm:pt>
    <dgm:pt modelId="{842FE999-44E9-4599-8AE0-1EE4927E7F0C}" type="pres">
      <dgm:prSet presAssocID="{89CD80A7-CDD0-4613-A73E-F01FDD74C1AD}" presName="tx1" presStyleLbl="revTx" presStyleIdx="1" presStyleCnt="3"/>
      <dgm:spPr/>
    </dgm:pt>
    <dgm:pt modelId="{66543D02-8A4F-4750-B1EE-7CEADE4685A4}" type="pres">
      <dgm:prSet presAssocID="{89CD80A7-CDD0-4613-A73E-F01FDD74C1AD}" presName="vert1" presStyleCnt="0"/>
      <dgm:spPr/>
    </dgm:pt>
    <dgm:pt modelId="{F5E4D5B4-B1B5-4B00-9B95-969357ABE1AE}" type="pres">
      <dgm:prSet presAssocID="{AFD778A9-900C-4874-8B8C-CE5D2A3317A4}" presName="thickLine" presStyleLbl="alignNode1" presStyleIdx="2" presStyleCnt="3"/>
      <dgm:spPr/>
    </dgm:pt>
    <dgm:pt modelId="{CA81742C-3676-4A19-8B69-FFF4107852F4}" type="pres">
      <dgm:prSet presAssocID="{AFD778A9-900C-4874-8B8C-CE5D2A3317A4}" presName="horz1" presStyleCnt="0"/>
      <dgm:spPr/>
    </dgm:pt>
    <dgm:pt modelId="{C8E57401-A5A0-4A7C-BC66-36B0B1510666}" type="pres">
      <dgm:prSet presAssocID="{AFD778A9-900C-4874-8B8C-CE5D2A3317A4}" presName="tx1" presStyleLbl="revTx" presStyleIdx="2" presStyleCnt="3"/>
      <dgm:spPr/>
    </dgm:pt>
    <dgm:pt modelId="{161D00EB-D3D2-480D-9E1E-8D6D5E70CA33}" type="pres">
      <dgm:prSet presAssocID="{AFD778A9-900C-4874-8B8C-CE5D2A3317A4}" presName="vert1" presStyleCnt="0"/>
      <dgm:spPr/>
    </dgm:pt>
  </dgm:ptLst>
  <dgm:cxnLst>
    <dgm:cxn modelId="{ED6AF807-F0A8-4AA1-94F6-D7E54A29CEF5}" type="presOf" srcId="{AFD778A9-900C-4874-8B8C-CE5D2A3317A4}" destId="{C8E57401-A5A0-4A7C-BC66-36B0B1510666}" srcOrd="0" destOrd="0" presId="urn:microsoft.com/office/officeart/2008/layout/LinedList"/>
    <dgm:cxn modelId="{312CF731-A951-47AA-B47D-3BB9BAF0F34E}" type="presOf" srcId="{4CF08C40-89CA-4E9E-8260-38ECE4217427}" destId="{AF5590E5-E68B-49B0-A7D1-C2A75023A006}" srcOrd="0" destOrd="0" presId="urn:microsoft.com/office/officeart/2008/layout/LinedList"/>
    <dgm:cxn modelId="{EEB01838-F313-40D6-B191-893166AD9A6D}" type="presOf" srcId="{89CD80A7-CDD0-4613-A73E-F01FDD74C1AD}" destId="{842FE999-44E9-4599-8AE0-1EE4927E7F0C}" srcOrd="0" destOrd="0" presId="urn:microsoft.com/office/officeart/2008/layout/LinedList"/>
    <dgm:cxn modelId="{742A2F5E-7C54-415F-BF66-9EBD86BE38A8}" srcId="{AA7066F1-6B7D-48BB-B9E0-3C9C7624FF9A}" destId="{AFD778A9-900C-4874-8B8C-CE5D2A3317A4}" srcOrd="2" destOrd="0" parTransId="{8AB79F5F-46D7-454E-8FC0-CD8D803C44DD}" sibTransId="{BBC6F5D2-3EFA-416B-B25C-2B19394DE9CC}"/>
    <dgm:cxn modelId="{46B43465-953F-4B19-9CD3-C795365D2096}" srcId="{AA7066F1-6B7D-48BB-B9E0-3C9C7624FF9A}" destId="{89CD80A7-CDD0-4613-A73E-F01FDD74C1AD}" srcOrd="1" destOrd="0" parTransId="{C259CF5C-0177-41A0-84FD-E169E82F954A}" sibTransId="{10BB0B40-F57F-4BB5-88D6-16D8998CB395}"/>
    <dgm:cxn modelId="{8A709C8D-3258-4C08-A7DE-01341351F67D}" srcId="{AA7066F1-6B7D-48BB-B9E0-3C9C7624FF9A}" destId="{4CF08C40-89CA-4E9E-8260-38ECE4217427}" srcOrd="0" destOrd="0" parTransId="{AE5566EF-82E2-4E43-B752-6500657800FE}" sibTransId="{D7692927-DCC8-4F01-9FF5-C548B1829107}"/>
    <dgm:cxn modelId="{07E679C2-852B-43E9-9191-8CCC5584F972}" type="presOf" srcId="{AA7066F1-6B7D-48BB-B9E0-3C9C7624FF9A}" destId="{2E1464FA-69AF-4F12-AD48-38D6807666C3}" srcOrd="0" destOrd="0" presId="urn:microsoft.com/office/officeart/2008/layout/LinedList"/>
    <dgm:cxn modelId="{40AC75D4-F33E-43C5-A300-B581ABA944CD}" type="presParOf" srcId="{2E1464FA-69AF-4F12-AD48-38D6807666C3}" destId="{2F21F089-E147-4B2D-829F-C05EA3D22EB3}" srcOrd="0" destOrd="0" presId="urn:microsoft.com/office/officeart/2008/layout/LinedList"/>
    <dgm:cxn modelId="{DDF878E8-23AE-4D80-9EC1-869AD2DCF0C5}" type="presParOf" srcId="{2E1464FA-69AF-4F12-AD48-38D6807666C3}" destId="{AF1D0D44-022A-4002-A882-E3569DAECA76}" srcOrd="1" destOrd="0" presId="urn:microsoft.com/office/officeart/2008/layout/LinedList"/>
    <dgm:cxn modelId="{9D5ECDCA-22C1-4AB5-9EA8-924602AA1319}" type="presParOf" srcId="{AF1D0D44-022A-4002-A882-E3569DAECA76}" destId="{AF5590E5-E68B-49B0-A7D1-C2A75023A006}" srcOrd="0" destOrd="0" presId="urn:microsoft.com/office/officeart/2008/layout/LinedList"/>
    <dgm:cxn modelId="{A6CA8FD5-81EF-4D38-A327-E54536E79DEC}" type="presParOf" srcId="{AF1D0D44-022A-4002-A882-E3569DAECA76}" destId="{A4E1EDC8-68FF-4A4E-9F16-77B60FCC496C}" srcOrd="1" destOrd="0" presId="urn:microsoft.com/office/officeart/2008/layout/LinedList"/>
    <dgm:cxn modelId="{9F791CB5-7CD1-45B3-AB0C-C0D2F0927EE3}" type="presParOf" srcId="{2E1464FA-69AF-4F12-AD48-38D6807666C3}" destId="{A2AD8278-2F3A-4959-9947-2DCCBEED572C}" srcOrd="2" destOrd="0" presId="urn:microsoft.com/office/officeart/2008/layout/LinedList"/>
    <dgm:cxn modelId="{0AD744FB-135D-49CB-81CD-F62C7DBBCF51}" type="presParOf" srcId="{2E1464FA-69AF-4F12-AD48-38D6807666C3}" destId="{C9E72E66-60B6-496F-A818-23A3EA88B4F3}" srcOrd="3" destOrd="0" presId="urn:microsoft.com/office/officeart/2008/layout/LinedList"/>
    <dgm:cxn modelId="{9707A779-2FD0-40D8-81F7-350F3A2D26A1}" type="presParOf" srcId="{C9E72E66-60B6-496F-A818-23A3EA88B4F3}" destId="{842FE999-44E9-4599-8AE0-1EE4927E7F0C}" srcOrd="0" destOrd="0" presId="urn:microsoft.com/office/officeart/2008/layout/LinedList"/>
    <dgm:cxn modelId="{0F6229FE-AFEE-47DB-A4C1-499F94B8698C}" type="presParOf" srcId="{C9E72E66-60B6-496F-A818-23A3EA88B4F3}" destId="{66543D02-8A4F-4750-B1EE-7CEADE4685A4}" srcOrd="1" destOrd="0" presId="urn:microsoft.com/office/officeart/2008/layout/LinedList"/>
    <dgm:cxn modelId="{8D10B636-3E25-46A3-8BD0-6EFD293344E2}" type="presParOf" srcId="{2E1464FA-69AF-4F12-AD48-38D6807666C3}" destId="{F5E4D5B4-B1B5-4B00-9B95-969357ABE1AE}" srcOrd="4" destOrd="0" presId="urn:microsoft.com/office/officeart/2008/layout/LinedList"/>
    <dgm:cxn modelId="{6E491A55-0D47-46E3-B610-91F169A535C3}" type="presParOf" srcId="{2E1464FA-69AF-4F12-AD48-38D6807666C3}" destId="{CA81742C-3676-4A19-8B69-FFF4107852F4}" srcOrd="5" destOrd="0" presId="urn:microsoft.com/office/officeart/2008/layout/LinedList"/>
    <dgm:cxn modelId="{51992BFF-A9CE-48D6-B661-D65914096A59}" type="presParOf" srcId="{CA81742C-3676-4A19-8B69-FFF4107852F4}" destId="{C8E57401-A5A0-4A7C-BC66-36B0B1510666}" srcOrd="0" destOrd="0" presId="urn:microsoft.com/office/officeart/2008/layout/LinedList"/>
    <dgm:cxn modelId="{79270AAF-7E57-4047-B141-600E9FA5691A}" type="presParOf" srcId="{CA81742C-3676-4A19-8B69-FFF4107852F4}" destId="{161D00EB-D3D2-480D-9E1E-8D6D5E70CA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906F0-FDE4-4E30-80E7-1108CF53677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768AF-444A-4A8A-A4BF-A410304B6A92}">
      <dgm:prSet/>
      <dgm:spPr/>
      <dgm:t>
        <a:bodyPr/>
        <a:lstStyle/>
        <a:p>
          <a:r>
            <a:rPr lang="ru-RU" dirty="0"/>
            <a:t>При изготовлении в качестве материалов использовались:  </a:t>
          </a:r>
          <a:endParaRPr lang="en-US" dirty="0"/>
        </a:p>
      </dgm:t>
    </dgm:pt>
    <dgm:pt modelId="{0D7C9855-65A2-4A59-8A5B-1976F5859807}" type="parTrans" cxnId="{FF809EE1-6708-4386-883A-7945BF318201}">
      <dgm:prSet/>
      <dgm:spPr/>
      <dgm:t>
        <a:bodyPr/>
        <a:lstStyle/>
        <a:p>
          <a:endParaRPr lang="en-US"/>
        </a:p>
      </dgm:t>
    </dgm:pt>
    <dgm:pt modelId="{D231E182-D355-4030-BAF2-DCB06F76C6EE}" type="sibTrans" cxnId="{FF809EE1-6708-4386-883A-7945BF318201}">
      <dgm:prSet/>
      <dgm:spPr/>
      <dgm:t>
        <a:bodyPr/>
        <a:lstStyle/>
        <a:p>
          <a:endParaRPr lang="en-US"/>
        </a:p>
      </dgm:t>
    </dgm:pt>
    <dgm:pt modelId="{2C55CB0C-175D-4FC3-AAB1-2F75537815CE}">
      <dgm:prSet/>
      <dgm:spPr/>
      <dgm:t>
        <a:bodyPr/>
        <a:lstStyle/>
        <a:p>
          <a:r>
            <a:rPr lang="ru-RU"/>
            <a:t>Фанера</a:t>
          </a:r>
          <a:endParaRPr lang="en-US"/>
        </a:p>
      </dgm:t>
    </dgm:pt>
    <dgm:pt modelId="{70C4435E-F953-4EF0-B092-0F3B344C2404}" type="parTrans" cxnId="{CC482D2C-48E6-4CB2-83A9-890D05AAD2DB}">
      <dgm:prSet/>
      <dgm:spPr/>
      <dgm:t>
        <a:bodyPr/>
        <a:lstStyle/>
        <a:p>
          <a:endParaRPr lang="en-US"/>
        </a:p>
      </dgm:t>
    </dgm:pt>
    <dgm:pt modelId="{F448FB8E-784A-4AD4-AFCD-E597D9B6DD9A}" type="sibTrans" cxnId="{CC482D2C-48E6-4CB2-83A9-890D05AAD2DB}">
      <dgm:prSet/>
      <dgm:spPr/>
      <dgm:t>
        <a:bodyPr/>
        <a:lstStyle/>
        <a:p>
          <a:endParaRPr lang="en-US"/>
        </a:p>
      </dgm:t>
    </dgm:pt>
    <dgm:pt modelId="{A17AB84D-CB12-438D-93AC-C465AC7C0BBF}">
      <dgm:prSet/>
      <dgm:spPr/>
      <dgm:t>
        <a:bodyPr/>
        <a:lstStyle/>
        <a:p>
          <a:r>
            <a:rPr lang="en-US" dirty="0"/>
            <a:t>PETG-</a:t>
          </a:r>
          <a:r>
            <a:rPr lang="ru-RU" dirty="0"/>
            <a:t>пластик   </a:t>
          </a:r>
        </a:p>
        <a:p>
          <a:endParaRPr lang="en-US" dirty="0"/>
        </a:p>
      </dgm:t>
    </dgm:pt>
    <dgm:pt modelId="{A953EA60-4768-4083-A759-22953DCCD93F}" type="parTrans" cxnId="{21A2E763-464F-4381-95B1-C0A03D3D0CCC}">
      <dgm:prSet/>
      <dgm:spPr/>
      <dgm:t>
        <a:bodyPr/>
        <a:lstStyle/>
        <a:p>
          <a:endParaRPr lang="en-US"/>
        </a:p>
      </dgm:t>
    </dgm:pt>
    <dgm:pt modelId="{027FB476-0558-4D97-ADCA-0A8BF30CCDBE}" type="sibTrans" cxnId="{21A2E763-464F-4381-95B1-C0A03D3D0CCC}">
      <dgm:prSet/>
      <dgm:spPr/>
      <dgm:t>
        <a:bodyPr/>
        <a:lstStyle/>
        <a:p>
          <a:endParaRPr lang="en-US"/>
        </a:p>
      </dgm:t>
    </dgm:pt>
    <dgm:pt modelId="{8ED986A1-9954-482F-A70F-0B8695E83905}" type="pres">
      <dgm:prSet presAssocID="{09C906F0-FDE4-4E30-80E7-1108CF53677C}" presName="vert0" presStyleCnt="0">
        <dgm:presLayoutVars>
          <dgm:dir/>
          <dgm:animOne val="branch"/>
          <dgm:animLvl val="lvl"/>
        </dgm:presLayoutVars>
      </dgm:prSet>
      <dgm:spPr/>
    </dgm:pt>
    <dgm:pt modelId="{CB9330B1-6EBF-43F6-9B2E-3BD024E244C0}" type="pres">
      <dgm:prSet presAssocID="{323768AF-444A-4A8A-A4BF-A410304B6A92}" presName="thickLine" presStyleLbl="alignNode1" presStyleIdx="0" presStyleCnt="3"/>
      <dgm:spPr/>
    </dgm:pt>
    <dgm:pt modelId="{B6033553-C6AE-4405-A295-6FEF27A34C5A}" type="pres">
      <dgm:prSet presAssocID="{323768AF-444A-4A8A-A4BF-A410304B6A92}" presName="horz1" presStyleCnt="0"/>
      <dgm:spPr/>
    </dgm:pt>
    <dgm:pt modelId="{B7E8A3BB-5716-4115-A22C-20876F33D931}" type="pres">
      <dgm:prSet presAssocID="{323768AF-444A-4A8A-A4BF-A410304B6A92}" presName="tx1" presStyleLbl="revTx" presStyleIdx="0" presStyleCnt="3"/>
      <dgm:spPr/>
    </dgm:pt>
    <dgm:pt modelId="{17AAA1BC-FB16-4879-8F2A-3B42C8B992EE}" type="pres">
      <dgm:prSet presAssocID="{323768AF-444A-4A8A-A4BF-A410304B6A92}" presName="vert1" presStyleCnt="0"/>
      <dgm:spPr/>
    </dgm:pt>
    <dgm:pt modelId="{545FE1F8-B3CD-4840-9525-C5B73D31A1DF}" type="pres">
      <dgm:prSet presAssocID="{2C55CB0C-175D-4FC3-AAB1-2F75537815CE}" presName="thickLine" presStyleLbl="alignNode1" presStyleIdx="1" presStyleCnt="3"/>
      <dgm:spPr/>
    </dgm:pt>
    <dgm:pt modelId="{357131E8-231F-4AFC-B342-03B3DF5346DD}" type="pres">
      <dgm:prSet presAssocID="{2C55CB0C-175D-4FC3-AAB1-2F75537815CE}" presName="horz1" presStyleCnt="0"/>
      <dgm:spPr/>
    </dgm:pt>
    <dgm:pt modelId="{C65AAF9A-5693-4F2A-9A75-BB8446212BAF}" type="pres">
      <dgm:prSet presAssocID="{2C55CB0C-175D-4FC3-AAB1-2F75537815CE}" presName="tx1" presStyleLbl="revTx" presStyleIdx="1" presStyleCnt="3"/>
      <dgm:spPr/>
    </dgm:pt>
    <dgm:pt modelId="{8C1F86E2-D78D-4AD7-A188-54C194E62274}" type="pres">
      <dgm:prSet presAssocID="{2C55CB0C-175D-4FC3-AAB1-2F75537815CE}" presName="vert1" presStyleCnt="0"/>
      <dgm:spPr/>
    </dgm:pt>
    <dgm:pt modelId="{C5526DB5-4B20-4261-BDF8-12B302F9C001}" type="pres">
      <dgm:prSet presAssocID="{A17AB84D-CB12-438D-93AC-C465AC7C0BBF}" presName="thickLine" presStyleLbl="alignNode1" presStyleIdx="2" presStyleCnt="3"/>
      <dgm:spPr/>
    </dgm:pt>
    <dgm:pt modelId="{C6176C3A-FE48-404D-83D4-506309CE9934}" type="pres">
      <dgm:prSet presAssocID="{A17AB84D-CB12-438D-93AC-C465AC7C0BBF}" presName="horz1" presStyleCnt="0"/>
      <dgm:spPr/>
    </dgm:pt>
    <dgm:pt modelId="{FCF9DCEF-D59F-4E89-AECE-C2F1D0E95162}" type="pres">
      <dgm:prSet presAssocID="{A17AB84D-CB12-438D-93AC-C465AC7C0BBF}" presName="tx1" presStyleLbl="revTx" presStyleIdx="2" presStyleCnt="3"/>
      <dgm:spPr/>
    </dgm:pt>
    <dgm:pt modelId="{19C3ECFE-BA9F-490E-9C00-3EA887EA4CBC}" type="pres">
      <dgm:prSet presAssocID="{A17AB84D-CB12-438D-93AC-C465AC7C0BBF}" presName="vert1" presStyleCnt="0"/>
      <dgm:spPr/>
    </dgm:pt>
  </dgm:ptLst>
  <dgm:cxnLst>
    <dgm:cxn modelId="{7E968316-0C9F-467A-8600-0101948ED64B}" type="presOf" srcId="{A17AB84D-CB12-438D-93AC-C465AC7C0BBF}" destId="{FCF9DCEF-D59F-4E89-AECE-C2F1D0E95162}" srcOrd="0" destOrd="0" presId="urn:microsoft.com/office/officeart/2008/layout/LinedList"/>
    <dgm:cxn modelId="{CC482D2C-48E6-4CB2-83A9-890D05AAD2DB}" srcId="{09C906F0-FDE4-4E30-80E7-1108CF53677C}" destId="{2C55CB0C-175D-4FC3-AAB1-2F75537815CE}" srcOrd="1" destOrd="0" parTransId="{70C4435E-F953-4EF0-B092-0F3B344C2404}" sibTransId="{F448FB8E-784A-4AD4-AFCD-E597D9B6DD9A}"/>
    <dgm:cxn modelId="{21A2E763-464F-4381-95B1-C0A03D3D0CCC}" srcId="{09C906F0-FDE4-4E30-80E7-1108CF53677C}" destId="{A17AB84D-CB12-438D-93AC-C465AC7C0BBF}" srcOrd="2" destOrd="0" parTransId="{A953EA60-4768-4083-A759-22953DCCD93F}" sibTransId="{027FB476-0558-4D97-ADCA-0A8BF30CCDBE}"/>
    <dgm:cxn modelId="{563A517B-B456-4D77-8444-E424369DB62D}" type="presOf" srcId="{09C906F0-FDE4-4E30-80E7-1108CF53677C}" destId="{8ED986A1-9954-482F-A70F-0B8695E83905}" srcOrd="0" destOrd="0" presId="urn:microsoft.com/office/officeart/2008/layout/LinedList"/>
    <dgm:cxn modelId="{F56CE6A7-34B5-4BA1-95D9-0969361584EB}" type="presOf" srcId="{323768AF-444A-4A8A-A4BF-A410304B6A92}" destId="{B7E8A3BB-5716-4115-A22C-20876F33D931}" srcOrd="0" destOrd="0" presId="urn:microsoft.com/office/officeart/2008/layout/LinedList"/>
    <dgm:cxn modelId="{5A1AD8B2-5C41-4C84-A13A-BAFC7F79A95A}" type="presOf" srcId="{2C55CB0C-175D-4FC3-AAB1-2F75537815CE}" destId="{C65AAF9A-5693-4F2A-9A75-BB8446212BAF}" srcOrd="0" destOrd="0" presId="urn:microsoft.com/office/officeart/2008/layout/LinedList"/>
    <dgm:cxn modelId="{FF809EE1-6708-4386-883A-7945BF318201}" srcId="{09C906F0-FDE4-4E30-80E7-1108CF53677C}" destId="{323768AF-444A-4A8A-A4BF-A410304B6A92}" srcOrd="0" destOrd="0" parTransId="{0D7C9855-65A2-4A59-8A5B-1976F5859807}" sibTransId="{D231E182-D355-4030-BAF2-DCB06F76C6EE}"/>
    <dgm:cxn modelId="{34271C5F-695E-4CDB-B6E0-E1D10D29ACF5}" type="presParOf" srcId="{8ED986A1-9954-482F-A70F-0B8695E83905}" destId="{CB9330B1-6EBF-43F6-9B2E-3BD024E244C0}" srcOrd="0" destOrd="0" presId="urn:microsoft.com/office/officeart/2008/layout/LinedList"/>
    <dgm:cxn modelId="{9A289F67-717E-40DA-9DBC-F7A06531AE78}" type="presParOf" srcId="{8ED986A1-9954-482F-A70F-0B8695E83905}" destId="{B6033553-C6AE-4405-A295-6FEF27A34C5A}" srcOrd="1" destOrd="0" presId="urn:microsoft.com/office/officeart/2008/layout/LinedList"/>
    <dgm:cxn modelId="{05167CAB-502A-4E1C-982A-CED5FE603D48}" type="presParOf" srcId="{B6033553-C6AE-4405-A295-6FEF27A34C5A}" destId="{B7E8A3BB-5716-4115-A22C-20876F33D931}" srcOrd="0" destOrd="0" presId="urn:microsoft.com/office/officeart/2008/layout/LinedList"/>
    <dgm:cxn modelId="{B0D74F49-DC6F-41E6-A503-6538AF34C8DE}" type="presParOf" srcId="{B6033553-C6AE-4405-A295-6FEF27A34C5A}" destId="{17AAA1BC-FB16-4879-8F2A-3B42C8B992EE}" srcOrd="1" destOrd="0" presId="urn:microsoft.com/office/officeart/2008/layout/LinedList"/>
    <dgm:cxn modelId="{19426334-61A2-44F8-B0C7-8314DFCDCCDD}" type="presParOf" srcId="{8ED986A1-9954-482F-A70F-0B8695E83905}" destId="{545FE1F8-B3CD-4840-9525-C5B73D31A1DF}" srcOrd="2" destOrd="0" presId="urn:microsoft.com/office/officeart/2008/layout/LinedList"/>
    <dgm:cxn modelId="{B0D0F4E3-6309-4334-A413-7F9BCEB2EB8D}" type="presParOf" srcId="{8ED986A1-9954-482F-A70F-0B8695E83905}" destId="{357131E8-231F-4AFC-B342-03B3DF5346DD}" srcOrd="3" destOrd="0" presId="urn:microsoft.com/office/officeart/2008/layout/LinedList"/>
    <dgm:cxn modelId="{BF0A16E5-33C5-4A40-A8A0-A768A26180E8}" type="presParOf" srcId="{357131E8-231F-4AFC-B342-03B3DF5346DD}" destId="{C65AAF9A-5693-4F2A-9A75-BB8446212BAF}" srcOrd="0" destOrd="0" presId="urn:microsoft.com/office/officeart/2008/layout/LinedList"/>
    <dgm:cxn modelId="{51E98334-9393-4F26-847D-A9E105275ECC}" type="presParOf" srcId="{357131E8-231F-4AFC-B342-03B3DF5346DD}" destId="{8C1F86E2-D78D-4AD7-A188-54C194E62274}" srcOrd="1" destOrd="0" presId="urn:microsoft.com/office/officeart/2008/layout/LinedList"/>
    <dgm:cxn modelId="{EEFA2A47-804E-4866-9C65-CA7B328AAA53}" type="presParOf" srcId="{8ED986A1-9954-482F-A70F-0B8695E83905}" destId="{C5526DB5-4B20-4261-BDF8-12B302F9C001}" srcOrd="4" destOrd="0" presId="urn:microsoft.com/office/officeart/2008/layout/LinedList"/>
    <dgm:cxn modelId="{4D9E23B5-C040-4479-9D2C-5347B7916BC1}" type="presParOf" srcId="{8ED986A1-9954-482F-A70F-0B8695E83905}" destId="{C6176C3A-FE48-404D-83D4-506309CE9934}" srcOrd="5" destOrd="0" presId="urn:microsoft.com/office/officeart/2008/layout/LinedList"/>
    <dgm:cxn modelId="{323F921B-0235-4EF6-98F7-8135E7EC500B}" type="presParOf" srcId="{C6176C3A-FE48-404D-83D4-506309CE9934}" destId="{FCF9DCEF-D59F-4E89-AECE-C2F1D0E95162}" srcOrd="0" destOrd="0" presId="urn:microsoft.com/office/officeart/2008/layout/LinedList"/>
    <dgm:cxn modelId="{42FAB6D2-4AAE-4B1A-BEAF-7DAA986E391C}" type="presParOf" srcId="{C6176C3A-FE48-404D-83D4-506309CE9934}" destId="{19C3ECFE-BA9F-490E-9C00-3EA887EA4C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8BB8C5-92FC-423B-B9F2-1291BFAEC964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171C478-C4C5-4D6B-BC58-C017776B4DB2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ru-RU" dirty="0"/>
            <a:t>Разработка нового ПО для повышения удобства использования</a:t>
          </a:r>
          <a:endParaRPr lang="en-US" dirty="0"/>
        </a:p>
      </dgm:t>
    </dgm:pt>
    <dgm:pt modelId="{519917DC-ABA3-463C-94F7-B6DBE739C5D4}" type="parTrans" cxnId="{24356845-2944-4F69-9E0C-F1C09AB49000}">
      <dgm:prSet/>
      <dgm:spPr/>
      <dgm:t>
        <a:bodyPr/>
        <a:lstStyle/>
        <a:p>
          <a:endParaRPr lang="en-US"/>
        </a:p>
      </dgm:t>
    </dgm:pt>
    <dgm:pt modelId="{AA21F305-53CE-4124-B826-81CF253E5F5F}" type="sibTrans" cxnId="{24356845-2944-4F69-9E0C-F1C09AB49000}">
      <dgm:prSet/>
      <dgm:spPr/>
      <dgm:t>
        <a:bodyPr/>
        <a:lstStyle/>
        <a:p>
          <a:endParaRPr lang="en-US"/>
        </a:p>
      </dgm:t>
    </dgm:pt>
    <dgm:pt modelId="{46BB8333-F225-4CF8-BB09-F95AA5AF5DF6}">
      <dgm:prSet/>
      <dgm:spPr/>
      <dgm:t>
        <a:bodyPr/>
        <a:lstStyle/>
        <a:p>
          <a:r>
            <a:rPr lang="ru-RU" dirty="0"/>
            <a:t>Усовершенствование алгоритма поиска дронов </a:t>
          </a:r>
          <a:endParaRPr lang="en-US" dirty="0"/>
        </a:p>
      </dgm:t>
    </dgm:pt>
    <dgm:pt modelId="{A57AF887-D2E6-4ACE-B088-E3C2BECDB405}" type="parTrans" cxnId="{F79AD83E-E012-4AAC-BB59-450A7C7306D8}">
      <dgm:prSet/>
      <dgm:spPr/>
      <dgm:t>
        <a:bodyPr/>
        <a:lstStyle/>
        <a:p>
          <a:endParaRPr lang="en-US"/>
        </a:p>
      </dgm:t>
    </dgm:pt>
    <dgm:pt modelId="{5EFF43DC-B415-496F-A8F3-4FB85ACAAC91}" type="sibTrans" cxnId="{F79AD83E-E012-4AAC-BB59-450A7C7306D8}">
      <dgm:prSet/>
      <dgm:spPr/>
      <dgm:t>
        <a:bodyPr/>
        <a:lstStyle/>
        <a:p>
          <a:endParaRPr lang="en-US"/>
        </a:p>
      </dgm:t>
    </dgm:pt>
    <dgm:pt modelId="{7D425DEA-DD1D-48EE-B17F-A58330A0AF05}">
      <dgm:prSet/>
      <dgm:spPr/>
      <dgm:t>
        <a:bodyPr/>
        <a:lstStyle/>
        <a:p>
          <a:r>
            <a:rPr lang="ru-RU" dirty="0"/>
            <a:t>Дополнительный сбор данных и дообучение нейронных сетей</a:t>
          </a:r>
          <a:endParaRPr lang="en-US" dirty="0"/>
        </a:p>
      </dgm:t>
    </dgm:pt>
    <dgm:pt modelId="{97434846-519F-4376-8E20-50407D1672D0}" type="parTrans" cxnId="{3A74C3BC-F8F2-4BAB-AED1-947626E0EE01}">
      <dgm:prSet/>
      <dgm:spPr/>
      <dgm:t>
        <a:bodyPr/>
        <a:lstStyle/>
        <a:p>
          <a:endParaRPr lang="en-US"/>
        </a:p>
      </dgm:t>
    </dgm:pt>
    <dgm:pt modelId="{A9C646D0-DC69-4902-AB54-58225C186528}" type="sibTrans" cxnId="{3A74C3BC-F8F2-4BAB-AED1-947626E0EE01}">
      <dgm:prSet/>
      <dgm:spPr/>
      <dgm:t>
        <a:bodyPr/>
        <a:lstStyle/>
        <a:p>
          <a:endParaRPr lang="en-US"/>
        </a:p>
      </dgm:t>
    </dgm:pt>
    <dgm:pt modelId="{58519560-09DD-40D5-B031-AAA31DD65B38}">
      <dgm:prSet/>
      <dgm:spPr/>
      <dgm:t>
        <a:bodyPr/>
        <a:lstStyle/>
        <a:p>
          <a:r>
            <a:rPr lang="ru-RU"/>
            <a:t>Уменьшение стоимости</a:t>
          </a:r>
          <a:endParaRPr lang="en-US"/>
        </a:p>
      </dgm:t>
    </dgm:pt>
    <dgm:pt modelId="{E1737966-36AA-4BC7-B7CD-9F5147114F66}" type="parTrans" cxnId="{09C52B91-E8D2-4D9C-95D8-A96F9883345F}">
      <dgm:prSet/>
      <dgm:spPr/>
      <dgm:t>
        <a:bodyPr/>
        <a:lstStyle/>
        <a:p>
          <a:endParaRPr lang="en-US"/>
        </a:p>
      </dgm:t>
    </dgm:pt>
    <dgm:pt modelId="{1BED2D9F-D318-4356-BEC5-52B5B257D50A}" type="sibTrans" cxnId="{09C52B91-E8D2-4D9C-95D8-A96F9883345F}">
      <dgm:prSet/>
      <dgm:spPr/>
      <dgm:t>
        <a:bodyPr/>
        <a:lstStyle/>
        <a:p>
          <a:endParaRPr lang="en-US"/>
        </a:p>
      </dgm:t>
    </dgm:pt>
    <dgm:pt modelId="{EC03F441-24D6-4899-9DAF-15D8E333B65A}">
      <dgm:prSet/>
      <dgm:spPr/>
      <dgm:t>
        <a:bodyPr/>
        <a:lstStyle/>
        <a:p>
          <a:r>
            <a:rPr lang="ru-RU" dirty="0"/>
            <a:t>Доработка дизайна</a:t>
          </a:r>
          <a:endParaRPr lang="en-US" dirty="0"/>
        </a:p>
      </dgm:t>
    </dgm:pt>
    <dgm:pt modelId="{95F492FE-8E33-47F2-8035-7B1F7A54C5FE}" type="parTrans" cxnId="{3BB4EAFD-5CAD-4A95-AA98-967645EFC2F9}">
      <dgm:prSet/>
      <dgm:spPr/>
      <dgm:t>
        <a:bodyPr/>
        <a:lstStyle/>
        <a:p>
          <a:endParaRPr lang="en-US"/>
        </a:p>
      </dgm:t>
    </dgm:pt>
    <dgm:pt modelId="{5A88C9FB-771C-4000-9C1A-AB2AC49D6B2F}" type="sibTrans" cxnId="{3BB4EAFD-5CAD-4A95-AA98-967645EFC2F9}">
      <dgm:prSet/>
      <dgm:spPr/>
      <dgm:t>
        <a:bodyPr/>
        <a:lstStyle/>
        <a:p>
          <a:endParaRPr lang="en-US"/>
        </a:p>
      </dgm:t>
    </dgm:pt>
    <dgm:pt modelId="{43DC1624-7173-4F60-AD6B-6DCAA0578420}" type="pres">
      <dgm:prSet presAssocID="{A48BB8C5-92FC-423B-B9F2-1291BFAEC964}" presName="diagram" presStyleCnt="0">
        <dgm:presLayoutVars>
          <dgm:dir/>
          <dgm:resizeHandles val="exact"/>
        </dgm:presLayoutVars>
      </dgm:prSet>
      <dgm:spPr/>
    </dgm:pt>
    <dgm:pt modelId="{C74C7FC4-476B-40B2-8BA9-543F6A545940}" type="pres">
      <dgm:prSet presAssocID="{3171C478-C4C5-4D6B-BC58-C017776B4DB2}" presName="node" presStyleLbl="node1" presStyleIdx="0" presStyleCnt="5">
        <dgm:presLayoutVars>
          <dgm:bulletEnabled val="1"/>
        </dgm:presLayoutVars>
      </dgm:prSet>
      <dgm:spPr/>
    </dgm:pt>
    <dgm:pt modelId="{E6D8A2D3-9E18-4C9D-B400-BA41BE8D94E6}" type="pres">
      <dgm:prSet presAssocID="{AA21F305-53CE-4124-B826-81CF253E5F5F}" presName="sibTrans" presStyleCnt="0"/>
      <dgm:spPr/>
    </dgm:pt>
    <dgm:pt modelId="{7F006758-AE54-4618-9BE3-001F3ADDFAAB}" type="pres">
      <dgm:prSet presAssocID="{46BB8333-F225-4CF8-BB09-F95AA5AF5DF6}" presName="node" presStyleLbl="node1" presStyleIdx="1" presStyleCnt="5">
        <dgm:presLayoutVars>
          <dgm:bulletEnabled val="1"/>
        </dgm:presLayoutVars>
      </dgm:prSet>
      <dgm:spPr/>
    </dgm:pt>
    <dgm:pt modelId="{132CFAF4-CA00-4D76-A270-FFE4942062A9}" type="pres">
      <dgm:prSet presAssocID="{5EFF43DC-B415-496F-A8F3-4FB85ACAAC91}" presName="sibTrans" presStyleCnt="0"/>
      <dgm:spPr/>
    </dgm:pt>
    <dgm:pt modelId="{83E329B1-0BE5-40CC-A580-1AEF4C5210AD}" type="pres">
      <dgm:prSet presAssocID="{7D425DEA-DD1D-48EE-B17F-A58330A0AF05}" presName="node" presStyleLbl="node1" presStyleIdx="2" presStyleCnt="5">
        <dgm:presLayoutVars>
          <dgm:bulletEnabled val="1"/>
        </dgm:presLayoutVars>
      </dgm:prSet>
      <dgm:spPr/>
    </dgm:pt>
    <dgm:pt modelId="{FC9E4E12-18F7-413C-81CA-CDF002CE30EE}" type="pres">
      <dgm:prSet presAssocID="{A9C646D0-DC69-4902-AB54-58225C186528}" presName="sibTrans" presStyleCnt="0"/>
      <dgm:spPr/>
    </dgm:pt>
    <dgm:pt modelId="{9C1453AC-0682-4F2A-8FAD-9559EDB6E2A2}" type="pres">
      <dgm:prSet presAssocID="{58519560-09DD-40D5-B031-AAA31DD65B38}" presName="node" presStyleLbl="node1" presStyleIdx="3" presStyleCnt="5">
        <dgm:presLayoutVars>
          <dgm:bulletEnabled val="1"/>
        </dgm:presLayoutVars>
      </dgm:prSet>
      <dgm:spPr/>
    </dgm:pt>
    <dgm:pt modelId="{C32C4218-307F-4C7F-B140-95BC63B6BC67}" type="pres">
      <dgm:prSet presAssocID="{1BED2D9F-D318-4356-BEC5-52B5B257D50A}" presName="sibTrans" presStyleCnt="0"/>
      <dgm:spPr/>
    </dgm:pt>
    <dgm:pt modelId="{38BB07F8-203E-4DE2-B77B-E4A8D14D51D4}" type="pres">
      <dgm:prSet presAssocID="{EC03F441-24D6-4899-9DAF-15D8E333B65A}" presName="node" presStyleLbl="node1" presStyleIdx="4" presStyleCnt="5">
        <dgm:presLayoutVars>
          <dgm:bulletEnabled val="1"/>
        </dgm:presLayoutVars>
      </dgm:prSet>
      <dgm:spPr/>
    </dgm:pt>
  </dgm:ptLst>
  <dgm:cxnLst>
    <dgm:cxn modelId="{0BA7FC26-49A6-4159-B805-DAD7E00E29A2}" type="presOf" srcId="{A48BB8C5-92FC-423B-B9F2-1291BFAEC964}" destId="{43DC1624-7173-4F60-AD6B-6DCAA0578420}" srcOrd="0" destOrd="0" presId="urn:microsoft.com/office/officeart/2005/8/layout/default"/>
    <dgm:cxn modelId="{D4B87333-B799-406C-AD1B-4033F166F09E}" type="presOf" srcId="{58519560-09DD-40D5-B031-AAA31DD65B38}" destId="{9C1453AC-0682-4F2A-8FAD-9559EDB6E2A2}" srcOrd="0" destOrd="0" presId="urn:microsoft.com/office/officeart/2005/8/layout/default"/>
    <dgm:cxn modelId="{F79AD83E-E012-4AAC-BB59-450A7C7306D8}" srcId="{A48BB8C5-92FC-423B-B9F2-1291BFAEC964}" destId="{46BB8333-F225-4CF8-BB09-F95AA5AF5DF6}" srcOrd="1" destOrd="0" parTransId="{A57AF887-D2E6-4ACE-B088-E3C2BECDB405}" sibTransId="{5EFF43DC-B415-496F-A8F3-4FB85ACAAC91}"/>
    <dgm:cxn modelId="{6D511662-E9FF-43E5-B8B2-BEF76566A3CD}" type="presOf" srcId="{3171C478-C4C5-4D6B-BC58-C017776B4DB2}" destId="{C74C7FC4-476B-40B2-8BA9-543F6A545940}" srcOrd="0" destOrd="0" presId="urn:microsoft.com/office/officeart/2005/8/layout/default"/>
    <dgm:cxn modelId="{24356845-2944-4F69-9E0C-F1C09AB49000}" srcId="{A48BB8C5-92FC-423B-B9F2-1291BFAEC964}" destId="{3171C478-C4C5-4D6B-BC58-C017776B4DB2}" srcOrd="0" destOrd="0" parTransId="{519917DC-ABA3-463C-94F7-B6DBE739C5D4}" sibTransId="{AA21F305-53CE-4124-B826-81CF253E5F5F}"/>
    <dgm:cxn modelId="{AFB87D6D-9A87-4FE4-B859-6FDF4294A137}" type="presOf" srcId="{7D425DEA-DD1D-48EE-B17F-A58330A0AF05}" destId="{83E329B1-0BE5-40CC-A580-1AEF4C5210AD}" srcOrd="0" destOrd="0" presId="urn:microsoft.com/office/officeart/2005/8/layout/default"/>
    <dgm:cxn modelId="{09C52B91-E8D2-4D9C-95D8-A96F9883345F}" srcId="{A48BB8C5-92FC-423B-B9F2-1291BFAEC964}" destId="{58519560-09DD-40D5-B031-AAA31DD65B38}" srcOrd="3" destOrd="0" parTransId="{E1737966-36AA-4BC7-B7CD-9F5147114F66}" sibTransId="{1BED2D9F-D318-4356-BEC5-52B5B257D50A}"/>
    <dgm:cxn modelId="{3D22A6A4-D4C2-4201-BC4C-565DE905474E}" type="presOf" srcId="{46BB8333-F225-4CF8-BB09-F95AA5AF5DF6}" destId="{7F006758-AE54-4618-9BE3-001F3ADDFAAB}" srcOrd="0" destOrd="0" presId="urn:microsoft.com/office/officeart/2005/8/layout/default"/>
    <dgm:cxn modelId="{3A74C3BC-F8F2-4BAB-AED1-947626E0EE01}" srcId="{A48BB8C5-92FC-423B-B9F2-1291BFAEC964}" destId="{7D425DEA-DD1D-48EE-B17F-A58330A0AF05}" srcOrd="2" destOrd="0" parTransId="{97434846-519F-4376-8E20-50407D1672D0}" sibTransId="{A9C646D0-DC69-4902-AB54-58225C186528}"/>
    <dgm:cxn modelId="{B024DEE4-EF50-4A6D-A479-E23CD29278D9}" type="presOf" srcId="{EC03F441-24D6-4899-9DAF-15D8E333B65A}" destId="{38BB07F8-203E-4DE2-B77B-E4A8D14D51D4}" srcOrd="0" destOrd="0" presId="urn:microsoft.com/office/officeart/2005/8/layout/default"/>
    <dgm:cxn modelId="{3BB4EAFD-5CAD-4A95-AA98-967645EFC2F9}" srcId="{A48BB8C5-92FC-423B-B9F2-1291BFAEC964}" destId="{EC03F441-24D6-4899-9DAF-15D8E333B65A}" srcOrd="4" destOrd="0" parTransId="{95F492FE-8E33-47F2-8035-7B1F7A54C5FE}" sibTransId="{5A88C9FB-771C-4000-9C1A-AB2AC49D6B2F}"/>
    <dgm:cxn modelId="{FD1B905F-2406-4591-9F57-D7A0A8BE349D}" type="presParOf" srcId="{43DC1624-7173-4F60-AD6B-6DCAA0578420}" destId="{C74C7FC4-476B-40B2-8BA9-543F6A545940}" srcOrd="0" destOrd="0" presId="urn:microsoft.com/office/officeart/2005/8/layout/default"/>
    <dgm:cxn modelId="{99706F0B-F652-462D-A67E-BD28B5A4F6A1}" type="presParOf" srcId="{43DC1624-7173-4F60-AD6B-6DCAA0578420}" destId="{E6D8A2D3-9E18-4C9D-B400-BA41BE8D94E6}" srcOrd="1" destOrd="0" presId="urn:microsoft.com/office/officeart/2005/8/layout/default"/>
    <dgm:cxn modelId="{426DFAA1-4393-4590-8CDC-A45D62724A2B}" type="presParOf" srcId="{43DC1624-7173-4F60-AD6B-6DCAA0578420}" destId="{7F006758-AE54-4618-9BE3-001F3ADDFAAB}" srcOrd="2" destOrd="0" presId="urn:microsoft.com/office/officeart/2005/8/layout/default"/>
    <dgm:cxn modelId="{C3734271-4D77-4B0E-9B86-F81916CE2C61}" type="presParOf" srcId="{43DC1624-7173-4F60-AD6B-6DCAA0578420}" destId="{132CFAF4-CA00-4D76-A270-FFE4942062A9}" srcOrd="3" destOrd="0" presId="urn:microsoft.com/office/officeart/2005/8/layout/default"/>
    <dgm:cxn modelId="{4E836F49-C0CF-4333-ADBA-1301BF1F7A03}" type="presParOf" srcId="{43DC1624-7173-4F60-AD6B-6DCAA0578420}" destId="{83E329B1-0BE5-40CC-A580-1AEF4C5210AD}" srcOrd="4" destOrd="0" presId="urn:microsoft.com/office/officeart/2005/8/layout/default"/>
    <dgm:cxn modelId="{93224BE0-48FB-4B55-9388-A8D829CABA7F}" type="presParOf" srcId="{43DC1624-7173-4F60-AD6B-6DCAA0578420}" destId="{FC9E4E12-18F7-413C-81CA-CDF002CE30EE}" srcOrd="5" destOrd="0" presId="urn:microsoft.com/office/officeart/2005/8/layout/default"/>
    <dgm:cxn modelId="{0FD58B23-92A6-4BAE-AEE6-09EDFFEA4C18}" type="presParOf" srcId="{43DC1624-7173-4F60-AD6B-6DCAA0578420}" destId="{9C1453AC-0682-4F2A-8FAD-9559EDB6E2A2}" srcOrd="6" destOrd="0" presId="urn:microsoft.com/office/officeart/2005/8/layout/default"/>
    <dgm:cxn modelId="{20951CD6-2F47-48EC-8332-EC0BF70E0F34}" type="presParOf" srcId="{43DC1624-7173-4F60-AD6B-6DCAA0578420}" destId="{C32C4218-307F-4C7F-B140-95BC63B6BC67}" srcOrd="7" destOrd="0" presId="urn:microsoft.com/office/officeart/2005/8/layout/default"/>
    <dgm:cxn modelId="{16E3B53D-3AA0-4D43-A6E2-9F5867C90D2E}" type="presParOf" srcId="{43DC1624-7173-4F60-AD6B-6DCAA0578420}" destId="{38BB07F8-203E-4DE2-B77B-E4A8D14D51D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1F089-E147-4B2D-829F-C05EA3D22EB3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590E5-E68B-49B0-A7D1-C2A75023A006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Датасет для классификации дронов: собирался вручную с использованием готовых данных</a:t>
          </a:r>
          <a:endParaRPr lang="en-US" sz="3700" kern="1200"/>
        </a:p>
      </dsp:txBody>
      <dsp:txXfrm>
        <a:off x="0" y="2124"/>
        <a:ext cx="10515600" cy="1449029"/>
      </dsp:txXfrm>
    </dsp:sp>
    <dsp:sp modelId="{A2AD8278-2F3A-4959-9947-2DCCBEED572C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FE999-44E9-4599-8AE0-1EE4927E7F0C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Датасет детекции: собирался вручную с использованием готовых данных</a:t>
          </a:r>
          <a:endParaRPr lang="en-US" sz="3700" kern="1200"/>
        </a:p>
      </dsp:txBody>
      <dsp:txXfrm>
        <a:off x="0" y="1451154"/>
        <a:ext cx="10515600" cy="1449029"/>
      </dsp:txXfrm>
    </dsp:sp>
    <dsp:sp modelId="{F5E4D5B4-B1B5-4B00-9B95-969357ABE1AE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57401-A5A0-4A7C-BC66-36B0B1510666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Датасет определения координат: полностью собирался вручную</a:t>
          </a:r>
          <a:endParaRPr lang="en-US" sz="3700" kern="1200"/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330B1-6EBF-43F6-9B2E-3BD024E244C0}">
      <dsp:nvSpPr>
        <dsp:cNvPr id="0" name=""/>
        <dsp:cNvSpPr/>
      </dsp:nvSpPr>
      <dsp:spPr>
        <a:xfrm>
          <a:off x="0" y="2124"/>
          <a:ext cx="4712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8A3BB-5716-4115-A22C-20876F33D931}">
      <dsp:nvSpPr>
        <dsp:cNvPr id="0" name=""/>
        <dsp:cNvSpPr/>
      </dsp:nvSpPr>
      <dsp:spPr>
        <a:xfrm>
          <a:off x="0" y="2124"/>
          <a:ext cx="4712493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При изготовлении в качестве материалов использовались:  </a:t>
          </a:r>
          <a:endParaRPr lang="en-US" sz="2900" kern="1200" dirty="0"/>
        </a:p>
      </dsp:txBody>
      <dsp:txXfrm>
        <a:off x="0" y="2124"/>
        <a:ext cx="4712493" cy="1449029"/>
      </dsp:txXfrm>
    </dsp:sp>
    <dsp:sp modelId="{545FE1F8-B3CD-4840-9525-C5B73D31A1DF}">
      <dsp:nvSpPr>
        <dsp:cNvPr id="0" name=""/>
        <dsp:cNvSpPr/>
      </dsp:nvSpPr>
      <dsp:spPr>
        <a:xfrm>
          <a:off x="0" y="1451154"/>
          <a:ext cx="4712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AAF9A-5693-4F2A-9A75-BB8446212BAF}">
      <dsp:nvSpPr>
        <dsp:cNvPr id="0" name=""/>
        <dsp:cNvSpPr/>
      </dsp:nvSpPr>
      <dsp:spPr>
        <a:xfrm>
          <a:off x="0" y="1451154"/>
          <a:ext cx="4712493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Фанера</a:t>
          </a:r>
          <a:endParaRPr lang="en-US" sz="2900" kern="1200"/>
        </a:p>
      </dsp:txBody>
      <dsp:txXfrm>
        <a:off x="0" y="1451154"/>
        <a:ext cx="4712493" cy="1449029"/>
      </dsp:txXfrm>
    </dsp:sp>
    <dsp:sp modelId="{C5526DB5-4B20-4261-BDF8-12B302F9C001}">
      <dsp:nvSpPr>
        <dsp:cNvPr id="0" name=""/>
        <dsp:cNvSpPr/>
      </dsp:nvSpPr>
      <dsp:spPr>
        <a:xfrm>
          <a:off x="0" y="2900183"/>
          <a:ext cx="4712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9DCEF-D59F-4E89-AECE-C2F1D0E95162}">
      <dsp:nvSpPr>
        <dsp:cNvPr id="0" name=""/>
        <dsp:cNvSpPr/>
      </dsp:nvSpPr>
      <dsp:spPr>
        <a:xfrm>
          <a:off x="0" y="2900183"/>
          <a:ext cx="4712493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PETG-</a:t>
          </a:r>
          <a:r>
            <a:rPr lang="ru-RU" sz="2900" kern="1200" dirty="0"/>
            <a:t>пластик  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2900183"/>
        <a:ext cx="4712493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7FC4-476B-40B2-8BA9-543F6A54594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ru-RU" sz="2400" kern="1200" dirty="0"/>
            <a:t>Разработка нового ПО для повышения удобства использования</a:t>
          </a:r>
          <a:endParaRPr lang="en-US" sz="2400" kern="1200" dirty="0"/>
        </a:p>
      </dsp:txBody>
      <dsp:txXfrm>
        <a:off x="0" y="39687"/>
        <a:ext cx="3286125" cy="1971675"/>
      </dsp:txXfrm>
    </dsp:sp>
    <dsp:sp modelId="{7F006758-AE54-4618-9BE3-001F3ADDFAAB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Усовершенствование алгоритма поиска дронов </a:t>
          </a:r>
          <a:endParaRPr lang="en-US" sz="2400" kern="1200" dirty="0"/>
        </a:p>
      </dsp:txBody>
      <dsp:txXfrm>
        <a:off x="3614737" y="39687"/>
        <a:ext cx="3286125" cy="1971675"/>
      </dsp:txXfrm>
    </dsp:sp>
    <dsp:sp modelId="{83E329B1-0BE5-40CC-A580-1AEF4C5210AD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Дополнительный сбор данных и дообучение нейронных сетей</a:t>
          </a:r>
          <a:endParaRPr lang="en-US" sz="2400" kern="1200" dirty="0"/>
        </a:p>
      </dsp:txBody>
      <dsp:txXfrm>
        <a:off x="7229475" y="39687"/>
        <a:ext cx="3286125" cy="1971675"/>
      </dsp:txXfrm>
    </dsp:sp>
    <dsp:sp modelId="{9C1453AC-0682-4F2A-8FAD-9559EDB6E2A2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Уменьшение стоимости</a:t>
          </a:r>
          <a:endParaRPr lang="en-US" sz="2400" kern="1200"/>
        </a:p>
      </dsp:txBody>
      <dsp:txXfrm>
        <a:off x="1807368" y="2339975"/>
        <a:ext cx="3286125" cy="1971675"/>
      </dsp:txXfrm>
    </dsp:sp>
    <dsp:sp modelId="{38BB07F8-203E-4DE2-B77B-E4A8D14D51D4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Доработка дизайна</a:t>
          </a:r>
          <a:endParaRPr lang="en-US" sz="2400" kern="1200" dirty="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C63867-3C7B-4D46-9DF4-F47104254C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7D6896C-E96B-4DAB-B0E3-7C130A95F9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5E32694-7669-4A38-8E58-CC125C045A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36D1FEF-E056-4D42-B973-FEEB29E5F2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46539A9-646C-4F8B-9387-0EF47052D8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69F6F174-D371-4C80-881E-323768DB91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556D7303-7F16-4B19-84DB-C96A8DD6DD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34ED09FD-0A37-49D4-8ABB-4CE13CF386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15D200D5-8120-4DF2-86DE-56F49C50BC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CAEE34DF-C446-494A-B5CE-2E9A2627E0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AC5193-4B06-4E6A-9DF3-08E1650C53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98F5A8-BB1F-46A7-BAC4-9C548FBC7C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B6E8E6E-8626-4175-9C79-13C441FD92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9C4788E-9F00-473B-BB8B-FC1EB34E1D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C1CFCA1-8C4F-4859-BA26-E948094A07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669EB22-DF3F-4389-ADDB-3BEEA85D14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66EEED4-6AEC-4C3F-BEDD-29E333CECB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C393FB2-A67C-4292-AA50-F3BCCBD6E7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CAD07E-58FE-4DE8-AC56-11449D8D8791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80E1A10-BD88-425E-9D7E-80D17436E428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3FEB89-25EA-4DED-A4FF-FBA709C37E93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F4B00B-E6C1-45A4-951E-4CF99C22EC12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A25539-087E-4304-9E29-B53112BF569B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722BA3-E318-4732-8A55-A02B5459FCBB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0D82E5-D32E-40F8-AB5F-A786D9C8DE1A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7DABA09-1522-4D80-9F35-7F06033F0141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D48889-8ED9-4E5E-ACA3-501C33835FA8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E840F9-7A05-46DB-B4E4-912A7893ADD7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42E844-A768-4792-B843-F6ADB1D94C5C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164A7C-8E66-4BE3-B43F-68DA681F241E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6523CC-97F3-4FF8-8572-EB15921C2CB7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85A1A3D-3D36-448F-943E-B1D82495F442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73F043-118C-4995-9C75-EB8AA5AFA0B9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0AA15A-4D07-4907-8EDF-9DC9E7E75B69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1BD616-64B5-4974-BFC1-A156E6B59ABA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7FE881-153D-451A-A522-CF4758E388CB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svg"/><Relationship Id="rId3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rgbClr val="404040"/>
          </a:solidFill>
          <a:ln>
            <a:solidFill>
              <a:srgbClr val="0f4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65000" y="3499200"/>
            <a:ext cx="6052680" cy="242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ptos Display"/>
              </a:rPr>
              <a:t>Система комплексного отслеживания и детектирования дронов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Freeform: Shap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6160" y="720"/>
            <a:ext cx="4349160" cy="3142080"/>
          </a:xfrm>
          <a:custGeom>
            <a:avLst/>
            <a:gdLst>
              <a:gd name="textAreaLeft" fmla="*/ 0 w 4349160"/>
              <a:gd name="textAreaRight" fmla="*/ 4349880 w 4349160"/>
              <a:gd name="textAreaTop" fmla="*/ 0 h 3142080"/>
              <a:gd name="textAreaBottom" fmla="*/ 3142800 h 3142080"/>
            </a:gdLst>
            <a:ahLst/>
            <a:rect l="textAreaLeft" t="textAreaTop" r="textAreaRight" b="textAreaBottom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8" name="Freeform: Shap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53600" y="1421280"/>
            <a:ext cx="4537440" cy="5436000"/>
          </a:xfrm>
          <a:custGeom>
            <a:avLst/>
            <a:gdLst>
              <a:gd name="textAreaLeft" fmla="*/ 0 w 4537440"/>
              <a:gd name="textAreaRight" fmla="*/ 4538160 w 4537440"/>
              <a:gd name="textAreaTop" fmla="*/ 0 h 5436000"/>
              <a:gd name="textAreaBottom" fmla="*/ 5436720 h 5436000"/>
            </a:gdLst>
            <a:ahLst/>
            <a:rect l="textAreaLeft" t="textAreaTop" r="textAreaRight" b="textAreaBottom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9" name="Freeform: Shap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39240" y="0"/>
            <a:ext cx="4022640" cy="2979360"/>
          </a:xfrm>
          <a:custGeom>
            <a:avLst/>
            <a:gdLst>
              <a:gd name="textAreaLeft" fmla="*/ 0 w 4022640"/>
              <a:gd name="textAreaRight" fmla="*/ 4023360 w 4022640"/>
              <a:gd name="textAreaTop" fmla="*/ 0 h 2979360"/>
              <a:gd name="textAreaBottom" fmla="*/ 2980080 h 2979360"/>
            </a:gdLst>
            <a:ahLst/>
            <a:rect l="textAreaLeft" t="textAreaTop" r="textAreaRight" b="textAreaBottom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215240" y="356040"/>
            <a:ext cx="2877840" cy="179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10 класс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Freeform: Shap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7040" y="1584360"/>
            <a:ext cx="4374360" cy="5272920"/>
          </a:xfrm>
          <a:custGeom>
            <a:avLst/>
            <a:gdLst>
              <a:gd name="textAreaLeft" fmla="*/ 0 w 4374360"/>
              <a:gd name="textAreaRight" fmla="*/ 4375080 w 4374360"/>
              <a:gd name="textAreaTop" fmla="*/ 0 h 5272920"/>
              <a:gd name="textAreaBottom" fmla="*/ 5273640 h 5272920"/>
            </a:gdLst>
            <a:ahLst/>
            <a:rect l="textAreaLeft" t="textAreaTop" r="textAreaRight" b="textAreaBottom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2" name="TextBox 3"/>
          <p:cNvSpPr/>
          <p:nvPr/>
        </p:nvSpPr>
        <p:spPr>
          <a:xfrm>
            <a:off x="8386200" y="3143520"/>
            <a:ext cx="3474000" cy="277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90000"/>
              </a:lnSpc>
              <a:spcAft>
                <a:spcPts val="601"/>
              </a:spcAf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г. Москва, 2025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40080" y="325440"/>
            <a:ext cx="4367880" cy="195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Aptos Display"/>
              </a:rPr>
              <a:t>Нейронные сети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sketchy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080" y="2586960"/>
            <a:ext cx="3474000" cy="17640"/>
          </a:xfrm>
          <a:custGeom>
            <a:avLst/>
            <a:gdLst>
              <a:gd name="textAreaLeft" fmla="*/ 0 w 3474000"/>
              <a:gd name="textAreaRight" fmla="*/ 3474720 w 3474000"/>
              <a:gd name="textAreaTop" fmla="*/ 0 h 17640"/>
              <a:gd name="textAreaBottom" fmla="*/ 18360 h 17640"/>
            </a:gdLst>
            <a:ahLst/>
            <a:rect l="textAreaLeft" t="textAreaTop" r="textAreaRight" b="textAreaBottom"/>
            <a:pathLst>
              <a:path fill="none" w="3474720" h="18288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stroke="0" w="3474720" h="18288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4450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40080" y="2872800"/>
            <a:ext cx="4242960" cy="33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trike="noStrike" u="none">
                <a:solidFill>
                  <a:schemeClr val="dk1"/>
                </a:solidFill>
                <a:uFillTx/>
                <a:latin typeface="Aptos"/>
              </a:rPr>
              <a:t>Для определения присутствия дрона: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ptos"/>
              </a:rPr>
              <a:t>Wav2Vec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trike="noStrike" u="none">
                <a:solidFill>
                  <a:schemeClr val="dk1"/>
                </a:solidFill>
                <a:uFillTx/>
                <a:latin typeface="Aptos"/>
              </a:rPr>
              <a:t>Для детектирования: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ptos"/>
              </a:rPr>
              <a:t>YOLOv8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trike="noStrike" u="none">
                <a:solidFill>
                  <a:schemeClr val="dk1"/>
                </a:solidFill>
                <a:uFillTx/>
                <a:latin typeface="Aptos"/>
              </a:rPr>
              <a:t>Для определения координат: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ptos"/>
              </a:rPr>
              <a:t>CatBoost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icture 4"/>
          <p:cNvSpPr/>
          <p:nvPr/>
        </p:nvSpPr>
        <p:spPr>
          <a:xfrm>
            <a:off x="5311800" y="0"/>
            <a:ext cx="6878160" cy="6857280"/>
          </a:xfrm>
          <a:custGeom>
            <a:avLst/>
            <a:gdLst>
              <a:gd name="textAreaLeft" fmla="*/ 0 w 6878160"/>
              <a:gd name="textAreaRight" fmla="*/ 6878880 w 68781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Материалы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4270137856"/>
              </p:ext>
            </p:extLst>
          </p:nvPr>
        </p:nvGraphicFramePr>
        <p:xfrm>
          <a:off x="838080" y="1825560"/>
          <a:ext cx="4711680" cy="435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5" name="TextBox 3"/>
          <p:cNvSpPr/>
          <p:nvPr/>
        </p:nvSpPr>
        <p:spPr>
          <a:xfrm>
            <a:off x="6095880" y="1825560"/>
            <a:ext cx="549252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000" strike="noStrike" u="none">
                <a:solidFill>
                  <a:schemeClr val="dk1"/>
                </a:solidFill>
                <a:uFillTx/>
                <a:latin typeface="Aptos"/>
              </a:rPr>
              <a:t>Модели были напечатаны на 3D принтере из PETG-пластика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000" strike="noStrike" u="none">
                <a:solidFill>
                  <a:schemeClr val="dk1"/>
                </a:solidFill>
                <a:uFillTx/>
                <a:latin typeface="Aptos"/>
              </a:rPr>
              <a:t>Все пластиковые детали были смоделированы в приложении Компас 3D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-396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Экономическая оценка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7" name="Объект 2"/>
          <p:cNvGraphicFramePr/>
          <p:nvPr/>
        </p:nvGraphicFramePr>
        <p:xfrm>
          <a:off x="599400" y="975240"/>
          <a:ext cx="10752840" cy="6837840"/>
        </p:xfrm>
        <a:graphic>
          <a:graphicData uri="http://schemas.openxmlformats.org/drawingml/2006/table">
            <a:tbl>
              <a:tblPr/>
              <a:tblGrid>
                <a:gridCol w="2674440"/>
                <a:gridCol w="2743560"/>
                <a:gridCol w="2667600"/>
                <a:gridCol w="2667600"/>
              </a:tblGrid>
              <a:tr h="462600">
                <a:tc>
                  <a:txBody>
                    <a:bodyPr anchor="ctr">
                      <a:noAutofit/>
                    </a:bodyPr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Элемент</a:t>
                      </a:r>
                      <a:r>
                        <a:rPr b="1" lang="ru-RU" sz="9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 </a:t>
                      </a:r>
                      <a:endParaRPr b="0" lang="ru-RU" sz="9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50040" algn="just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Количество</a:t>
                      </a:r>
                      <a:endParaRPr b="0" lang="ru-RU" sz="11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0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0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Цена (руб.)</a:t>
                      </a:r>
                      <a:r>
                        <a:rPr b="1" lang="ru-RU" sz="9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 </a:t>
                      </a:r>
                      <a:endParaRPr b="0" lang="ru-RU" sz="9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0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0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Стоимость (руб.)</a:t>
                      </a:r>
                      <a:r>
                        <a:rPr b="1" lang="ru-RU" sz="9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 </a:t>
                      </a:r>
                      <a:endParaRPr b="0" lang="ru-RU" sz="9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Плата Arduino </a:t>
                      </a:r>
                      <a:r>
                        <a:rPr b="1" lang="en-US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Nano</a:t>
                      </a:r>
                      <a:r>
                        <a:rPr b="1" lang="en-US" sz="9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 </a:t>
                      </a:r>
                      <a:endParaRPr b="0" lang="ru-RU" sz="9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150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150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62240">
                <a:tc>
                  <a:txBody>
                    <a:bodyPr anchor="ctr">
                      <a:noAutofit/>
                    </a:bodyPr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Сервопривод MG996R</a:t>
                      </a:r>
                      <a:r>
                        <a:rPr b="1" lang="ru-RU" sz="9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 </a:t>
                      </a:r>
                      <a:endParaRPr b="0" lang="ru-RU" sz="9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2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130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260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79160">
                <a:tc>
                  <a:txBody>
                    <a:bodyPr anchor="ctr">
                      <a:noAutofit/>
                    </a:bodyPr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US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Raspberry Pi 4</a:t>
                      </a:r>
                      <a:endParaRPr b="0" lang="ru-RU" sz="11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 </a:t>
                      </a: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6116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611</a:t>
                      </a: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6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62240">
                <a:tc>
                  <a:txBody>
                    <a:bodyPr anchor="ctr">
                      <a:noAutofit/>
                    </a:bodyPr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en-US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Акустический паролон (1 </a:t>
                      </a: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кг</a:t>
                      </a:r>
                      <a:r>
                        <a:rPr b="1" lang="en-US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)</a:t>
                      </a:r>
                      <a:endParaRPr b="0" lang="ru-RU" sz="11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0,2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900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180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62240">
                <a:tc>
                  <a:txBody>
                    <a:bodyPr anchor="ctr">
                      <a:noAutofit/>
                    </a:bodyPr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Аккумулятор 18650</a:t>
                      </a:r>
                      <a:r>
                        <a:rPr b="1" lang="ru-RU" sz="9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 </a:t>
                      </a:r>
                      <a:endParaRPr b="0" lang="ru-RU" sz="9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4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150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600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62240">
                <a:tc>
                  <a:txBody>
                    <a:bodyPr anchor="ctr">
                      <a:noAutofit/>
                    </a:bodyPr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Микрофон KY-037</a:t>
                      </a:r>
                      <a:endParaRPr b="0" lang="ru-RU" sz="11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   </a:t>
                      </a: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70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70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62240">
                <a:tc>
                  <a:txBody>
                    <a:bodyPr anchor="ctr">
                      <a:noAutofit/>
                    </a:bodyPr>
                    <a:p>
                      <a:pPr marL="50040" algn="just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Тумблер клавишный</a:t>
                      </a:r>
                      <a:r>
                        <a:rPr b="1" lang="ru-RU" sz="9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 </a:t>
                      </a:r>
                      <a:endParaRPr b="0" lang="ru-RU" sz="9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30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30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62240">
                <a:tc>
                  <a:txBody>
                    <a:bodyPr anchor="t">
                      <a:noAutofit/>
                    </a:bodyPr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Микрофон CBR CBM 010</a:t>
                      </a:r>
                      <a:endParaRPr b="0" lang="ru-RU" sz="11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4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60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240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62240">
                <a:tc>
                  <a:txBody>
                    <a:bodyPr anchor="t">
                      <a:noAutofit/>
                    </a:bodyPr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Холдер 18650 двойной </a:t>
                      </a:r>
                      <a:endParaRPr b="0" lang="ru-RU" sz="11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2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marL="76320"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60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120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62240">
                <a:tc>
                  <a:txBody>
                    <a:bodyPr anchor="ctr">
                      <a:noAutofit/>
                    </a:bodyPr>
                    <a:p>
                      <a:pPr marL="50040" algn="just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PETG-пластик (1 кг)</a:t>
                      </a:r>
                      <a:r>
                        <a:rPr b="1" lang="ru-RU" sz="9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 </a:t>
                      </a:r>
                      <a:endParaRPr b="0" lang="ru-RU" sz="9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0,3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1000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300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39200">
                <a:tc>
                  <a:txBody>
                    <a:bodyPr anchor="ctr">
                      <a:noAutofit/>
                    </a:bodyPr>
                    <a:p>
                      <a:pPr marL="50040" algn="just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RPi Camera (G)</a:t>
                      </a:r>
                      <a:endParaRPr b="0" lang="ru-RU" sz="11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255</a:t>
                      </a: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2550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22480">
                <a:tc>
                  <a:txBody>
                    <a:bodyPr anchor="ctr">
                      <a:noAutofit/>
                    </a:bodyPr>
                    <a:p>
                      <a:pPr marL="50040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ru-RU" sz="11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Итого:</a:t>
                      </a:r>
                      <a:r>
                        <a:rPr b="1" lang="ru-RU" sz="900" strike="noStrike" u="none">
                          <a:solidFill>
                            <a:schemeClr val="lt1"/>
                          </a:solidFill>
                          <a:uFillTx/>
                          <a:latin typeface="Aptos"/>
                        </a:rPr>
                        <a:t> </a:t>
                      </a:r>
                      <a:endParaRPr b="0" lang="ru-RU" sz="9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0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 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10</a:t>
                      </a: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6</a:t>
                      </a: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Aptos"/>
                        </a:rPr>
                        <a:t>16 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2" descr="Изображение выглядит как снимок экрана, природа, свет, шаблон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10000">
                <a:srgbClr val="e8e8e8">
                  <a:alpha val="68000"/>
                </a:srgbClr>
              </a:gs>
              <a:gs pos="85000">
                <a:srgbClr val="e8e8e8">
                  <a:alpha val="97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Перспективы проекта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528170964"/>
              </p:ext>
            </p:extLst>
          </p:nvPr>
        </p:nvGraphicFramePr>
        <p:xfrm>
          <a:off x="838080" y="1825560"/>
          <a:ext cx="10514880" cy="435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4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" y="0"/>
            <a:ext cx="1219104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04600" y="802800"/>
            <a:ext cx="4977360" cy="145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dk2"/>
                </a:solidFill>
                <a:uFillTx/>
                <a:latin typeface="Aptos Display"/>
              </a:rPr>
              <a:t>Результаты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04600" y="2421720"/>
            <a:ext cx="4977000" cy="363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e2841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uFillTx/>
                <a:latin typeface="Aptos"/>
              </a:rPr>
              <a:t>Произведен подбор электрических компонентов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e2841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uFillTx/>
                <a:latin typeface="Aptos"/>
              </a:rPr>
              <a:t>Обучены 3 нейронные сети, способные качественно выполнять поставленные задачи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e2841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uFillTx/>
                <a:latin typeface="Aptos"/>
              </a:rPr>
              <a:t>Проведено исследование, в ходе которого были рассмотрены несколько алгоритмов поиска дронов, и был выбран оптимальный вариант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e2841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2"/>
                </a:solidFill>
                <a:uFillTx/>
                <a:latin typeface="Aptos"/>
              </a:rPr>
              <a:t>Был собран работоспособный прототип установки, обладающий полным предполагаемым функционалом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5" name="Group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69840" y="0"/>
            <a:ext cx="5821560" cy="6684480"/>
            <a:chOff x="6369840" y="0"/>
            <a:chExt cx="5821560" cy="6684480"/>
          </a:xfrm>
        </p:grpSpPr>
        <p:sp>
          <p:nvSpPr>
            <p:cNvPr id="146" name="Freeform: Shape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369840" y="0"/>
              <a:ext cx="5821560" cy="6684480"/>
            </a:xfrm>
            <a:custGeom>
              <a:avLst/>
              <a:gdLst>
                <a:gd name="textAreaLeft" fmla="*/ 0 w 5821560"/>
                <a:gd name="textAreaRight" fmla="*/ 5822280 w 5821560"/>
                <a:gd name="textAreaTop" fmla="*/ 0 h 6684480"/>
                <a:gd name="textAreaBottom" fmla="*/ 6685200 h 6684480"/>
              </a:gdLst>
              <a:ahLst/>
              <a:rect l="textAreaLeft" t="textAreaTop" r="textAreaRight" b="textAreaBottom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 rotWithShape="0">
              <a:gsLst>
                <a:gs pos="2000">
                  <a:srgbClr val="ffffff">
                    <a:alpha val="10000"/>
                  </a:srgbClr>
                </a:gs>
                <a:gs pos="16000">
                  <a:srgbClr val="4ea72e">
                    <a:alpha val="10000"/>
                  </a:srgbClr>
                </a:gs>
                <a:gs pos="85000">
                  <a:srgbClr val="156082">
                    <a:alpha val="1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uFillTx/>
                <a:latin typeface="Aptos"/>
              </a:endParaRPr>
            </a:p>
          </p:txBody>
        </p:sp>
        <p:sp>
          <p:nvSpPr>
            <p:cNvPr id="147" name="Freeform: Shape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17720" y="98640"/>
              <a:ext cx="5773680" cy="6314760"/>
            </a:xfrm>
            <a:custGeom>
              <a:avLst/>
              <a:gdLst>
                <a:gd name="textAreaLeft" fmla="*/ 0 w 5773680"/>
                <a:gd name="textAreaRight" fmla="*/ 5774400 w 5773680"/>
                <a:gd name="textAreaTop" fmla="*/ 0 h 6314760"/>
                <a:gd name="textAreaBottom" fmla="*/ 6315480 h 6314760"/>
              </a:gdLst>
              <a:ahLst/>
              <a:rect l="textAreaLeft" t="textAreaTop" r="textAreaRight" b="textAreaBottom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 rotWithShape="0">
              <a:gsLst>
                <a:gs pos="2000">
                  <a:srgbClr val="ffffff">
                    <a:alpha val="10000"/>
                  </a:srgbClr>
                </a:gs>
                <a:gs pos="16000">
                  <a:srgbClr val="4ea72e">
                    <a:alpha val="10000"/>
                  </a:srgbClr>
                </a:gs>
                <a:gs pos="85000">
                  <a:srgbClr val="156082">
                    <a:alpha val="1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uFillTx/>
                <a:latin typeface="Aptos"/>
              </a:endParaRPr>
            </a:p>
          </p:txBody>
        </p:sp>
        <p:sp>
          <p:nvSpPr>
            <p:cNvPr id="148" name="Freeform: Shape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22760" y="131760"/>
              <a:ext cx="5768280" cy="6228720"/>
            </a:xfrm>
            <a:custGeom>
              <a:avLst/>
              <a:gdLst>
                <a:gd name="textAreaLeft" fmla="*/ 0 w 5768280"/>
                <a:gd name="textAreaRight" fmla="*/ 5769000 w 5768280"/>
                <a:gd name="textAreaTop" fmla="*/ 0 h 6228720"/>
                <a:gd name="textAreaBottom" fmla="*/ 6229440 h 6228720"/>
              </a:gdLst>
              <a:ahLst/>
              <a:rect l="textAreaLeft" t="textAreaTop" r="textAreaRight" b="textAreaBottom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 rotWithShape="0">
              <a:gsLst>
                <a:gs pos="2000">
                  <a:srgbClr val="ffffff">
                    <a:alpha val="10000"/>
                  </a:srgbClr>
                </a:gs>
                <a:gs pos="16000">
                  <a:srgbClr val="4ea72e">
                    <a:alpha val="10000"/>
                  </a:srgbClr>
                </a:gs>
                <a:gs pos="85000">
                  <a:srgbClr val="156082">
                    <a:alpha val="1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uFillTx/>
                <a:latin typeface="Aptos"/>
              </a:endParaRPr>
            </a:p>
          </p:txBody>
        </p:sp>
        <p:sp>
          <p:nvSpPr>
            <p:cNvPr id="149" name="Freeform: Shape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22760" y="131760"/>
              <a:ext cx="5768280" cy="6228720"/>
            </a:xfrm>
            <a:custGeom>
              <a:avLst/>
              <a:gdLst>
                <a:gd name="textAreaLeft" fmla="*/ 0 w 5768280"/>
                <a:gd name="textAreaRight" fmla="*/ 5769000 w 5768280"/>
                <a:gd name="textAreaTop" fmla="*/ 0 h 6228720"/>
                <a:gd name="textAreaBottom" fmla="*/ 6229440 h 6228720"/>
              </a:gdLst>
              <a:ahLst/>
              <a:rect l="textAreaLeft" t="textAreaTop" r="textAreaRight" b="textAreaBottom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 rotWithShape="0">
              <a:gsLst>
                <a:gs pos="2000">
                  <a:srgbClr val="ffffff">
                    <a:alpha val="10000"/>
                  </a:srgbClr>
                </a:gs>
                <a:gs pos="16000">
                  <a:srgbClr val="4ea72e">
                    <a:alpha val="10000"/>
                  </a:srgbClr>
                </a:gs>
                <a:gs pos="85000">
                  <a:srgbClr val="156082">
                    <a:alpha val="1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uFillTx/>
                <a:latin typeface="Aptos"/>
              </a:endParaRPr>
            </a:p>
          </p:txBody>
        </p:sp>
      </p:grpSp>
      <p:pic>
        <p:nvPicPr>
          <p:cNvPr id="150" name="Graphic 6" descr="Флажок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121600" y="1629000"/>
            <a:ext cx="3619440" cy="3619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rgbClr val="404040"/>
          </a:solidFill>
          <a:ln>
            <a:solidFill>
              <a:srgbClr val="0f4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65000" y="3499200"/>
            <a:ext cx="6052680" cy="242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ptos Display"/>
              </a:rPr>
              <a:t>Система комплексного дрона отслеживания и детектирования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Freeform: Shap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6160" y="720"/>
            <a:ext cx="4349160" cy="3142080"/>
          </a:xfrm>
          <a:custGeom>
            <a:avLst/>
            <a:gdLst>
              <a:gd name="textAreaLeft" fmla="*/ 0 w 4349160"/>
              <a:gd name="textAreaRight" fmla="*/ 4349880 w 4349160"/>
              <a:gd name="textAreaTop" fmla="*/ 0 h 3142080"/>
              <a:gd name="textAreaBottom" fmla="*/ 3142800 h 3142080"/>
            </a:gdLst>
            <a:ahLst/>
            <a:rect l="textAreaLeft" t="textAreaTop" r="textAreaRight" b="textAreaBottom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4" name="Freeform: Shap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53600" y="1421280"/>
            <a:ext cx="4537440" cy="5436000"/>
          </a:xfrm>
          <a:custGeom>
            <a:avLst/>
            <a:gdLst>
              <a:gd name="textAreaLeft" fmla="*/ 0 w 4537440"/>
              <a:gd name="textAreaRight" fmla="*/ 4538160 w 4537440"/>
              <a:gd name="textAreaTop" fmla="*/ 0 h 5436000"/>
              <a:gd name="textAreaBottom" fmla="*/ 5436720 h 5436000"/>
            </a:gdLst>
            <a:ahLst/>
            <a:rect l="textAreaLeft" t="textAreaTop" r="textAreaRight" b="textAreaBottom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5" name="Freeform: Shap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39240" y="0"/>
            <a:ext cx="4022640" cy="2979360"/>
          </a:xfrm>
          <a:custGeom>
            <a:avLst/>
            <a:gdLst>
              <a:gd name="textAreaLeft" fmla="*/ 0 w 4022640"/>
              <a:gd name="textAreaRight" fmla="*/ 4023360 w 4022640"/>
              <a:gd name="textAreaTop" fmla="*/ 0 h 2979360"/>
              <a:gd name="textAreaBottom" fmla="*/ 2980080 h 2979360"/>
            </a:gdLst>
            <a:ahLst/>
            <a:rect l="textAreaLeft" t="textAreaTop" r="textAreaRight" b="textAreaBottom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215240" y="356040"/>
            <a:ext cx="2877840" cy="179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10 класс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Freeform: Shap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7040" y="1584360"/>
            <a:ext cx="4374360" cy="5272920"/>
          </a:xfrm>
          <a:custGeom>
            <a:avLst/>
            <a:gdLst>
              <a:gd name="textAreaLeft" fmla="*/ 0 w 4374360"/>
              <a:gd name="textAreaRight" fmla="*/ 4375080 w 4374360"/>
              <a:gd name="textAreaTop" fmla="*/ 0 h 5272920"/>
              <a:gd name="textAreaBottom" fmla="*/ 5273640 h 5272920"/>
            </a:gdLst>
            <a:ahLst/>
            <a:rect l="textAreaLeft" t="textAreaTop" r="textAreaRight" b="textAreaBottom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8" name="TextBox 3"/>
          <p:cNvSpPr/>
          <p:nvPr/>
        </p:nvSpPr>
        <p:spPr>
          <a:xfrm>
            <a:off x="8386200" y="3143520"/>
            <a:ext cx="3474000" cy="277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90000"/>
              </a:lnSpc>
              <a:spcAft>
                <a:spcPts val="601"/>
              </a:spcAf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г. Москва, 2025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Slide 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 useBgFill="1">
        <p:nvSpPr>
          <p:cNvPr id="94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521560" cy="2285280"/>
          </a:xfrm>
          <a:prstGeom prst="rect">
            <a:avLst/>
          </a:prstGeom>
          <a:ln>
            <a:noFill/>
          </a:ln>
          <a:effectLst>
            <a:outerShdw algn="t" blurRad="596880" dir="7139329" dist="304556" rotWithShape="0" sx="90000" sy="9000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61760" y="350280"/>
            <a:ext cx="4646160" cy="162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Aptos Display"/>
              </a:rPr>
              <a:t>Проблема и актуальность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761760" y="2541960"/>
            <a:ext cx="4646160" cy="361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Проект обнаружителя дронов в России и мире актуален из-за роста использования беспилотных аппаратов в гражданских и военных целях, что увеличивает риски для безопасности. Система поможет эффективно обнаружить и идентифицировать дрон, что важно для защиты критической инфраструктуры и предотвращения несанкционированных полётов в охраняемых зонах.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7" name="Picture 4" descr="Дрон над полями тюльпанов"/>
          <p:cNvPicPr/>
          <p:nvPr/>
        </p:nvPicPr>
        <p:blipFill>
          <a:blip r:embed="rId1"/>
          <a:srcRect l="12409" t="0" r="28191" b="-3"/>
          <a:stretch/>
        </p:blipFill>
        <p:spPr>
          <a:xfrm>
            <a:off x="6095880" y="0"/>
            <a:ext cx="6102000" cy="6857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Аналоги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9" name="Объект 4" descr=""/>
          <p:cNvPicPr/>
          <p:nvPr/>
        </p:nvPicPr>
        <p:blipFill>
          <a:blip r:embed="rId1"/>
          <a:stretch/>
        </p:blipFill>
        <p:spPr>
          <a:xfrm>
            <a:off x="2045880" y="2040480"/>
            <a:ext cx="2791080" cy="3070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" name="Рисунок 6" descr=""/>
          <p:cNvPicPr/>
          <p:nvPr/>
        </p:nvPicPr>
        <p:blipFill>
          <a:blip r:embed="rId2"/>
          <a:stretch/>
        </p:blipFill>
        <p:spPr>
          <a:xfrm>
            <a:off x="7305120" y="2040480"/>
            <a:ext cx="2791080" cy="3043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TextBox 7"/>
          <p:cNvSpPr/>
          <p:nvPr/>
        </p:nvSpPr>
        <p:spPr>
          <a:xfrm>
            <a:off x="2045880" y="1671120"/>
            <a:ext cx="2791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Булат 4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TextBox 8"/>
          <p:cNvSpPr/>
          <p:nvPr/>
        </p:nvSpPr>
        <p:spPr>
          <a:xfrm>
            <a:off x="7305120" y="1690560"/>
            <a:ext cx="2791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Визор-М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TextBox 10"/>
          <p:cNvSpPr/>
          <p:nvPr/>
        </p:nvSpPr>
        <p:spPr>
          <a:xfrm>
            <a:off x="964800" y="546120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В результате исследования, прямых аналогов не найдено. Ни у одного из аналогов нет визуализации обнаруженного дрона.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05" name="Freeform: Shap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8520" y="0"/>
            <a:ext cx="1134360" cy="477360"/>
          </a:xfrm>
          <a:custGeom>
            <a:avLst/>
            <a:gdLst>
              <a:gd name="textAreaLeft" fmla="*/ 0 w 1134360"/>
              <a:gd name="textAreaRight" fmla="*/ 1135080 w 1134360"/>
              <a:gd name="textAreaTop" fmla="*/ 0 h 477360"/>
              <a:gd name="textAreaBottom" fmla="*/ 478080 h 47736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Цель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Arc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 rot="5400000">
            <a:off x="555840" y="2183040"/>
            <a:ext cx="4082760" cy="408276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0f9e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Спроектировать и изготовить установку, способную: 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- обнаружить присутствие любого вида дронов по звуку,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выяснить его координаты по трем осям,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детектировать дрон в воздушном пространстве, в том числе определить его вид и предназначение. 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Aptos Display"/>
              </a:rPr>
              <a:t>Задачи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280" cy="17640"/>
          </a:xfrm>
          <a:custGeom>
            <a:avLst/>
            <a:gdLst>
              <a:gd name="textAreaLeft" fmla="*/ 0 w 10853280"/>
              <a:gd name="textAreaRight" fmla="*/ 10854000 w 10853280"/>
              <a:gd name="textAreaTop" fmla="*/ 0 h 17640"/>
              <a:gd name="textAreaBottom" fmla="*/ 18360 h 17640"/>
            </a:gdLst>
            <a:ahLst/>
            <a:rect l="textAreaLeft" t="textAreaTop" r="textAreaRight" b="textAreaBottom"/>
            <a:pathLst>
              <a:path fill="none"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stroke="0" w="10853928" h="1828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12" name="TextBox 3"/>
          <p:cNvSpPr/>
          <p:nvPr/>
        </p:nvSpPr>
        <p:spPr>
          <a:xfrm>
            <a:off x="668880" y="2095920"/>
            <a:ext cx="1085328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1.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Разработать принципиальную схему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2.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Подобрать электронику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3.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Смоделировать и изготовить корпус установки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4.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Разработать алгоритм обнаружение и идентификации дронов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5.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Собрать прототип установки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6.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Собрать данные для обучения нейронных сетей 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7.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Обучить нейронные сети 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8.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Запрограммировать установку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9.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Протестировать прототип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own Arrow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00280" y="1492200"/>
            <a:ext cx="3332880" cy="349848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360" cy="254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500" strike="noStrike" u="none">
                <a:solidFill>
                  <a:srgbClr val="ffffff"/>
                </a:solidFill>
                <a:uFillTx/>
                <a:latin typeface="Aptos Display"/>
              </a:rPr>
              <a:t>Функциональная схема</a:t>
            </a:r>
            <a:endParaRPr b="0" lang="ru-R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5" name="Объект 2" descr="Изображение выглядит как диаграмма, текст, План, линия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4216680" y="1026360"/>
            <a:ext cx="7937280" cy="4424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17" name="Freeform: Shap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914480" cy="2250720"/>
          </a:xfrm>
          <a:custGeom>
            <a:avLst/>
            <a:gdLst>
              <a:gd name="textAreaLeft" fmla="*/ 0 w 10914480"/>
              <a:gd name="textAreaRight" fmla="*/ 10915200 w 10914480"/>
              <a:gd name="textAreaTop" fmla="*/ 0 h 2250720"/>
              <a:gd name="textAreaBottom" fmla="*/ 2251440 h 2250720"/>
            </a:gdLst>
            <a:ahLst/>
            <a:rect l="textAreaLeft" t="textAreaTop" r="textAreaRight" b="textAreaBottom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36880" y="609480"/>
            <a:ext cx="5914440" cy="132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Алгоритм работы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136880" y="2549880"/>
            <a:ext cx="5747040" cy="35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ptos Display"/>
              <a:buAutoNum type="arabicParenR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ptos"/>
              </a:rPr>
              <a:t>Установка находится в стартовом положении, с постоянной работой классификатора проверяя наличие дрона.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ptos Display"/>
              <a:buAutoNum type="arabicParenR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ptos"/>
              </a:rPr>
              <a:t>Запускается алгоритм поиска дрона, опирающийся на сигнал микрофона, который определил, что в радиусе действия есть дрон.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ptos Display"/>
              <a:buAutoNum type="arabicParenR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ptos"/>
              </a:rPr>
              <a:t>При положительном ответе классификатора от двух или более микрофонов происходит съемка и детектирование дрона, а также запускается нейросеть определяющая координаты дрона.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ptos Display"/>
              <a:buAutoNum type="arabicParenR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ptos"/>
              </a:rPr>
              <a:t>Полученное изображение и координаты передаются на устройство управления.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5640" y="610560"/>
            <a:ext cx="4010400" cy="5636160"/>
          </a:xfrm>
          <a:custGeom>
            <a:avLst/>
            <a:gdLst>
              <a:gd name="textAreaLeft" fmla="*/ 0 w 4010400"/>
              <a:gd name="textAreaRight" fmla="*/ 4011120 w 4010400"/>
              <a:gd name="textAreaTop" fmla="*/ 0 h 5636160"/>
              <a:gd name="textAreaBottom" fmla="*/ 5636880 h 5636160"/>
            </a:gdLst>
            <a:ahLst/>
            <a:rect l="textAreaLeft" t="textAreaTop" r="textAreaRight" b="textAreaBottom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algn="tl" blurRad="25560" dir="2998184" dist="11753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121" name="Рисунок 4" descr="Изображение выглядит как диаграмма, зарисовка, План, Технический чертеж&#10;&#10;Контент, сгенерированный ИИ, может содержать ошибки."/>
          <p:cNvPicPr/>
          <p:nvPr/>
        </p:nvPicPr>
        <p:blipFill>
          <a:blip r:embed="rId1"/>
          <a:srcRect l="0" t="0" r="2307" b="0"/>
          <a:stretch/>
        </p:blipFill>
        <p:spPr>
          <a:xfrm>
            <a:off x="7761240" y="771480"/>
            <a:ext cx="3683880" cy="5311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" name="Freeform: Shap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55520" y="5800320"/>
            <a:ext cx="5735880" cy="1056960"/>
          </a:xfrm>
          <a:custGeom>
            <a:avLst/>
            <a:gdLst>
              <a:gd name="textAreaLeft" fmla="*/ 0 w 5735880"/>
              <a:gd name="textAreaRight" fmla="*/ 5736600 w 5735880"/>
              <a:gd name="textAreaTop" fmla="*/ 0 h 1056960"/>
              <a:gd name="textAreaBottom" fmla="*/ 1057680 h 1056960"/>
            </a:gdLst>
            <a:ahLst/>
            <a:rect l="textAreaLeft" t="textAreaTop" r="textAreaRight" b="textAreaBottom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23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2800" y="6128640"/>
            <a:ext cx="1200960" cy="364320"/>
          </a:xfrm>
          <a:custGeom>
            <a:avLst/>
            <a:gdLst>
              <a:gd name="textAreaLeft" fmla="*/ 0 w 1200960"/>
              <a:gd name="textAreaRight" fmla="*/ 1201680 w 1200960"/>
              <a:gd name="textAreaTop" fmla="*/ 0 h 364320"/>
              <a:gd name="textAreaBottom" fmla="*/ 365040 h 364320"/>
            </a:gdLst>
            <a:ahLst/>
            <a:rect l="textAreaLeft" t="textAreaTop" r="textAreaRight" b="textAreaBottom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48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25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012760" cy="685728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40080" y="2074320"/>
            <a:ext cx="2751480" cy="270864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ptos Display"/>
              </a:rPr>
              <a:t>Электрическая схема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7" name="Объект 4" descr="Изображение выглядит как текст, диаграмма, Технический чертеж, План&#10;&#10;Контент, сгенерированный ИИ, может содержать ошибки."/>
          <p:cNvPicPr/>
          <p:nvPr/>
        </p:nvPicPr>
        <p:blipFill>
          <a:blip r:embed="rId1"/>
          <a:stretch/>
        </p:blipFill>
        <p:spPr>
          <a:xfrm>
            <a:off x="3879360" y="605160"/>
            <a:ext cx="7832880" cy="5544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Сбор данных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998812054"/>
              </p:ext>
            </p:extLst>
          </p:nvPr>
        </p:nvGraphicFramePr>
        <p:xfrm>
          <a:off x="838080" y="1825560"/>
          <a:ext cx="10514880" cy="435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4876</TotalTime>
  <Application>LibreOffice/24.8.5.2$Windows_X86_64 LibreOffice_project/fddf2685c70b461e7832239a0162a77216259f22</Application>
  <AppVersion>15.0000</AppVersion>
  <Words>510</Words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2025-01-14T11:47:34Z</dcterms:created>
  <dc:creator>Федоров Фёдор</dc:creator>
  <dc:description/>
  <dc:language>ru-RU</dc:language>
  <cp:lastModifiedBy/>
  <dcterms:modified xsi:type="dcterms:W3CDTF">2025-03-08T13:45:54Z</dcterms:modified>
  <cp:revision>35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16</vt:i4>
  </property>
</Properties>
</file>