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D6B6E-630D-8204-B8F1-5D7A7761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446229-7706-6212-CF4D-764AE5F6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3B852-3012-9E7E-83A3-25E3BBCC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07650-04D3-4997-23C2-811B495A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191A2-566B-7E7C-3F59-A57209FA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5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DD4-2147-8B21-D11C-400D6293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C59FA2-E2D0-5F56-AE76-2797E19B0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4EF7EF-4CB0-49B8-DF3A-C294C9A7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CEBB6-2EFB-E3D2-6DE8-95ECEDD3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DCEC3-39BC-3872-081A-5FF77FFC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9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BAC348-EC7B-59C0-6CF8-C0B737AA0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18BDF0-0146-1190-1DEC-A75F4F26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135BD-3F63-66C1-5FFA-7C1E75CE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74253-CB51-0BD3-3D53-2CFA7EF1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AB74C-FCFF-AF54-9D2A-84E0B842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0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F91CE-9D3A-32BB-7637-4E1B410C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789B2-1794-9DF4-63F9-69732259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335FD-7C50-14AF-3F35-5001D213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02853-D101-C43E-BDC1-E271F220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47F35D-120C-48AD-64E6-0AE9D8B9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8E1ED-5B5F-3960-1A6A-E6B2BE1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8D71C-2D65-D673-0939-DA0B169C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03FAC-CE8C-73D8-D252-7CA3C4CF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12229-A696-D2EF-EA79-1466DE4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95060-5518-9123-8B95-D875096D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5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F499F-5EC5-8066-6F02-06A70150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E754E-9C80-CFAF-DA42-1926D9DD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3B5DD-CAC4-391C-2B07-9BFB4518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38D402-22CC-D914-0EDC-04FA7D9C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36B69-C92E-0C12-C4CA-F564361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E5638-ADD0-7760-881B-E48553A4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5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81C08-7B37-6D4C-B5F0-EB1ACE6F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AED4AF-3EED-3D2C-7034-2FF943C1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A86A5F-6765-9470-63AF-65F85BAA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A9D948-3A61-BE41-A0DE-09076AD0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3D6D4-A876-D264-A540-6B3B217BC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06F25D-B996-F082-E44B-B8DFDCB5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76D0AA-1EDF-4FC2-E420-A4AA68B4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4AA33A-F43C-B174-8D2D-AA2DD8E9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7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E4BA2-9BB2-EDB2-2E86-64C6F4E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B9A556-A41E-2DDC-B832-893E0605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58E5A7-E8A3-A8E2-312F-FF8F6B5F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ABB96D-5C02-C745-1CA0-D6F72F2B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783C5A-FCCA-7AAF-30C8-F654129D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99DBB8-C039-1198-1027-B8792CCA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FEBCC2-75E1-7EA3-5173-CB6A539C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5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3F9E9-CD1F-61E8-6494-FB63F641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EA745-A85E-F27F-C913-C50FC82B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DE5-6D01-2A6F-8BC0-2EE29C43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5F952-D006-D383-1515-CFE622C1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F546C-014C-336F-1F4E-6346FA13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ABC11B-9B4B-00C9-A853-AE47A642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90A09-6AE3-A5FA-50E7-077563A1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D01750-1118-83AC-6022-51A48C264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59F757-F59A-E859-ED56-FED9257AC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FC1E11-58D7-9EAA-A92D-428ABD0E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DEDD2-030D-B412-A20F-395B51EE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E3EB4D-23A6-8DF2-FC71-7AFA8AD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7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89869-A5B9-8A74-350B-316E989E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16B64-5A04-F2DE-9604-0ADBEEC8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6F63C4-9A31-D939-1C84-BE79045E3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D81D1-74A5-4DAF-B6A3-27D48DC82A57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6C9A3-E495-00E4-4A82-9EF309F24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87B-C7F8-686A-BA64-4AF6B836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BC3BF-5403-4077-9CFC-939D6B30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2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60FBC-BF5E-7C31-7A90-2E3AFAE34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Московские мастера </a:t>
            </a:r>
            <a:b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Компетенция машинное обучение и большие данные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86BA1-7FFB-9F9A-3215-3094E6F0D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Теплов Даниил</a:t>
            </a:r>
          </a:p>
        </p:txBody>
      </p:sp>
      <p:sp>
        <p:nvSpPr>
          <p:cNvPr id="5" name="officeArt object" descr="Москва, 2023 г.">
            <a:extLst>
              <a:ext uri="{FF2B5EF4-FFF2-40B4-BE49-F238E27FC236}">
                <a16:creationId xmlns:a16="http://schemas.microsoft.com/office/drawing/2014/main" id="{D8743755-33DC-85E2-8281-EA12BE46C546}"/>
              </a:ext>
            </a:extLst>
          </p:cNvPr>
          <p:cNvSpPr txBox="1"/>
          <p:nvPr/>
        </p:nvSpPr>
        <p:spPr>
          <a:xfrm>
            <a:off x="4557932" y="5936566"/>
            <a:ext cx="2813539" cy="450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40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Москва, 2024 г.</a:t>
            </a:r>
          </a:p>
        </p:txBody>
      </p:sp>
    </p:spTree>
    <p:extLst>
      <p:ext uri="{BB962C8B-B14F-4D97-AF65-F5344CB8AC3E}">
        <p14:creationId xmlns:p14="http://schemas.microsoft.com/office/powerpoint/2010/main" val="331230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CF642-86BF-F9F4-4DFD-3914752A8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87DBF-F827-8456-AB46-88B9406A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Что произошло </a:t>
            </a:r>
            <a:r>
              <a:rPr lang="ru-RU" dirty="0" err="1"/>
              <a:t>парсинг</a:t>
            </a:r>
            <a:r>
              <a:rPr lang="ru-RU" dirty="0"/>
              <a:t> какие методы и как обрабатывал</a:t>
            </a:r>
          </a:p>
        </p:txBody>
      </p:sp>
    </p:spTree>
    <p:extLst>
      <p:ext uri="{BB962C8B-B14F-4D97-AF65-F5344CB8AC3E}">
        <p14:creationId xmlns:p14="http://schemas.microsoft.com/office/powerpoint/2010/main" val="257909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451BA-F37C-B311-78EA-AB76835E9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7F9518-A83B-4913-EAA4-7708B0EDE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Чем векторизовал модели как визуализировал</a:t>
            </a:r>
          </a:p>
        </p:txBody>
      </p:sp>
    </p:spTree>
    <p:extLst>
      <p:ext uri="{BB962C8B-B14F-4D97-AF65-F5344CB8AC3E}">
        <p14:creationId xmlns:p14="http://schemas.microsoft.com/office/powerpoint/2010/main" val="6852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8E2A1-0593-CE80-7EF4-40D67F43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3B1BC-A207-A409-56C5-729BF6A8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Модели как делил</a:t>
            </a:r>
          </a:p>
          <a:p>
            <a:r>
              <a:rPr lang="ru-RU" dirty="0"/>
              <a:t>Методы и т.п</a:t>
            </a:r>
          </a:p>
        </p:txBody>
      </p:sp>
    </p:spTree>
    <p:extLst>
      <p:ext uri="{BB962C8B-B14F-4D97-AF65-F5344CB8AC3E}">
        <p14:creationId xmlns:p14="http://schemas.microsoft.com/office/powerpoint/2010/main" val="28924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AEBB6-9FEB-AE99-996D-BB94B38A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4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AF1EB-DBAC-8DD9-17AE-1419B019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Апи и </a:t>
            </a:r>
            <a:r>
              <a:rPr lang="ru-RU" dirty="0" err="1"/>
              <a:t>т.д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35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D29-0178-C507-4982-E55DD98E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улучшение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8E53D-7479-A9D8-F226-DC2B7A3D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5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727FF-AAA9-3F50-8D6B-BA4538CC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2C2F8-020D-8955-BE1A-E942462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благодарность</a:t>
            </a:r>
          </a:p>
        </p:txBody>
      </p:sp>
    </p:spTree>
    <p:extLst>
      <p:ext uri="{BB962C8B-B14F-4D97-AF65-F5344CB8AC3E}">
        <p14:creationId xmlns:p14="http://schemas.microsoft.com/office/powerpoint/2010/main" val="125842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Тема Office</vt:lpstr>
      <vt:lpstr>Московские мастера  Компетенция машинное обучение и большие данные </vt:lpstr>
      <vt:lpstr>Модуль 1</vt:lpstr>
      <vt:lpstr>Модуль 2</vt:lpstr>
      <vt:lpstr>Модуль 3</vt:lpstr>
      <vt:lpstr>Модуль 4 </vt:lpstr>
      <vt:lpstr>Дальнейшие улучшение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Московские мастера  Компетенция машинное обучение и большие данные </dc:title>
  <dc:creator>Daniel Teplov</dc:creator>
  <cp:lastModifiedBy>Daniel Teplov</cp:lastModifiedBy>
  <cp:revision>2</cp:revision>
  <dcterms:created xsi:type="dcterms:W3CDTF">2024-03-06T18:04:39Z</dcterms:created>
  <dcterms:modified xsi:type="dcterms:W3CDTF">2024-03-06T19:33:39Z</dcterms:modified>
</cp:coreProperties>
</file>