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7021513" cy="9540875"/>
  <p:notesSz cx="6797675" cy="99266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5">
          <p15:clr>
            <a:srgbClr val="A4A3A4"/>
          </p15:clr>
        </p15:guide>
        <p15:guide id="2" pos="22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DDDDDD"/>
    <a:srgbClr val="B2B2B2"/>
    <a:srgbClr val="000000"/>
    <a:srgbClr val="333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3" autoAdjust="0"/>
    <p:restoredTop sz="94660"/>
  </p:normalViewPr>
  <p:slideViewPr>
    <p:cSldViewPr showGuides="1">
      <p:cViewPr>
        <p:scale>
          <a:sx n="100" d="100"/>
          <a:sy n="100" d="100"/>
        </p:scale>
        <p:origin x="1733" y="-312"/>
      </p:cViewPr>
      <p:guideLst>
        <p:guide orient="horz" pos="3005"/>
        <p:guide pos="22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BFCB5-61F7-4841-89F6-A35951C715E4}" type="datetimeFigureOut">
              <a:rPr kumimoji="1" lang="ja-JP" altLang="en-US" smtClean="0"/>
              <a:t>2020/6/5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1241425"/>
            <a:ext cx="24638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762AB-0ABF-4B23-8AED-C8D0824D8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527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762AB-0ABF-4B23-8AED-C8D0824D811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482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762AB-0ABF-4B23-8AED-C8D0824D811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95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27050" y="2963863"/>
            <a:ext cx="5967413" cy="20447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52513" y="5407025"/>
            <a:ext cx="4916487" cy="24384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D81C3-2410-4BD1-AD68-B414C7C7903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7496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73E697-5D33-4B59-BE34-9342EC57A05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7724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091113" y="382588"/>
            <a:ext cx="1579562" cy="81407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50838" y="382588"/>
            <a:ext cx="4587875" cy="81407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87F4F6-C922-4FCF-824F-DD0A2D43311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4551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72187F-69E4-4639-828F-EF344D2B40A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275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4038" y="6130925"/>
            <a:ext cx="5969000" cy="1895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54038" y="4043363"/>
            <a:ext cx="5969000" cy="20875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0430EA-B616-4EF9-8F9C-826E5AE75BB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512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50838" y="2225675"/>
            <a:ext cx="3082925" cy="629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586163" y="2225675"/>
            <a:ext cx="3084512" cy="629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301EF-400C-4ED1-A84F-AB74EA44037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281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50838" y="2135188"/>
            <a:ext cx="3101975" cy="890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50838" y="3025775"/>
            <a:ext cx="3101975" cy="54975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567113" y="2135188"/>
            <a:ext cx="3103562" cy="890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567113" y="3025775"/>
            <a:ext cx="3103562" cy="54975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81526-E991-446C-8794-EB5AB26AE8D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8987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DBFBC7-73D2-42D3-95D9-56C5B27C2E1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465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15A05-7C62-4CB2-813B-94EF3BE10FE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731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0838" y="379413"/>
            <a:ext cx="2309812" cy="1617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744788" y="379413"/>
            <a:ext cx="3925887" cy="81438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50838" y="1997075"/>
            <a:ext cx="2309812" cy="65262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4FE0C-8C23-4D80-8B0E-C796EEF6067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43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6363" y="6678613"/>
            <a:ext cx="4213225" cy="7889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76363" y="852488"/>
            <a:ext cx="4213225" cy="5724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76363" y="7467600"/>
            <a:ext cx="4213225" cy="11191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4A715E-F366-4B83-B570-9C033A42DFA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496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0838" y="382588"/>
            <a:ext cx="6319837" cy="158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2225675"/>
            <a:ext cx="6319837" cy="629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0838" y="8688388"/>
            <a:ext cx="1638300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98713" y="8688388"/>
            <a:ext cx="2224087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032375" y="8688388"/>
            <a:ext cx="1638300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E1FC4C5-376E-4398-B998-AB7961F7CD34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44463" y="144463"/>
            <a:ext cx="6678612" cy="522287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  <a:latin typeface="+mn-ea"/>
                <a:ea typeface="+mn-ea"/>
                <a:cs typeface="メイリオ" panose="020B0604030504040204" pitchFamily="50" charset="-128"/>
              </a:rPr>
              <a:t>「応募作品情報」記入用紙　</a:t>
            </a:r>
            <a:r>
              <a:rPr lang="en-US" altLang="ja-JP" dirty="0">
                <a:solidFill>
                  <a:schemeClr val="bg1"/>
                </a:solidFill>
                <a:latin typeface="+mn-ea"/>
                <a:ea typeface="+mn-ea"/>
                <a:cs typeface="メイリオ" panose="020B0604030504040204" pitchFamily="50" charset="-128"/>
              </a:rPr>
              <a:t>【2020</a:t>
            </a:r>
            <a:r>
              <a:rPr lang="ja-JP" altLang="en-US" dirty="0">
                <a:solidFill>
                  <a:schemeClr val="bg1"/>
                </a:solidFill>
                <a:latin typeface="+mn-ea"/>
                <a:ea typeface="+mn-ea"/>
                <a:cs typeface="メイリオ" panose="020B0604030504040204" pitchFamily="50" charset="-128"/>
              </a:rPr>
              <a:t>年用</a:t>
            </a:r>
            <a:r>
              <a:rPr lang="en-US" altLang="ja-JP" dirty="0">
                <a:solidFill>
                  <a:schemeClr val="bg1"/>
                </a:solidFill>
                <a:latin typeface="+mn-ea"/>
                <a:ea typeface="+mn-ea"/>
                <a:cs typeface="メイリオ" panose="020B0604030504040204" pitchFamily="50" charset="-128"/>
              </a:rPr>
              <a:t>】</a:t>
            </a:r>
          </a:p>
        </p:txBody>
      </p:sp>
      <p:sp>
        <p:nvSpPr>
          <p:cNvPr id="3129" name="Text Box 57"/>
          <p:cNvSpPr txBox="1">
            <a:spLocks noChangeArrowheads="1"/>
          </p:cNvSpPr>
          <p:nvPr/>
        </p:nvSpPr>
        <p:spPr bwMode="auto">
          <a:xfrm>
            <a:off x="127000" y="738188"/>
            <a:ext cx="68945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ja-JP" sz="1200" dirty="0"/>
              <a:t>■</a:t>
            </a:r>
            <a:r>
              <a:rPr lang="ja-JP" altLang="en-US" sz="1200" dirty="0"/>
              <a:t>以下に応募作品の概要をご記入ください。作品紹介コメントは別紙にご記入の上、お送りいただくことも　</a:t>
            </a:r>
          </a:p>
          <a:p>
            <a:pPr>
              <a:spcBef>
                <a:spcPct val="20000"/>
              </a:spcBef>
            </a:pPr>
            <a:r>
              <a:rPr lang="ja-JP" altLang="en-US" sz="1200" dirty="0"/>
              <a:t>　 可能です。別紙にご記入いただく場合は、必ず「応募作品名」をご記入ください。</a:t>
            </a:r>
          </a:p>
        </p:txBody>
      </p:sp>
      <p:graphicFrame>
        <p:nvGraphicFramePr>
          <p:cNvPr id="3295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566837"/>
              </p:ext>
            </p:extLst>
          </p:nvPr>
        </p:nvGraphicFramePr>
        <p:xfrm>
          <a:off x="127000" y="1279525"/>
          <a:ext cx="6697663" cy="827532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1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33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6986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応募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作品名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フリガナ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ﾌﾟﾗｯﾄﾌｫｰﾑ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☑</a:t>
                      </a:r>
                      <a:r>
                        <a:rPr kumimoji="1" lang="ja-JP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 </a:t>
                      </a:r>
                      <a:r>
                        <a:rPr kumimoji="1" lang="en-US" altLang="ja-JP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□　スマートフォン</a:t>
                      </a:r>
                      <a:r>
                        <a:rPr kumimoji="1" lang="en-US" altLang="ja-JP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【iOS】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□　スマートフォン</a:t>
                      </a:r>
                      <a:r>
                        <a:rPr kumimoji="1" lang="en-US" altLang="ja-JP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【Android】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□　</a:t>
                      </a:r>
                      <a:r>
                        <a:rPr kumimoji="1" lang="en-US" altLang="ja-JP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AR</a:t>
                      </a:r>
                      <a:r>
                        <a:rPr kumimoji="1" lang="ja-JP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・</a:t>
                      </a:r>
                      <a:r>
                        <a:rPr kumimoji="1" lang="en-US" altLang="ja-JP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VR</a:t>
                      </a:r>
                      <a:r>
                        <a:rPr kumimoji="1" lang="ja-JP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                                                     </a:t>
                      </a:r>
                      <a:r>
                        <a:rPr kumimoji="1" lang="ja-JP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　　　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481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消して</a:t>
                      </a:r>
                      <a:r>
                        <a:rPr kumimoji="1" lang="ja-JP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け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！レスキューバブル！</a:t>
                      </a:r>
                      <a:endParaRPr kumimoji="1" lang="ja-JP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70" name="Group 1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161757"/>
              </p:ext>
            </p:extLst>
          </p:nvPr>
        </p:nvGraphicFramePr>
        <p:xfrm>
          <a:off x="127000" y="2250157"/>
          <a:ext cx="6697663" cy="7296912"/>
        </p:xfrm>
        <a:graphic>
          <a:graphicData uri="http://schemas.openxmlformats.org/drawingml/2006/table">
            <a:tbl>
              <a:tblPr/>
              <a:tblGrid>
                <a:gridCol w="66976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0567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＜作品紹介コメント＞　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作品の要素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・暴走した日の妖精達と闘うレスキュー隊員のゲームです。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・火事の起きている建物の中でエネミーと闘って火事の消火を目指すゲームです。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・火事の原因は妖精の暴走です。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・主人公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(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プレイヤー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)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は泡を撃つことが出来ます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・ジャンルは３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D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アクションゲームです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・燃えているオブジェクトとエネミーを倒しつつステージのゴールを目指すゲームです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・ラスボスとの戦闘が有ります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・エンディングは火事の消火です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・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7000" y="144462"/>
            <a:ext cx="6678612" cy="522287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  <a:latin typeface="+mj-ea"/>
                <a:ea typeface="+mj-ea"/>
                <a:cs typeface="メイリオ" panose="020B0604030504040204" pitchFamily="50" charset="-128"/>
              </a:rPr>
              <a:t>「操作方法」記入用紙</a:t>
            </a:r>
            <a:r>
              <a:rPr lang="ja-JP" altLang="en-US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　</a:t>
            </a:r>
            <a:r>
              <a:rPr lang="en-US" altLang="ja-JP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【2020</a:t>
            </a:r>
            <a:r>
              <a:rPr lang="ja-JP" altLang="en-US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年用</a:t>
            </a:r>
            <a:r>
              <a:rPr lang="en-US" altLang="ja-JP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】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27000" y="738188"/>
            <a:ext cx="68945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ja-JP" sz="1200"/>
              <a:t>■</a:t>
            </a:r>
            <a:r>
              <a:rPr lang="ja-JP" altLang="en-US" sz="1200"/>
              <a:t>以下に応募作品の操作方法をご記入ください。別紙にご記入の上お送りいただくことも可能です。</a:t>
            </a:r>
          </a:p>
          <a:p>
            <a:pPr>
              <a:spcBef>
                <a:spcPct val="20000"/>
              </a:spcBef>
            </a:pPr>
            <a:r>
              <a:rPr lang="ja-JP" altLang="en-US" sz="1200"/>
              <a:t>　 別紙にご記入いただく場合は、必ず「応募者作品名」をご記入ください。</a:t>
            </a:r>
          </a:p>
        </p:txBody>
      </p:sp>
      <p:graphicFrame>
        <p:nvGraphicFramePr>
          <p:cNvPr id="4337" name="Group 2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966378"/>
              </p:ext>
            </p:extLst>
          </p:nvPr>
        </p:nvGraphicFramePr>
        <p:xfrm>
          <a:off x="196850" y="1241425"/>
          <a:ext cx="6697663" cy="10400221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737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応募作品名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消して</a:t>
                      </a:r>
                      <a:r>
                        <a:rPr kumimoji="1" lang="ja-JP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け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！レスキューバブル！</a:t>
                      </a:r>
                      <a:endParaRPr kumimoji="1" lang="ja-JP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プラットフォーム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☑　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PC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　　　□ スマートフォン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【iOS】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　　　□ スマートフォン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【Android】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　　　□ 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AR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・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VR</a:t>
                      </a: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9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動作に必要な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アプリケーション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１．有り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名称　：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☑２．</a:t>
                      </a: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無し　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18578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＜作品操作方法＞　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多分絵の方が良いやつ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使用ボタン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：十字キー、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ボタン、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ボタン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利用用途：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・十字キー：項目の選択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　ゲーム中：プレイヤーの移動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・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ボタン：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　メニュー画面：項目の決定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　ゲーム中：使用無し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・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ボタン：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　メニュー画面：項目のキャンセル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　ゲーム中：プレイヤーの攻撃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大かっこ 1"/>
          <p:cNvSpPr/>
          <p:nvPr/>
        </p:nvSpPr>
        <p:spPr>
          <a:xfrm>
            <a:off x="1468244" y="2273177"/>
            <a:ext cx="5383088" cy="481036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7000" y="144462"/>
            <a:ext cx="6678612" cy="522287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  <a:latin typeface="+mj-ea"/>
                <a:ea typeface="+mj-ea"/>
                <a:cs typeface="メイリオ" panose="020B0604030504040204" pitchFamily="50" charset="-128"/>
              </a:rPr>
              <a:t>「各種情報」記入用紙</a:t>
            </a:r>
            <a:r>
              <a:rPr lang="ja-JP" altLang="en-US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　</a:t>
            </a:r>
            <a:r>
              <a:rPr lang="en-US" altLang="ja-JP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【2020</a:t>
            </a:r>
            <a:r>
              <a:rPr lang="ja-JP" altLang="en-US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年用</a:t>
            </a:r>
            <a:r>
              <a:rPr lang="en-US" altLang="ja-JP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】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27000" y="738188"/>
            <a:ext cx="68945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ja-JP" sz="1200" dirty="0"/>
              <a:t>■</a:t>
            </a:r>
            <a:r>
              <a:rPr lang="ja-JP" altLang="en-US" sz="1200" dirty="0"/>
              <a:t>以下に応募作品の各種情報をご記入ください。</a:t>
            </a:r>
          </a:p>
        </p:txBody>
      </p:sp>
      <p:graphicFrame>
        <p:nvGraphicFramePr>
          <p:cNvPr id="4337" name="Group 2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276140"/>
              </p:ext>
            </p:extLst>
          </p:nvPr>
        </p:nvGraphicFramePr>
        <p:xfrm>
          <a:off x="196850" y="1086627"/>
          <a:ext cx="6697663" cy="8148308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737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チーム名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　　　　　　　　　　　　　　　　　　　　　　　　　　　　（代表者名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：當山冴鉱）</a:t>
                      </a:r>
                      <a:endParaRPr kumimoji="1" lang="ja-JP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29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代表者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メールアドレス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11806117@kbc.stu.ac.jp</a:t>
                      </a: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613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制作メンバー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一覧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（氏名、職種）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當山冴鉱（プロジェクトリーダー、企画）、新垣完武（メインプログラマ、プログラマ）、伊舎堂勇児（プログラマ）、古賀遼（プログラマ）、冨名腰佳秀（プログラマ）、徳田和也（</a:t>
                      </a: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UI</a:t>
                      </a: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デザイン、２</a:t>
                      </a: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</a:t>
                      </a: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背景</a:t>
                      </a: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、効果、）、前津有希（キャラクターデザイン）</a:t>
                      </a: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726322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＜作品のアピールポイント＞　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・火事の現場にありそうな熱さと焦り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×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３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アクションバトル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ちょっとわからない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正方形/長方形 3">
            <a:extLst>
              <a:ext uri="{FF2B5EF4-FFF2-40B4-BE49-F238E27FC236}">
                <a16:creationId xmlns="" xmlns:a16="http://schemas.microsoft.com/office/drawing/2014/main" id="{C50F4CE6-9E0A-4F1E-8C7D-6A4A9B1504EF}"/>
              </a:ext>
            </a:extLst>
          </p:cNvPr>
          <p:cNvSpPr/>
          <p:nvPr/>
        </p:nvSpPr>
        <p:spPr>
          <a:xfrm>
            <a:off x="196850" y="4914453"/>
            <a:ext cx="6697663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＜自由記入欄に書いてほしいこと＞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198E7275-6567-4115-81BA-4AC634DD4600}"/>
              </a:ext>
            </a:extLst>
          </p:cNvPr>
          <p:cNvSpPr/>
          <p:nvPr/>
        </p:nvSpPr>
        <p:spPr>
          <a:xfrm>
            <a:off x="198388" y="7074693"/>
            <a:ext cx="6697663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＜</a:t>
            </a:r>
            <a:r>
              <a:rPr lang="ja-JP" altLang="en-US" sz="1200" b="1" dirty="0">
                <a:solidFill>
                  <a:schemeClr val="tx1"/>
                </a:solidFill>
              </a:rPr>
              <a:t>過去作品素材の流用に関する自己申告</a:t>
            </a:r>
            <a:r>
              <a:rPr kumimoji="1" lang="ja-JP" altLang="en-US" sz="1200" dirty="0">
                <a:solidFill>
                  <a:schemeClr val="tx1"/>
                </a:solidFill>
              </a:rPr>
              <a:t>＞</a:t>
            </a:r>
            <a:endParaRPr kumimoji="1" lang="en-US" altLang="ja-JP" sz="1050" b="1" dirty="0">
              <a:solidFill>
                <a:schemeClr val="tx1"/>
              </a:solidFill>
            </a:endParaRPr>
          </a:p>
          <a:p>
            <a:r>
              <a:rPr kumimoji="1" lang="en-US" altLang="ja-JP" sz="1050" b="1" dirty="0">
                <a:solidFill>
                  <a:schemeClr val="tx1"/>
                </a:solidFill>
              </a:rPr>
              <a:t>※</a:t>
            </a:r>
            <a:r>
              <a:rPr kumimoji="1" lang="ja-JP" altLang="en-US" sz="1050" b="1" dirty="0">
                <a:solidFill>
                  <a:schemeClr val="tx1"/>
                </a:solidFill>
              </a:rPr>
              <a:t>絵素材、音素材など　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FREE,</a:t>
            </a:r>
            <a:r>
              <a:rPr kumimoji="1" lang="ja-JP" altLang="en-US" sz="1050" b="1" dirty="0">
                <a:solidFill>
                  <a:schemeClr val="tx1"/>
                </a:solidFill>
              </a:rPr>
              <a:t>有料問わず</a:t>
            </a:r>
            <a:r>
              <a:rPr lang="ja-JP" altLang="en-US" sz="1050" b="1" dirty="0">
                <a:solidFill>
                  <a:schemeClr val="tx1"/>
                </a:solidFill>
              </a:rPr>
              <a:t>流用している部分について当該箇所を申告</a:t>
            </a:r>
            <a:endParaRPr lang="en-US" altLang="ja-JP" sz="1050" b="1" dirty="0">
              <a:solidFill>
                <a:schemeClr val="tx1"/>
              </a:solidFill>
            </a:endParaRPr>
          </a:p>
          <a:p>
            <a:r>
              <a:rPr kumimoji="1" lang="ja-JP" altLang="en-US" sz="1050" b="1" dirty="0" smtClean="0">
                <a:solidFill>
                  <a:schemeClr val="tx1"/>
                </a:solidFill>
              </a:rPr>
              <a:t>皆が使った素材の確認から</a:t>
            </a:r>
            <a:endParaRPr kumimoji="1" lang="en-US" altLang="ja-JP" sz="1050" b="1" dirty="0">
              <a:solidFill>
                <a:schemeClr val="tx1"/>
              </a:solidFill>
            </a:endParaRPr>
          </a:p>
          <a:p>
            <a:r>
              <a:rPr kumimoji="1" lang="ja-JP" altLang="en-US" sz="1050" b="1" dirty="0">
                <a:solidFill>
                  <a:schemeClr val="tx1"/>
                </a:solidFill>
              </a:rPr>
              <a:t>例：流用パート　「背景の建物」　　流用元「〇〇ストアから（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URL http:// …..)</a:t>
            </a:r>
            <a:r>
              <a:rPr kumimoji="1" lang="ja-JP" altLang="en-US" sz="1050" b="1" dirty="0">
                <a:solidFill>
                  <a:schemeClr val="tx1"/>
                </a:solidFill>
              </a:rPr>
              <a:t>　流用比率　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80</a:t>
            </a:r>
            <a:r>
              <a:rPr kumimoji="1" lang="ja-JP" altLang="en-US" sz="1050" b="1" dirty="0">
                <a:solidFill>
                  <a:schemeClr val="tx1"/>
                </a:solidFill>
              </a:rPr>
              <a:t>％</a:t>
            </a:r>
            <a:endParaRPr kumimoji="1" lang="en-US" altLang="ja-JP" sz="1050" b="1" dirty="0">
              <a:solidFill>
                <a:schemeClr val="tx1"/>
              </a:solidFill>
            </a:endParaRPr>
          </a:p>
          <a:p>
            <a:endParaRPr lang="en-US" altLang="ja-JP" sz="1050" b="1" dirty="0">
              <a:solidFill>
                <a:schemeClr val="tx1"/>
              </a:solidFill>
            </a:endParaRPr>
          </a:p>
          <a:p>
            <a:r>
              <a:rPr kumimoji="1" lang="ja-JP" altLang="en-US" sz="1050" b="1" dirty="0">
                <a:solidFill>
                  <a:schemeClr val="tx1"/>
                </a:solidFill>
              </a:rPr>
              <a:t>①流用パート　　　　　　　　　　　　　流用元　　　　　　　　　　　　　　　　　　　　　　流用比率</a:t>
            </a:r>
            <a:endParaRPr kumimoji="1" lang="en-US" altLang="ja-JP" sz="1050" b="1" dirty="0">
              <a:solidFill>
                <a:schemeClr val="tx1"/>
              </a:solidFill>
            </a:endParaRPr>
          </a:p>
          <a:p>
            <a:endParaRPr kumimoji="1" lang="en-US" altLang="ja-JP" sz="1050" b="1" dirty="0">
              <a:solidFill>
                <a:schemeClr val="tx1"/>
              </a:solidFill>
            </a:endParaRPr>
          </a:p>
          <a:p>
            <a:r>
              <a:rPr lang="ja-JP" altLang="en-US" sz="1050" b="1" dirty="0">
                <a:solidFill>
                  <a:schemeClr val="tx1"/>
                </a:solidFill>
              </a:rPr>
              <a:t>②流用パート　　　　　　　　　　　　　流用元　　　　　　　　　　　　　　　　　　　　　　流用比率</a:t>
            </a:r>
            <a:endParaRPr lang="en-US" altLang="ja-JP" sz="1050" b="1" dirty="0">
              <a:solidFill>
                <a:schemeClr val="tx1"/>
              </a:solidFill>
            </a:endParaRPr>
          </a:p>
          <a:p>
            <a:endParaRPr lang="en-US" altLang="ja-JP" sz="1050" b="1" dirty="0">
              <a:solidFill>
                <a:schemeClr val="tx1"/>
              </a:solidFill>
            </a:endParaRPr>
          </a:p>
          <a:p>
            <a:r>
              <a:rPr lang="ja-JP" altLang="en-US" sz="1050" b="1" dirty="0">
                <a:solidFill>
                  <a:schemeClr val="tx1"/>
                </a:solidFill>
              </a:rPr>
              <a:t>③流用パート　　　　　　　　　　　　　流用元　　　　　　　　　　　　　　　　　　　　　　流用比率</a:t>
            </a:r>
            <a:endParaRPr lang="en-US" altLang="ja-JP" sz="1050" b="1" dirty="0">
              <a:solidFill>
                <a:schemeClr val="tx1"/>
              </a:solidFill>
            </a:endParaRPr>
          </a:p>
          <a:p>
            <a:endParaRPr kumimoji="1" lang="en-US" altLang="ja-JP" sz="1050" b="1" dirty="0">
              <a:solidFill>
                <a:schemeClr val="tx1"/>
              </a:solidFill>
            </a:endParaRPr>
          </a:p>
          <a:p>
            <a:r>
              <a:rPr lang="ja-JP" altLang="en-US" sz="1050" b="1" dirty="0">
                <a:solidFill>
                  <a:schemeClr val="tx1"/>
                </a:solidFill>
              </a:rPr>
              <a:t>④流用パート　　　　　　　　　　　　　流用元　　　　　　　　　　　　　　　　　　　　　　流用比率</a:t>
            </a:r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="" xmlns:a16="http://schemas.microsoft.com/office/drawing/2014/main" id="{DE2F90DB-3633-4ACD-A345-FE4088B4A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3901"/>
            <a:ext cx="65" cy="276999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301116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ユーザー設定</PresentationFormat>
  <Paragraphs>136</Paragraphs>
  <Slides>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メイリオ</vt:lpstr>
      <vt:lpstr>Arial</vt:lpstr>
      <vt:lpstr>Calibri</vt:lpstr>
      <vt:lpstr>標準デザイン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2020-02-13T02:05:29Z</dcterms:created>
  <dcterms:modified xsi:type="dcterms:W3CDTF">2020-06-05T08:38:13Z</dcterms:modified>
</cp:coreProperties>
</file>