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1"/>
    <p:restoredTop sz="94671"/>
  </p:normalViewPr>
  <p:slideViewPr>
    <p:cSldViewPr snapToGrid="0" snapToObjects="1">
      <p:cViewPr varScale="1">
        <p:scale>
          <a:sx n="85" d="100"/>
          <a:sy n="85" d="100"/>
        </p:scale>
        <p:origin x="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4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70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1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2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4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56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68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83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37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3C47-2213-5A4C-826D-E5C537A59E07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784A-BFD9-894D-B119-F004EBEB86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8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 smtClean="0"/>
              <a:t>瀧本ゼミ</a:t>
            </a:r>
            <a:r>
              <a:rPr lang="ja-JP" altLang="en-US" dirty="0" smtClean="0"/>
              <a:t>政策</a:t>
            </a:r>
            <a:r>
              <a:rPr kumimoji="1" lang="ja-JP" altLang="en-US" dirty="0" smtClean="0"/>
              <a:t>分析パート</a:t>
            </a:r>
            <a:r>
              <a:rPr kumimoji="1" lang="en-US" altLang="ja-JP" dirty="0" smtClean="0"/>
              <a:t> 5.5</a:t>
            </a:r>
            <a:r>
              <a:rPr kumimoji="1" lang="ja-JP" altLang="en-US" dirty="0" smtClean="0"/>
              <a:t>期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金山哲平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5.0</a:t>
            </a:r>
            <a:r>
              <a:rPr lang="ja-JP" altLang="en-US" dirty="0" smtClean="0"/>
              <a:t>期</a:t>
            </a:r>
            <a:r>
              <a:rPr lang="en-US" altLang="ja-JP" dirty="0" smtClean="0"/>
              <a:t> </a:t>
            </a:r>
            <a:r>
              <a:rPr lang="ja-JP" altLang="en-US" dirty="0" smtClean="0"/>
              <a:t>柴田和美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79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6.0</a:t>
            </a:r>
            <a:r>
              <a:rPr kumimoji="1" lang="ja-JP" altLang="en-US" dirty="0" smtClean="0"/>
              <a:t>期新歓戦略の要約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ペルソナは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785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785190" y="2977117"/>
            <a:ext cx="1556302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説明会申込み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429155" y="833028"/>
            <a:ext cx="1761363" cy="1212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第一回説明会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492950" y="2977117"/>
            <a:ext cx="1697567" cy="1212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第二回説明会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92951" y="5082364"/>
            <a:ext cx="1697566" cy="1212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第三回説明会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499289" y="2998383"/>
            <a:ext cx="1980137" cy="1212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入ゼミ申し込み</a:t>
            </a:r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33917" y="3296093"/>
            <a:ext cx="1105786" cy="61668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認知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446028" y="3285460"/>
            <a:ext cx="1105786" cy="61668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判断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2619155" y="3296093"/>
            <a:ext cx="1105786" cy="61668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tx1"/>
                </a:solidFill>
              </a:rPr>
              <a:t>行動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401741" y="3413050"/>
            <a:ext cx="1027414" cy="41467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 rot="18000000">
            <a:off x="5021114" y="2078233"/>
            <a:ext cx="1720463" cy="36494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3307976">
            <a:off x="5085476" y="4798261"/>
            <a:ext cx="1687734" cy="3467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3307976">
            <a:off x="7846316" y="2214450"/>
            <a:ext cx="1991236" cy="3467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8229191" y="3397102"/>
            <a:ext cx="1270098" cy="41467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8774883">
            <a:off x="8038862" y="4506535"/>
            <a:ext cx="1663084" cy="36494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24383" y="3944569"/>
            <a:ext cx="8776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◯名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37230" y="1855387"/>
            <a:ext cx="8776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◯名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37230" y="3987578"/>
            <a:ext cx="8776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◯名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37230" y="6091501"/>
            <a:ext cx="8776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◯名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851835" y="3999084"/>
            <a:ext cx="8776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◯名</a:t>
            </a:r>
            <a:endParaRPr kumimoji="1" lang="ja-JP" altLang="en-US"/>
          </a:p>
        </p:txBody>
      </p:sp>
      <p:sp>
        <p:nvSpPr>
          <p:cNvPr id="22" name="ストライプ矢印 21"/>
          <p:cNvSpPr/>
          <p:nvPr/>
        </p:nvSpPr>
        <p:spPr>
          <a:xfrm rot="5400000">
            <a:off x="3991507" y="4775083"/>
            <a:ext cx="1296795" cy="483461"/>
          </a:xfrm>
          <a:prstGeom prst="striped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05546" y="5705635"/>
            <a:ext cx="226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申込みはしたが</a:t>
            </a:r>
            <a:endParaRPr kumimoji="1" lang="en-US" altLang="ja-JP" dirty="0" smtClean="0"/>
          </a:p>
          <a:p>
            <a:r>
              <a:rPr lang="ja-JP" altLang="en-US" dirty="0" smtClean="0"/>
              <a:t>説明会来ず　◯名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444883" y="5167877"/>
            <a:ext cx="2088947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説明会に来</a:t>
            </a:r>
            <a:r>
              <a:rPr kumimoji="1" lang="ja-JP" altLang="en-US" dirty="0" smtClean="0"/>
              <a:t>たが</a:t>
            </a:r>
            <a:endParaRPr kumimoji="1" lang="en-US" altLang="ja-JP" dirty="0" smtClean="0"/>
          </a:p>
          <a:p>
            <a:r>
              <a:rPr lang="ja-JP" altLang="en-US" dirty="0" smtClean="0"/>
              <a:t>入ゼミせず　◯名</a:t>
            </a:r>
            <a:endParaRPr kumimoji="1" lang="ja-JP" altLang="en-US" dirty="0"/>
          </a:p>
        </p:txBody>
      </p:sp>
      <p:sp>
        <p:nvSpPr>
          <p:cNvPr id="25" name="左右矢印 24"/>
          <p:cNvSpPr/>
          <p:nvPr/>
        </p:nvSpPr>
        <p:spPr>
          <a:xfrm rot="5400000">
            <a:off x="10064446" y="4452909"/>
            <a:ext cx="849819" cy="472554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46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各集団における文理構成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61090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66</Words>
  <Application>Microsoft Macintosh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6.0期新歓戦略の要約</vt:lpstr>
      <vt:lpstr>PowerPoint プレゼンテーション</vt:lpstr>
      <vt:lpstr>各集団における文理構成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13</cp:revision>
  <dcterms:created xsi:type="dcterms:W3CDTF">2017-07-17T04:54:29Z</dcterms:created>
  <dcterms:modified xsi:type="dcterms:W3CDTF">2017-07-17T06:07:23Z</dcterms:modified>
</cp:coreProperties>
</file>