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クリックしてマスター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3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9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525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40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94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15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07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3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6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0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8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0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4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7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1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9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BDCDD3-C096-A34B-80CD-549AD7883D4D}"/>
              </a:ext>
            </a:extLst>
          </p:cNvPr>
          <p:cNvSpPr txBox="1"/>
          <p:nvPr/>
        </p:nvSpPr>
        <p:spPr>
          <a:xfrm>
            <a:off x="671512" y="557212"/>
            <a:ext cx="8186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/>
              <a:t>宍戸　哲平</a:t>
            </a:r>
            <a:r>
              <a:rPr kumimoji="1" lang="en-US" altLang="ja-JP" sz="6000" dirty="0"/>
              <a:t> (B3)</a:t>
            </a:r>
            <a:endParaRPr kumimoji="1" lang="ja-JP" altLang="en-US" sz="60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AC6DE12-616B-2347-9F74-EE9135AD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37" y="942974"/>
            <a:ext cx="2900362" cy="515877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A9F70D-EF3D-D641-AC68-1F77A87CE7CF}"/>
              </a:ext>
            </a:extLst>
          </p:cNvPr>
          <p:cNvSpPr txBox="1"/>
          <p:nvPr/>
        </p:nvSpPr>
        <p:spPr>
          <a:xfrm>
            <a:off x="400049" y="2114549"/>
            <a:ext cx="65293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出身</a:t>
            </a:r>
            <a:r>
              <a:rPr kumimoji="1" lang="en-US" altLang="ja-JP" sz="2400" dirty="0"/>
              <a:t>: </a:t>
            </a:r>
            <a:r>
              <a:rPr kumimoji="1" lang="ja-JP" altLang="en-US" sz="2400"/>
              <a:t>神奈川県</a:t>
            </a:r>
            <a:endParaRPr kumimoji="1" lang="en-US" altLang="ja-JP" sz="2400" dirty="0"/>
          </a:p>
          <a:p>
            <a:r>
              <a:rPr kumimoji="1" lang="ja-JP" altLang="en-US" sz="2400"/>
              <a:t>中高の部活</a:t>
            </a:r>
            <a:r>
              <a:rPr kumimoji="1" lang="en-US" altLang="ja-JP" sz="2400" dirty="0"/>
              <a:t>: </a:t>
            </a:r>
            <a:r>
              <a:rPr kumimoji="1" lang="ja-JP" altLang="en-US" sz="2400"/>
              <a:t>バレーボール</a:t>
            </a:r>
            <a:r>
              <a:rPr kumimoji="1" lang="en-US" altLang="ja-JP" sz="2400" dirty="0"/>
              <a:t>(</a:t>
            </a:r>
            <a:r>
              <a:rPr kumimoji="1" lang="ja-JP" altLang="en-US" sz="2400"/>
              <a:t>セッター</a:t>
            </a:r>
            <a:r>
              <a:rPr kumimoji="1" lang="en-US" altLang="ja-JP" sz="2400" dirty="0"/>
              <a:t>)</a:t>
            </a:r>
          </a:p>
          <a:p>
            <a:r>
              <a:rPr kumimoji="1" lang="ja-JP" altLang="en-US" sz="2400"/>
              <a:t>・興味のあること</a:t>
            </a:r>
            <a:endParaRPr kumimoji="1" lang="en-US" altLang="ja-JP" sz="2400" dirty="0"/>
          </a:p>
          <a:p>
            <a:r>
              <a:rPr kumimoji="1" lang="ja-JP" altLang="en-US" sz="2400"/>
              <a:t>　</a:t>
            </a:r>
            <a:r>
              <a:rPr kumimoji="1" lang="en-US" altLang="ja-JP" sz="2400" dirty="0"/>
              <a:t>VR,AR</a:t>
            </a:r>
            <a:r>
              <a:rPr kumimoji="1" lang="ja-JP" altLang="en-US" sz="2400"/>
              <a:t>を使ったゲーム制作</a:t>
            </a:r>
            <a:r>
              <a:rPr kumimoji="1" lang="en-US" altLang="ja-JP" sz="2400" dirty="0"/>
              <a:t>(</a:t>
            </a:r>
            <a:r>
              <a:rPr kumimoji="1" lang="ja-JP" altLang="en-US" sz="2400"/>
              <a:t>未経験です</a:t>
            </a:r>
            <a:r>
              <a:rPr kumimoji="1" lang="en-US" altLang="ja-JP" sz="2400"/>
              <a:t>…)</a:t>
            </a:r>
            <a:endParaRPr kumimoji="1" lang="en-US" altLang="ja-JP" sz="2400" dirty="0"/>
          </a:p>
          <a:p>
            <a:r>
              <a:rPr kumimoji="1" lang="ja-JP" altLang="en-US" sz="2400" dirty="0"/>
              <a:t>　</a:t>
            </a:r>
            <a:endParaRPr kumimoji="1" lang="en-US" altLang="ja-JP" sz="2400" dirty="0"/>
          </a:p>
          <a:p>
            <a:r>
              <a:rPr kumimoji="1" lang="ja-JP" altLang="en-US" sz="2400"/>
              <a:t>・趣味</a:t>
            </a:r>
            <a:endParaRPr kumimoji="1" lang="en-US" altLang="ja-JP" sz="2400" dirty="0"/>
          </a:p>
          <a:p>
            <a:r>
              <a:rPr kumimoji="1" lang="ja-JP" altLang="en-US" sz="2400"/>
              <a:t>　ゲーム、アニメ</a:t>
            </a:r>
            <a:r>
              <a:rPr kumimoji="1" lang="en-US" altLang="ja-JP" sz="2400" dirty="0"/>
              <a:t>(</a:t>
            </a:r>
            <a:r>
              <a:rPr kumimoji="1" lang="ja-JP" altLang="en-US" sz="2400"/>
              <a:t>かじったことがある程度</a:t>
            </a:r>
            <a:r>
              <a:rPr kumimoji="1" lang="en-US" altLang="ja-JP" sz="2400" dirty="0"/>
              <a:t>)</a:t>
            </a:r>
          </a:p>
          <a:p>
            <a:r>
              <a:rPr kumimoji="1" lang="en-US" altLang="ja-JP" sz="2400" dirty="0"/>
              <a:t> </a:t>
            </a:r>
          </a:p>
          <a:p>
            <a:r>
              <a:rPr kumimoji="1" lang="en-US" altLang="ja-JP" sz="2400" dirty="0"/>
              <a:t>   </a:t>
            </a:r>
            <a:r>
              <a:rPr kumimoji="1" lang="ja-JP" altLang="en-US" sz="2400"/>
              <a:t>家のベッドでゴロゴロネットサーフィンす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</a:t>
            </a:r>
            <a:r>
              <a:rPr kumimoji="1" lang="ja-JP" altLang="en-US" sz="2400"/>
              <a:t>ること</a:t>
            </a:r>
            <a:endParaRPr kumimoji="1" lang="en-US" altLang="ja-JP" sz="2400" dirty="0"/>
          </a:p>
          <a:p>
            <a:r>
              <a:rPr kumimoji="1" lang="ja-JP" altLang="en-US" sz="2400"/>
              <a:t>　</a:t>
            </a:r>
            <a:endParaRPr kumimoji="1" lang="en-US" altLang="ja-JP" sz="2400" dirty="0"/>
          </a:p>
          <a:p>
            <a:r>
              <a:rPr kumimoji="1" lang="en-US" altLang="ja-JP" sz="2400" dirty="0"/>
              <a:t>   </a:t>
            </a:r>
            <a:r>
              <a:rPr kumimoji="1" lang="ja-JP" altLang="en-US" sz="2400"/>
              <a:t>たまに球技をすること</a:t>
            </a:r>
          </a:p>
        </p:txBody>
      </p:sp>
    </p:spTree>
    <p:extLst>
      <p:ext uri="{BB962C8B-B14F-4D97-AF65-F5344CB8AC3E}">
        <p14:creationId xmlns:p14="http://schemas.microsoft.com/office/powerpoint/2010/main" val="2488288067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{D4F93190-DAFE-C842-BE4C-34DC41629A47}tf10001060</Template>
  <TotalTime>38</TotalTime>
  <Words>17</Words>
  <Application>Microsoft Macintosh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Trebuchet MS</vt:lpstr>
      <vt:lpstr>Wingdings 3</vt:lpstr>
      <vt:lpstr>ファセット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teppeiwaseda</dc:creator>
  <cp:lastModifiedBy>teppeiwaseda</cp:lastModifiedBy>
  <cp:revision>7</cp:revision>
  <dcterms:created xsi:type="dcterms:W3CDTF">2018-04-11T11:56:07Z</dcterms:created>
  <dcterms:modified xsi:type="dcterms:W3CDTF">2018-04-12T01:53:43Z</dcterms:modified>
</cp:coreProperties>
</file>