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3"/>
    <p:restoredTop sz="94681"/>
  </p:normalViewPr>
  <p:slideViewPr>
    <p:cSldViewPr snapToGrid="0" snapToObjects="1">
      <p:cViewPr varScale="1">
        <p:scale>
          <a:sx n="63" d="100"/>
          <a:sy n="63" d="100"/>
        </p:scale>
        <p:origin x="2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AAB54F-21DB-9B4E-BC9A-CE817AD98CA7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632A2E-2844-5247-90ED-CADD95840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500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5064087" cy="2479675"/>
          </a:xfrm>
        </p:spPr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658998" cy="1653008"/>
          </a:xfrm>
        </p:spPr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90" y="782198"/>
            <a:ext cx="4869121" cy="343726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13552" y="782198"/>
            <a:ext cx="5188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津村　雄太　</a:t>
            </a:r>
            <a:r>
              <a:rPr lang="en-US" altLang="ja-JP" b="1" dirty="0"/>
              <a:t>B</a:t>
            </a:r>
            <a:r>
              <a:rPr lang="en-US" altLang="ja-JP" b="1" dirty="0" smtClean="0"/>
              <a:t>3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あだ名　つむ、つむつむ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興味のある分野</a:t>
            </a:r>
            <a:r>
              <a:rPr lang="en-US" altLang="ja-JP" b="1" dirty="0" smtClean="0"/>
              <a:t>: VR</a:t>
            </a:r>
            <a:r>
              <a:rPr lang="ja-JP" altLang="en-US" b="1" dirty="0" smtClean="0"/>
              <a:t>、</a:t>
            </a:r>
            <a:r>
              <a:rPr lang="en-US" altLang="ja-JP" b="1" dirty="0" smtClean="0"/>
              <a:t>AR</a:t>
            </a:r>
            <a:r>
              <a:rPr lang="ja-JP" altLang="en-US" b="1" dirty="0" smtClean="0"/>
              <a:t>、</a:t>
            </a:r>
            <a:r>
              <a:rPr lang="en-US" altLang="ja-JP" b="1" dirty="0" smtClean="0"/>
              <a:t>AI</a:t>
            </a:r>
            <a:r>
              <a:rPr lang="ja-JP" altLang="en-US" b="1" dirty="0" smtClean="0"/>
              <a:t>、セキュリティ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サークル</a:t>
            </a:r>
            <a:r>
              <a:rPr lang="en-US" altLang="ja-JP" b="1" dirty="0" smtClean="0"/>
              <a:t>:</a:t>
            </a:r>
            <a:r>
              <a:rPr lang="ja-JP" altLang="en-US" b="1" dirty="0" smtClean="0"/>
              <a:t>フットサルサークル</a:t>
            </a:r>
            <a:r>
              <a:rPr lang="en-US" altLang="ja-JP" b="1" dirty="0" err="1" smtClean="0"/>
              <a:t>Espiga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会計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趣味</a:t>
            </a:r>
            <a:r>
              <a:rPr lang="en-US" altLang="ja-JP" b="1" dirty="0" smtClean="0"/>
              <a:t>: </a:t>
            </a:r>
            <a:r>
              <a:rPr lang="ja-JP" altLang="en-US" b="1" dirty="0" smtClean="0"/>
              <a:t>アニメ、ゲーム、野球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ゲーム</a:t>
            </a:r>
            <a:r>
              <a:rPr lang="en-US" altLang="ja-JP" b="1" dirty="0" smtClean="0"/>
              <a:t>: </a:t>
            </a:r>
            <a:r>
              <a:rPr lang="ja-JP" altLang="en-US" b="1" dirty="0" smtClean="0"/>
              <a:t>モンハン、</a:t>
            </a:r>
            <a:r>
              <a:rPr lang="en-US" altLang="ja-JP" b="1" dirty="0" err="1" smtClean="0"/>
              <a:t>CoD</a:t>
            </a:r>
            <a:r>
              <a:rPr lang="en-US" altLang="ja-JP" b="1" dirty="0" smtClean="0"/>
              <a:t> WW2</a:t>
            </a:r>
            <a:r>
              <a:rPr lang="ja-JP" altLang="en-US" b="1" dirty="0" smtClean="0"/>
              <a:t>、携帯のゲーム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アニメ</a:t>
            </a:r>
            <a:r>
              <a:rPr lang="en-US" altLang="ja-JP" b="1" dirty="0" smtClean="0"/>
              <a:t>:</a:t>
            </a:r>
            <a:r>
              <a:rPr lang="ja-JP" altLang="en-US" b="1" dirty="0" smtClean="0"/>
              <a:t>広く浅く見てます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598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1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Century Gothic</vt:lpstr>
      <vt:lpstr>Wingdings 3</vt:lpstr>
      <vt:lpstr>メイリオ</vt:lpstr>
      <vt:lpstr>スライス</vt:lpstr>
      <vt:lpstr>　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雄太 津村</dc:creator>
  <cp:lastModifiedBy>雄太 津村</cp:lastModifiedBy>
  <cp:revision>5</cp:revision>
  <cp:lastPrinted>2018-04-12T01:36:48Z</cp:lastPrinted>
  <dcterms:created xsi:type="dcterms:W3CDTF">2018-04-11T16:52:52Z</dcterms:created>
  <dcterms:modified xsi:type="dcterms:W3CDTF">2018-04-12T01:45:06Z</dcterms:modified>
</cp:coreProperties>
</file>