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91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74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949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998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74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165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84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49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440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10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38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16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62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740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0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183C2-BE5E-47B0-B048-7972315A47A8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85BAF7-BB19-4BD9-BAB7-04B0F1E8443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77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DD622-F24D-C2DC-BD8F-DB7BE8ADD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030" y="2230798"/>
            <a:ext cx="9177866" cy="1646302"/>
          </a:xfrm>
        </p:spPr>
        <p:txBody>
          <a:bodyPr/>
          <a:lstStyle/>
          <a:p>
            <a:pPr algn="ctr"/>
            <a:r>
              <a:rPr lang="ru-RU" sz="4400" dirty="0"/>
              <a:t>Отчет по учебной практике </a:t>
            </a:r>
            <a:br>
              <a:rPr lang="ru-RU" sz="4400" dirty="0"/>
            </a:br>
            <a:r>
              <a:rPr lang="ru-RU" sz="4400" dirty="0"/>
              <a:t>ПМ.02 Осуществление интеграции программных модулей</a:t>
            </a:r>
            <a:endParaRPr lang="ru-RU" sz="4400" dirty="0">
              <a:latin typeface="DeepSeek-CJK-patch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3FD22C-44CE-DD39-FF24-018681EEE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075" y="4535465"/>
            <a:ext cx="7766936" cy="192500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dirty="0"/>
              <a:t>Студент Беляев Данил Игоревич</a:t>
            </a:r>
          </a:p>
          <a:p>
            <a:pPr algn="l"/>
            <a:r>
              <a:rPr lang="ru-RU" dirty="0"/>
              <a:t> группа 22П-1</a:t>
            </a:r>
          </a:p>
          <a:p>
            <a:pPr algn="l"/>
            <a:r>
              <a:rPr lang="ru-RU" dirty="0"/>
              <a:t>Специальность 09.02.07 Информационные системы и программирование</a:t>
            </a:r>
          </a:p>
          <a:p>
            <a:pPr algn="just"/>
            <a:r>
              <a:rPr lang="ru-RU" dirty="0"/>
              <a:t>Руководитель практики от колледжа</a:t>
            </a:r>
          </a:p>
          <a:p>
            <a:pPr algn="just"/>
            <a:r>
              <a:rPr lang="ru-RU" dirty="0">
                <a:latin typeface="DeepSeek-CJK-patch"/>
              </a:rPr>
              <a:t>Пентин Николай Сергеевич</a:t>
            </a:r>
          </a:p>
          <a:p>
            <a:pPr algn="just"/>
            <a:r>
              <a:rPr lang="ru-RU" dirty="0">
                <a:latin typeface="DeepSeek-CJK-patch"/>
              </a:rPr>
              <a:t>19.05.2025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7896D-8BF1-D4CA-9621-3C2D9638EDC5}"/>
              </a:ext>
            </a:extLst>
          </p:cNvPr>
          <p:cNvSpPr txBox="1"/>
          <p:nvPr/>
        </p:nvSpPr>
        <p:spPr>
          <a:xfrm>
            <a:off x="2356104" y="214652"/>
            <a:ext cx="7479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cap="all" dirty="0"/>
              <a:t>Министерство образования Кировской области</a:t>
            </a:r>
          </a:p>
          <a:p>
            <a:pPr algn="ctr"/>
            <a:r>
              <a:rPr lang="ru-RU" dirty="0"/>
              <a:t>Кировское областное государственное профессиональное бюджетное учреждение </a:t>
            </a:r>
          </a:p>
          <a:p>
            <a:pPr algn="ctr"/>
            <a:r>
              <a:rPr lang="ru-RU" dirty="0"/>
              <a:t>«Слободской колледж педагогики и социальных отношений»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94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84287-46D5-C89B-5E56-2304927B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Результаты и выводы</a:t>
            </a:r>
            <a:b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F99630-C9AB-2E17-EE34-5DBCE1513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Что сделано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Реализована рабочая система с основными функциями.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Успешно протестированы ключевые сценарии.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Приобретённые навыки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Анализ ТЗ, проектирование БД, работа с C# и WPF.</a:t>
            </a:r>
          </a:p>
          <a:p>
            <a:pPr marL="0" indent="0" algn="l">
              <a:spcBef>
                <a:spcPts val="300"/>
              </a:spcBef>
              <a:spcAft>
                <a:spcPts val="300"/>
              </a:spcAft>
              <a:buNone/>
            </a:pPr>
            <a:endParaRPr lang="ru-RU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99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C282C3-8371-30DD-4FBA-CACB63C9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212529"/>
                </a:solidFill>
                <a:effectLst/>
                <a:latin typeface="DeepSeek-CJK-patch"/>
              </a:rPr>
              <a:t>Цель и задачи практики</a:t>
            </a:r>
            <a:endParaRPr lang="ru-RU" dirty="0">
              <a:latin typeface="DeepSeek-CJK-patch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37974-A5DF-79B5-089A-226737B50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Цель практики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  <a:b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</a:b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Приобретение практических навыков разработки ПО, анализ требований, проектирование и реализация системы.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Личные задачи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Анализ технического задания.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Проектирование архитектуры системы.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Разработка модулей и тестирование.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32439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49CBC-673C-AAB3-F553-10B82DB8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Анализ технического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247F3F-6AD7-839A-91D5-85BDED71E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Изучение требований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Анализ функциональных и нефункциональных требований.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Определение ключевых модулей (управление материалами, пользователями, отчётами).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Выбор технологий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C#, WPF, SQL Server, Entity Framework.</a:t>
            </a:r>
          </a:p>
        </p:txBody>
      </p:sp>
    </p:spTree>
    <p:extLst>
      <p:ext uri="{BB962C8B-B14F-4D97-AF65-F5344CB8AC3E}">
        <p14:creationId xmlns:p14="http://schemas.microsoft.com/office/powerpoint/2010/main" val="426437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F399D2-31A7-25EF-4414-702D706A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Проектирование системы</a:t>
            </a:r>
            <a:b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47FCE-10E5-54D2-71DD-8716D309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Разработка структуры БД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Создание схемы таблиц (Patients, Orders, Supplies и др.).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Проектирование связей между таблицами.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ru-RU" b="0" i="0" dirty="0">
              <a:solidFill>
                <a:schemeClr val="tx1"/>
              </a:solidFill>
              <a:effectLst/>
              <a:latin typeface="DeepSeek-CJK-patch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2BF192-5C6D-06D2-93E6-E83850B0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688" y="2516190"/>
            <a:ext cx="3657486" cy="382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3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035FD-A656-66A7-7AE2-655F8566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Проектирование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96FE8B-092B-317E-B6D1-D8129CC57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Архитектура модулей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Описание классов (например</a:t>
            </a:r>
            <a:r>
              <a:rPr lang="en-US" b="0" i="0" dirty="0">
                <a:solidFill>
                  <a:schemeClr val="tx1"/>
                </a:solidFill>
                <a:effectLst/>
                <a:latin typeface="DeepSeek-CJK-patch"/>
              </a:rPr>
              <a:t>, Mate</a:t>
            </a:r>
            <a:r>
              <a:rPr lang="en-US" dirty="0">
                <a:solidFill>
                  <a:schemeClr val="tx1"/>
                </a:solidFill>
                <a:latin typeface="DeepSeek-CJK-patch"/>
              </a:rPr>
              <a:t>r</a:t>
            </a:r>
            <a:r>
              <a:rPr lang="en-US" b="0" i="0" dirty="0">
                <a:solidFill>
                  <a:schemeClr val="tx1"/>
                </a:solidFill>
                <a:effectLst/>
                <a:latin typeface="DeepSeek-CJK-patch"/>
              </a:rPr>
              <a:t>ial, User,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DeepSeek-CJK-patch"/>
              </a:rPr>
              <a:t>ReportGenerator</a:t>
            </a:r>
            <a:r>
              <a:rPr lang="en-US" b="0" i="0" dirty="0">
                <a:solidFill>
                  <a:schemeClr val="tx1"/>
                </a:solidFill>
                <a:effectLst/>
                <a:latin typeface="DeepSeek-CJK-patch"/>
              </a:rPr>
              <a:t>)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Алгоритмы работы (регистрация биоматериала, формирование отчётов).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914EA2-26F0-4E90-4520-E978AEDD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471" y="3111999"/>
            <a:ext cx="1973489" cy="31595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1E87B23-365B-74E0-50C4-8014525E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66" y="3111999"/>
            <a:ext cx="3617976" cy="33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681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5C2E6-071E-2320-E1E9-AFA61830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Реализация модулей </a:t>
            </a:r>
            <a:b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7C3F91-0987-E372-4F2A-02DB020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Модуль управления расходными материалами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Разработка функций добавления, редактирования, учёта расхода.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D6BB113-6F88-CC83-0DA1-7EF9FD5F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45" y="2517139"/>
            <a:ext cx="5731510" cy="36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768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D0026-CF6B-1DDE-9E5C-319E269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Реализация модулей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1CF13A-ACD4-57F8-DAD0-4FE09CD47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Модуль управления пользователями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Система авторизации и разграничения прав (роли: администратор, лаборант).</a:t>
            </a:r>
          </a:p>
          <a:p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DDD2BDA-617E-7732-E286-1AF019AE0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45" y="2299970"/>
            <a:ext cx="5731510" cy="431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82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94290-D43B-4FD7-36D5-EE9C3E3E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Реализация модулей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D68333-F2D6-F331-3182-387A8FCCA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Работа с </a:t>
            </a:r>
            <a:r>
              <a:rPr lang="ru-RU" b="1" i="0" dirty="0" err="1">
                <a:solidFill>
                  <a:schemeClr val="tx1"/>
                </a:solidFill>
                <a:effectLst/>
                <a:latin typeface="DeepSeek-CJK-patch"/>
              </a:rPr>
              <a:t>Git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Создание и использование репозитория.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68B964-ADAB-8951-A4AC-58331370C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345" y="2479992"/>
            <a:ext cx="5731510" cy="299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58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A63EA-038E-B508-3996-E06706B23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Тестирование и отладка</a:t>
            </a:r>
            <a:br>
              <a:rPr lang="ru-RU" b="1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8DB833-FA73-6950-A8AA-74E502A15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Написание тестовых сценариев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tx1"/>
                </a:solidFill>
                <a:latin typeface="DeepSeek-CJK-patch"/>
              </a:rPr>
              <a:t>П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роверка добавления материала с некорректными данными.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Обнаруженные ошибки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Ошибка авторизации из-за неверной строки подключения к БД.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/>
                </a:solidFill>
                <a:effectLst/>
                <a:latin typeface="DeepSeek-CJK-patch"/>
              </a:rPr>
              <a:t>Инструменты</a:t>
            </a: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tx1"/>
                </a:solidFill>
                <a:effectLst/>
                <a:latin typeface="DeepSeek-CJK-patch"/>
              </a:rPr>
              <a:t>Отладка в Visual Studio, логирование, модульные тесты.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569145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87</TotalTime>
  <Words>294</Words>
  <Application>Microsoft Office PowerPoint</Application>
  <PresentationFormat>Широкоэкранный</PresentationFormat>
  <Paragraphs>52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DeepSeek-CJK-patch</vt:lpstr>
      <vt:lpstr>Trebuchet MS</vt:lpstr>
      <vt:lpstr>Wingdings 3</vt:lpstr>
      <vt:lpstr>Аспект</vt:lpstr>
      <vt:lpstr>Отчет по учебной практике  ПМ.02 Осуществление интеграции программных модулей</vt:lpstr>
      <vt:lpstr>Цель и задачи практики</vt:lpstr>
      <vt:lpstr>Анализ технического задания</vt:lpstr>
      <vt:lpstr>Проектирование системы </vt:lpstr>
      <vt:lpstr>Проектирование системы</vt:lpstr>
      <vt:lpstr>Реализация модулей  </vt:lpstr>
      <vt:lpstr>Реализация модулей </vt:lpstr>
      <vt:lpstr>Реализация модулей </vt:lpstr>
      <vt:lpstr>Тестирование и отладка </vt:lpstr>
      <vt:lpstr>Результаты и выводы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Danil Belyaev</dc:creator>
  <cp:lastModifiedBy>Home</cp:lastModifiedBy>
  <cp:revision>7</cp:revision>
  <dcterms:created xsi:type="dcterms:W3CDTF">2025-05-18T19:51:39Z</dcterms:created>
  <dcterms:modified xsi:type="dcterms:W3CDTF">2025-05-19T08:54:35Z</dcterms:modified>
</cp:coreProperties>
</file>