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Semibold"/>
      <p:regular r:id="rId21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ca5f4c2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4ca5f4c2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ca5f4c2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4ca5f4c2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7042aa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7042aa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4ca5f4c2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4ca5f4c2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4ca5f4c2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4ca5f4c2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ca5f4c2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4ca5f4c2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ca5f4c2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4ca5f4c2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ca5f4c2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ca5f4c2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ca5f4c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4ca5f4c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4ca5f4c2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4ca5f4c2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ПМ.04. Сопровождение и обслуживание программного обеспечения компьютерных систем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9"/>
            <a:ext cx="8123100" cy="18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о прохождении практики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Беляев Данил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22П-1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05.05.2025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Сравнительный анализ операционных систем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65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Сравнение Windows и RedOS по:</a:t>
            </a:r>
            <a:endParaRPr sz="11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85296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70701"/>
              <a:buFont typeface="Proxima Nova Semibold"/>
              <a:buChar char="▪"/>
            </a:pPr>
            <a:r>
              <a:rPr lang="ru" sz="1365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Удобству использования</a:t>
            </a:r>
            <a:endParaRPr sz="13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97043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165">
                <a:solidFill>
                  <a:srgbClr val="40404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Windows — привычный интерфейс, поддержка большинства программ и игр, автоматические драйверы. Лучший выбор для обычных пользователей.</a:t>
            </a:r>
            <a:endParaRPr sz="11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97043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165">
                <a:solidFill>
                  <a:srgbClr val="40404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RedOS — интерфейс ближе к Linux (KDE/GNOME), требует привыкания. Заточена под российское ПО (Р7-Офис, СБИС). Подходит для госсектора и корпоративных задач, но неудобна для рядовых пользователей.</a:t>
            </a:r>
            <a:endParaRPr sz="11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85296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70701"/>
              <a:buFont typeface="Proxima Nova Semibold"/>
              <a:buChar char="▪"/>
            </a:pPr>
            <a:r>
              <a:rPr lang="ru" sz="1365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Производительности</a:t>
            </a:r>
            <a:endParaRPr sz="13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97043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165">
                <a:solidFill>
                  <a:srgbClr val="40404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Windows — требовательна к ресурсам, особенно новые версии. Много фоновых процессов, но лучше оптимизирована для игр и мультимедиа.</a:t>
            </a:r>
            <a:endParaRPr sz="11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97043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165">
                <a:solidFill>
                  <a:srgbClr val="40404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RedOS — легче, работает быстрее на слабом железе. Нет лишних служб, но поддержка игр и профессионального софта ограничена.</a:t>
            </a:r>
            <a:endParaRPr sz="11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85296" lvl="2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70701"/>
              <a:buFont typeface="Proxima Nova Semibold"/>
              <a:buChar char="▪"/>
            </a:pPr>
            <a:r>
              <a:rPr lang="ru" sz="1365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Безопасности</a:t>
            </a:r>
            <a:endParaRPr sz="13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97043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165">
                <a:solidFill>
                  <a:srgbClr val="40404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Windows — чаще подвергается атакам, требует антивирусов. Обновления иногда вызывают проблемы.</a:t>
            </a:r>
            <a:endParaRPr sz="11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97043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165">
                <a:solidFill>
                  <a:srgbClr val="40404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RedOS — безопаснее из-за архитектуры Linux, меньше вирусов. Жёсткое разграничение прав, поддержка ГОСТ-шифрования. Подходит для защищённых систем.</a:t>
            </a:r>
            <a:endParaRPr sz="1165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документации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документы подготовлены и находятся в репозитории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(ссылка на репозиторий на 8 слайде)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 практики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50"/>
            <a:ext cx="8123100" cy="18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Освоение работы с виртуальными машинами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настройка ПО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Развертывание сервера OpenMediaVault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Git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рабочего окружения и системного ПО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136625" cy="17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325" y="1152475"/>
            <a:ext cx="3391084" cy="19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4500" y="1152475"/>
            <a:ext cx="1967800" cy="2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конфигурация пользовательского ПО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вфвфвфвфвввввввввввввввввввссссссс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759734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425" y="1152475"/>
            <a:ext cx="2020000" cy="14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55750" y="3203300"/>
            <a:ext cx="77739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Google Chrome - имеется аналог Chromium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7-zip - имеется аналог tar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Pdf reader - имеется утилита LibreOffice Draw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ОС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147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77625" y="3411650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Настроены региональные стандарты, языковые параметры, разрешение экрана и прокси сервер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450" y="1152475"/>
            <a:ext cx="3286474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конфигурация сервера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2018325" cy="15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325" y="1152475"/>
            <a:ext cx="2018325" cy="149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650" y="1152475"/>
            <a:ext cx="2018325" cy="148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975" y="1152475"/>
            <a:ext cx="1927672" cy="14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645475"/>
            <a:ext cx="2018325" cy="14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8325" y="2654874"/>
            <a:ext cx="4036650" cy="1356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Руководство по установке (Red OS)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Находится в отчете по практике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Нагрузочное тестирование и анализ журнала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88050" cy="30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750" y="1152475"/>
            <a:ext cx="5147351" cy="11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системой Контроля версий Git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556850" y="3941875"/>
            <a:ext cx="785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Ссылка - https://github.com/Teqkillah1337/PracktikaM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325" y="1174449"/>
            <a:ext cx="5369350" cy="279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