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D149C-5C4D-5BEF-A15B-EC77B6762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35B8E-6D37-7100-87ED-1F2CE7578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35935-FD37-4A55-D39D-4E8A1157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6CED4-4A30-B330-D1C9-7625EEB9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5A554-DC51-176D-39FB-489DC5EA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7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4FDB6-D92E-13D0-7CD2-4650BF99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FB2F5A-0539-1FA7-0F2B-E835CBDFB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A7E69-760A-59E1-6DA4-6DE2D191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E0BFF-E846-E7F9-672D-D964AA1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8C0C1-F732-D87B-6FD7-4B6256C5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5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5CE5E2-E0EC-A6B9-9913-16C52D85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BA7753-751E-F945-49BE-829AD87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A55097-C74E-C028-E4F6-4631E050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37308-AE92-F96B-4817-91D2C93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41B28-B8DA-65F6-B25A-BAED242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103A-C430-4FE7-888E-9995EE23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1D87E-1B7D-B238-C63C-B1409968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9A7AB-4E5E-BFD3-FBCA-9738A9C9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51621-5908-CE78-67CF-D16CC0D0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910FF-BDC3-941B-268F-531FD90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6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7C2FB-3F06-13E3-265E-5138BBBA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C2AF6B-6F3A-E095-2AA8-3213F5C5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D8FC5-F487-971D-5A67-C44DB6A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09D82-D3C0-A3D0-80D6-F76F5B54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DB654-4DB8-0BB5-B11F-2C429E08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6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127F8-A969-4A7D-C86E-41ABDB1A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4FD5A-D208-661D-3ABB-C98DC5C8C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D4AD8-468A-919D-69E8-90B440A57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BDC4C4-F5B6-4846-6042-7CC60D10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C2EF-EDB8-A75D-6B95-F1AE5B57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40510-6C90-2567-AAD1-7A93EDC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A959F-6D0E-F159-0870-F4FBAD84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A3BEDB-B90F-2C05-685A-1C0BE6FF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CBC5DB-2B03-71A3-0499-9C389700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BE488-80EB-7389-8174-8547EA604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A3DFA3-FEE4-3E06-FB5B-CD44FD66F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C0A434-228D-709D-3972-C592AF36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DB9BE5-5174-5772-C13B-554D5931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2607D6-8FD3-2477-9913-3BCB3A7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6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2CDB1-4375-E65B-26CE-2A5FA88A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738AD3-4D78-2CCB-4408-6D4C07B0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CD2C77-3497-2D0C-DEC8-4B730D0D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8EF012-7B88-B7B9-BAEF-B49D46A7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9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510093-4EE0-7BD2-DE8E-DCE1813C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9C61F6-775D-774E-6594-0966F7C7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F760C-ECC7-E70D-48FF-6CB1A012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6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7202-80EF-775C-8F82-5040AEC3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47B22-6E64-60CE-D8AB-821B4244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9B0748-2283-66EE-1898-4EBD465B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6F3970-02F4-260F-27FA-FA1F3D2E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555CA7-B00E-D627-76DF-41A632C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BB669-FB41-79D2-5545-56FC6393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38B09-5BA7-159D-000E-7730D552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58AA71-E02E-5D99-255D-5F29B37B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3D78D7-7440-9094-CFAA-79036D9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83EBE-3902-CFEF-4ABD-1D99369B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D3FEF-4418-2FCE-752E-368958D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6008C-C888-F8B7-76BE-A926B705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4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DA7D8-6F71-5837-FCBC-C6F1AAE9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108FE-C7B4-8C31-D684-64D44634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DE950-903E-CC3B-3D45-5CA0CD912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86D73-8FB9-40D2-B0FD-509D32502A99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C3962-7B0F-B9C2-8F4A-3900FF4C1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0C51F-D17B-92DF-EEF3-FCB40AD8B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95367-2996-408F-850E-9A2EFBBBE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450EB1-BDE2-A1FC-A687-DFA8CED119A2}"/>
              </a:ext>
            </a:extLst>
          </p:cNvPr>
          <p:cNvSpPr txBox="1"/>
          <p:nvPr/>
        </p:nvSpPr>
        <p:spPr>
          <a:xfrm>
            <a:off x="1011936" y="440912"/>
            <a:ext cx="10168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cap="all" dirty="0"/>
              <a:t>Министерство образования Кировской области</a:t>
            </a:r>
          </a:p>
          <a:p>
            <a:pPr algn="ctr"/>
            <a:r>
              <a:rPr lang="ru-RU" dirty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/>
              <a:t>«Слободской колледж педагогики и социальных отношений»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3BD6B-35F6-C48E-F5C1-F0FFF7BC2970}"/>
              </a:ext>
            </a:extLst>
          </p:cNvPr>
          <p:cNvSpPr txBox="1"/>
          <p:nvPr/>
        </p:nvSpPr>
        <p:spPr>
          <a:xfrm>
            <a:off x="1328547" y="1821656"/>
            <a:ext cx="92788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dirty="0"/>
              <a:t>Отчет по производственной практике </a:t>
            </a:r>
            <a:br>
              <a:rPr lang="ru-RU" sz="2000" dirty="0"/>
            </a:b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ПМ.04. Сопровождение и обслуживание программного обеспечения компьютерных систем</a:t>
            </a:r>
          </a:p>
          <a:p>
            <a:pPr algn="ctr">
              <a:buNone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Тема: «Автоматизация документооборота ПТО (Производственно-технического отдела) в газораспределительной организации»</a:t>
            </a:r>
          </a:p>
        </p:txBody>
      </p:sp>
      <p:sp>
        <p:nvSpPr>
          <p:cNvPr id="10" name="Google Shape;53;p11">
            <a:extLst>
              <a:ext uri="{FF2B5EF4-FFF2-40B4-BE49-F238E27FC236}">
                <a16:creationId xmlns:a16="http://schemas.microsoft.com/office/drawing/2014/main" id="{C59BD9A7-7E7A-84C3-19A9-3875C6C63B1E}"/>
              </a:ext>
            </a:extLst>
          </p:cNvPr>
          <p:cNvSpPr txBox="1"/>
          <p:nvPr/>
        </p:nvSpPr>
        <p:spPr>
          <a:xfrm>
            <a:off x="761238" y="5084849"/>
            <a:ext cx="3582162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ru-RU" sz="1400" dirty="0"/>
              <a:t>Студент Беляев Данил Игоревич</a:t>
            </a:r>
          </a:p>
          <a:p>
            <a:pPr algn="l"/>
            <a:r>
              <a:rPr lang="ru-RU" sz="1400" dirty="0"/>
              <a:t>группа 22П-1</a:t>
            </a:r>
          </a:p>
          <a:p>
            <a:pPr algn="l"/>
            <a:r>
              <a:rPr lang="ru-RU" sz="1400" dirty="0"/>
              <a:t>Специальность 09.02.07 Информационные системы и программирование</a:t>
            </a:r>
          </a:p>
          <a:p>
            <a:pPr algn="just"/>
            <a:r>
              <a:rPr lang="ru-RU" sz="1400" dirty="0"/>
              <a:t>Руководитель практики от колледжа</a:t>
            </a:r>
          </a:p>
          <a:p>
            <a:pPr algn="just"/>
            <a:r>
              <a:rPr lang="ru-RU" sz="1400" dirty="0">
                <a:latin typeface="DeepSeek-CJK-patch"/>
              </a:rPr>
              <a:t>Махнев Александр Анатольевич</a:t>
            </a:r>
          </a:p>
          <a:p>
            <a:pPr algn="just"/>
            <a:r>
              <a:rPr lang="ru-RU" sz="1400" dirty="0">
                <a:latin typeface="DeepSeek-CJK-patch"/>
              </a:rPr>
              <a:t>23.06.2025</a:t>
            </a:r>
          </a:p>
        </p:txBody>
      </p:sp>
    </p:spTree>
    <p:extLst>
      <p:ext uri="{BB962C8B-B14F-4D97-AF65-F5344CB8AC3E}">
        <p14:creationId xmlns:p14="http://schemas.microsoft.com/office/powerpoint/2010/main" val="13452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A9E00-9A9B-61AA-0266-D5DCE52C3550}"/>
              </a:ext>
            </a:extLst>
          </p:cNvPr>
          <p:cNvSpPr txBox="1"/>
          <p:nvPr/>
        </p:nvSpPr>
        <p:spPr>
          <a:xfrm>
            <a:off x="581891" y="692727"/>
            <a:ext cx="25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Цель и задачи практики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EE778-B114-88CD-078A-8FC996695C4F}"/>
              </a:ext>
            </a:extLst>
          </p:cNvPr>
          <p:cNvSpPr txBox="1"/>
          <p:nvPr/>
        </p:nvSpPr>
        <p:spPr>
          <a:xfrm>
            <a:off x="581891" y="1676400"/>
            <a:ext cx="1056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 практики</a:t>
            </a:r>
            <a:r>
              <a:rPr lang="ru-RU" dirty="0"/>
              <a:t>: Разработка модуля автоматизации документооборота ПТО на платформе 1С:Предприятие 8.3</a:t>
            </a:r>
          </a:p>
          <a:p>
            <a:endParaRPr lang="ru-RU" b="1" dirty="0"/>
          </a:p>
          <a:p>
            <a:r>
              <a:rPr lang="ru-RU" b="1" dirty="0"/>
              <a:t>Основные задачи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Настройка структуры базы данных</a:t>
            </a:r>
          </a:p>
          <a:p>
            <a:pPr lvl="1"/>
            <a:r>
              <a:rPr lang="ru-RU" dirty="0"/>
              <a:t>Реализация функционала контроля сроков</a:t>
            </a:r>
          </a:p>
          <a:p>
            <a:pPr lvl="1"/>
            <a:r>
              <a:rPr lang="ru-RU" dirty="0"/>
              <a:t>Разграничение прав доступа</a:t>
            </a:r>
          </a:p>
          <a:p>
            <a:pPr lvl="1"/>
            <a:r>
              <a:rPr lang="ru-RU" dirty="0"/>
              <a:t>Интеграция модуля с другими подразделениями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9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FC0B0-A636-4FDB-BC96-EE4F3AEDC5A2}"/>
              </a:ext>
            </a:extLst>
          </p:cNvPr>
          <p:cNvSpPr txBox="1"/>
          <p:nvPr/>
        </p:nvSpPr>
        <p:spPr>
          <a:xfrm>
            <a:off x="581891" y="692727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Характеристика организации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AC83-C3FC-1A2A-AAAA-A395B48E04DE}"/>
              </a:ext>
            </a:extLst>
          </p:cNvPr>
          <p:cNvSpPr txBox="1"/>
          <p:nvPr/>
        </p:nvSpPr>
        <p:spPr>
          <a:xfrm>
            <a:off x="581891" y="1676400"/>
            <a:ext cx="1056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Организация</a:t>
            </a:r>
            <a:r>
              <a:rPr lang="ru-RU" dirty="0"/>
              <a:t>: ООО «Электрон-Софт»</a:t>
            </a:r>
          </a:p>
          <a:p>
            <a:r>
              <a:rPr lang="ru-RU" b="1" dirty="0"/>
              <a:t>Специализация</a:t>
            </a:r>
            <a:r>
              <a:rPr lang="ru-RU" dirty="0"/>
              <a:t>: Разработка и внедрение программного обеспечения</a:t>
            </a:r>
          </a:p>
          <a:p>
            <a:endParaRPr lang="ru-RU" b="1" dirty="0"/>
          </a:p>
          <a:p>
            <a:r>
              <a:rPr lang="ru-RU" b="1" dirty="0"/>
              <a:t>Структура IT-отдела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Отдел разработки</a:t>
            </a:r>
          </a:p>
          <a:p>
            <a:pPr lvl="1"/>
            <a:r>
              <a:rPr lang="ru-RU" dirty="0"/>
              <a:t>Отдел тестирования</a:t>
            </a:r>
          </a:p>
          <a:p>
            <a:pPr lvl="1"/>
            <a:r>
              <a:rPr lang="ru-RU" dirty="0"/>
              <a:t>Отдел технической поддержки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91E5C9-BD78-3208-D11A-03B1BB513152}"/>
              </a:ext>
            </a:extLst>
          </p:cNvPr>
          <p:cNvSpPr txBox="1"/>
          <p:nvPr/>
        </p:nvSpPr>
        <p:spPr>
          <a:xfrm>
            <a:off x="581891" y="692727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Рабочее место и инструменты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EA12A-0E41-1211-88C9-E229C17006A1}"/>
              </a:ext>
            </a:extLst>
          </p:cNvPr>
          <p:cNvSpPr txBox="1"/>
          <p:nvPr/>
        </p:nvSpPr>
        <p:spPr>
          <a:xfrm>
            <a:off x="581891" y="1676400"/>
            <a:ext cx="10564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Аппаратное обеспечение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ПК: Intel Core i5-12600KF</a:t>
            </a:r>
          </a:p>
          <a:p>
            <a:pPr lvl="1"/>
            <a:r>
              <a:rPr lang="ru-RU" dirty="0"/>
              <a:t>32 ГБ ОЗУ</a:t>
            </a:r>
          </a:p>
          <a:p>
            <a:pPr lvl="1"/>
            <a:r>
              <a:rPr lang="ru-RU" dirty="0"/>
              <a:t>SSD 1 ТБ</a:t>
            </a:r>
          </a:p>
          <a:p>
            <a:endParaRPr lang="ru-RU" b="1" dirty="0"/>
          </a:p>
          <a:p>
            <a:r>
              <a:rPr lang="ru-RU" b="1" dirty="0"/>
              <a:t>Программное обеспечение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ОС: Windows 11</a:t>
            </a:r>
          </a:p>
          <a:p>
            <a:pPr lvl="1"/>
            <a:r>
              <a:rPr lang="ru-RU" dirty="0"/>
              <a:t>1С:Предприятие 8.3 (учебная версия)</a:t>
            </a:r>
          </a:p>
          <a:p>
            <a:pPr lvl="1"/>
            <a:r>
              <a:rPr lang="ru-RU" dirty="0"/>
              <a:t>Microsoft Office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64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EF3F8-655E-AFD0-2890-AAC3A7F19D2A}"/>
              </a:ext>
            </a:extLst>
          </p:cNvPr>
          <p:cNvSpPr txBox="1"/>
          <p:nvPr/>
        </p:nvSpPr>
        <p:spPr>
          <a:xfrm>
            <a:off x="581891" y="692727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Структура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720D0-DC33-B29B-AFB8-7F87676C9495}"/>
              </a:ext>
            </a:extLst>
          </p:cNvPr>
          <p:cNvSpPr txBox="1"/>
          <p:nvPr/>
        </p:nvSpPr>
        <p:spPr>
          <a:xfrm>
            <a:off x="581891" y="1676400"/>
            <a:ext cx="10564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компоненты:</a:t>
            </a:r>
          </a:p>
          <a:p>
            <a:r>
              <a:rPr lang="ru-RU" b="1" dirty="0"/>
              <a:t>Справочники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Товары</a:t>
            </a:r>
          </a:p>
          <a:p>
            <a:pPr lvl="1"/>
            <a:r>
              <a:rPr lang="ru-RU" dirty="0"/>
              <a:t>Поставщики</a:t>
            </a:r>
          </a:p>
          <a:p>
            <a:pPr lvl="1"/>
            <a:r>
              <a:rPr lang="ru-RU" dirty="0"/>
              <a:t>Клиенты</a:t>
            </a:r>
          </a:p>
          <a:p>
            <a:pPr lvl="1"/>
            <a:r>
              <a:rPr lang="ru-RU" dirty="0"/>
              <a:t>Заказы</a:t>
            </a:r>
          </a:p>
          <a:p>
            <a:r>
              <a:rPr lang="ru-RU" b="1" dirty="0"/>
              <a:t>Документы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Заказ на поставку</a:t>
            </a:r>
          </a:p>
          <a:p>
            <a:pPr lvl="1"/>
            <a:r>
              <a:rPr lang="ru-RU" dirty="0"/>
              <a:t>Отчет о доставке</a:t>
            </a:r>
          </a:p>
          <a:p>
            <a:r>
              <a:rPr lang="ru-RU" b="1" dirty="0"/>
              <a:t>Перечисления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Статусы заказа</a:t>
            </a:r>
          </a:p>
          <a:p>
            <a:pPr lvl="1"/>
            <a:r>
              <a:rPr lang="ru-RU" dirty="0"/>
              <a:t>Единицы измерения</a:t>
            </a:r>
          </a:p>
          <a:p>
            <a:pPr lvl="1"/>
            <a:r>
              <a:rPr lang="ru-RU" dirty="0"/>
              <a:t>Статус доставки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3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810DED-DBB8-52FD-9B92-DFEBE2C2C9E7}"/>
              </a:ext>
            </a:extLst>
          </p:cNvPr>
          <p:cNvSpPr txBox="1"/>
          <p:nvPr/>
        </p:nvSpPr>
        <p:spPr>
          <a:xfrm>
            <a:off x="581891" y="692727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Реализованный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5C4D8-F13B-CEC4-8390-29BD2BB09AF1}"/>
              </a:ext>
            </a:extLst>
          </p:cNvPr>
          <p:cNvSpPr txBox="1"/>
          <p:nvPr/>
        </p:nvSpPr>
        <p:spPr>
          <a:xfrm>
            <a:off x="581891" y="1676400"/>
            <a:ext cx="1056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Автоматизация процессов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Автоматический расчет суммы</a:t>
            </a:r>
          </a:p>
          <a:p>
            <a:pPr lvl="1"/>
            <a:r>
              <a:rPr lang="ru-RU" dirty="0"/>
              <a:t>Контроль сроков обработки документов</a:t>
            </a:r>
          </a:p>
          <a:p>
            <a:r>
              <a:rPr lang="ru-RU" b="1" dirty="0"/>
              <a:t>Разграничение прав доступа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Специалист ПТО (создание и редактирование заявок)</a:t>
            </a:r>
          </a:p>
          <a:p>
            <a:pPr lvl="1"/>
            <a:r>
              <a:rPr lang="ru-RU" dirty="0"/>
              <a:t>Начальник ПТО (утверждение ТУ, корректировка сроков)</a:t>
            </a:r>
          </a:p>
          <a:p>
            <a:pPr lvl="1"/>
            <a:r>
              <a:rPr lang="ru-RU" dirty="0"/>
              <a:t>ОКС (отдел капитального строительства) (просмотр документов без редактирования)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41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B1E1D-D62A-955B-8615-6C184F17E5C7}"/>
              </a:ext>
            </a:extLst>
          </p:cNvPr>
          <p:cNvSpPr txBox="1"/>
          <p:nvPr/>
        </p:nvSpPr>
        <p:spPr>
          <a:xfrm>
            <a:off x="581891" y="692727"/>
            <a:ext cx="2556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рисков</a:t>
            </a:r>
          </a:p>
          <a:p>
            <a:br>
              <a:rPr lang="ru-RU" dirty="0"/>
            </a:b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A3BA6-EFD9-305B-C86A-FD916EC6624B}"/>
              </a:ext>
            </a:extLst>
          </p:cNvPr>
          <p:cNvSpPr txBox="1"/>
          <p:nvPr/>
        </p:nvSpPr>
        <p:spPr>
          <a:xfrm>
            <a:off x="581891" y="1676400"/>
            <a:ext cx="10564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Риски безопасности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Недостаточная защита учетных записей</a:t>
            </a:r>
          </a:p>
          <a:p>
            <a:r>
              <a:rPr lang="ru-RU" b="1" dirty="0"/>
              <a:t>Меры противодействия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Внедрение сложных паролей</a:t>
            </a:r>
          </a:p>
          <a:p>
            <a:pPr lvl="1"/>
            <a:r>
              <a:rPr lang="ru-RU" dirty="0"/>
              <a:t>Двухфакторная аутентификация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69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4A5E3-3CBD-A109-A6E1-18CF49993B28}"/>
              </a:ext>
            </a:extLst>
          </p:cNvPr>
          <p:cNvSpPr txBox="1"/>
          <p:nvPr/>
        </p:nvSpPr>
        <p:spPr>
          <a:xfrm>
            <a:off x="581891" y="692727"/>
            <a:ext cx="255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Приобретенные навыки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ADC57-ABAF-C07D-4F37-837992361341}"/>
              </a:ext>
            </a:extLst>
          </p:cNvPr>
          <p:cNvSpPr txBox="1"/>
          <p:nvPr/>
        </p:nvSpPr>
        <p:spPr>
          <a:xfrm>
            <a:off x="581891" y="1676400"/>
            <a:ext cx="10564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в 1С</a:t>
            </a:r>
          </a:p>
          <a:p>
            <a:r>
              <a:rPr lang="ru-RU" dirty="0"/>
              <a:t>Создание метаданных</a:t>
            </a:r>
          </a:p>
          <a:p>
            <a:r>
              <a:rPr lang="ru-RU" dirty="0"/>
              <a:t>Программирование на встроенном языке 1С</a:t>
            </a:r>
          </a:p>
          <a:p>
            <a:r>
              <a:rPr lang="ru-RU" dirty="0"/>
              <a:t>Настройка систем автоматизации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42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18CDAF-6D8F-E5CD-3465-073515CDF57B}"/>
              </a:ext>
            </a:extLst>
          </p:cNvPr>
          <p:cNvSpPr txBox="1"/>
          <p:nvPr/>
        </p:nvSpPr>
        <p:spPr>
          <a:xfrm>
            <a:off x="581891" y="692727"/>
            <a:ext cx="25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B0C19-0B26-D545-33E4-902D49018002}"/>
              </a:ext>
            </a:extLst>
          </p:cNvPr>
          <p:cNvSpPr txBox="1"/>
          <p:nvPr/>
        </p:nvSpPr>
        <p:spPr>
          <a:xfrm>
            <a:off x="581891" y="1676400"/>
            <a:ext cx="1056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ходе практики был успешно разработан модуль автоматизации документооборота ПТО в 1С:Предприятие 8.3. Реализованный функционал позволяет оптимизировать процессы обработки заявок и контроля сроков</a:t>
            </a:r>
          </a:p>
        </p:txBody>
      </p:sp>
    </p:spTree>
    <p:extLst>
      <p:ext uri="{BB962C8B-B14F-4D97-AF65-F5344CB8AC3E}">
        <p14:creationId xmlns:p14="http://schemas.microsoft.com/office/powerpoint/2010/main" val="574053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298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DeepSeek-CJK-patch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 Belyaev</dc:creator>
  <cp:lastModifiedBy>Danil Belyaev</cp:lastModifiedBy>
  <cp:revision>1</cp:revision>
  <dcterms:created xsi:type="dcterms:W3CDTF">2025-06-23T06:25:16Z</dcterms:created>
  <dcterms:modified xsi:type="dcterms:W3CDTF">2025-06-23T06:37:57Z</dcterms:modified>
</cp:coreProperties>
</file>