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9" r:id="rId4"/>
    <p:sldId id="265" r:id="rId5"/>
    <p:sldId id="266" r:id="rId6"/>
    <p:sldId id="261" r:id="rId7"/>
    <p:sldId id="267" r:id="rId8"/>
    <p:sldId id="260" r:id="rId9"/>
    <p:sldId id="262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" y="-10808"/>
            <a:ext cx="1235456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6864" y="1947672"/>
            <a:ext cx="8646451" cy="6858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304801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16865" y="2898648"/>
            <a:ext cx="7744884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8" y="6266688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39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3852"/>
            <a:ext cx="4870027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6186"/>
            <a:ext cx="12186591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/>
        </p:nvSpPr>
        <p:spPr>
          <a:xfrm>
            <a:off x="10121449" y="6395388"/>
            <a:ext cx="1790219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27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" y="-10808"/>
            <a:ext cx="1235456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6864" y="1947672"/>
            <a:ext cx="8646451" cy="6858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304801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16865" y="2898648"/>
            <a:ext cx="7744884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8" y="6266688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237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3852"/>
            <a:ext cx="4870027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6186"/>
            <a:ext cx="12186591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/>
        </p:nvSpPr>
        <p:spPr>
          <a:xfrm>
            <a:off x="10121449" y="6395388"/>
            <a:ext cx="1790219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19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208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/>
        </p:nvSpPr>
        <p:spPr>
          <a:xfrm>
            <a:off x="10077691" y="6432767"/>
            <a:ext cx="1809509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50" y="6483153"/>
            <a:ext cx="1016951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97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388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/>
        </p:nvSpPr>
        <p:spPr>
          <a:xfrm>
            <a:off x="10077691" y="6432767"/>
            <a:ext cx="1809509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/>
        </p:nvSpPr>
        <p:spPr>
          <a:xfrm>
            <a:off x="10077691" y="6432767"/>
            <a:ext cx="1809509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50" y="6483153"/>
            <a:ext cx="1016951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31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295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/>
        </p:nvSpPr>
        <p:spPr>
          <a:xfrm>
            <a:off x="10077691" y="6432767"/>
            <a:ext cx="1809509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50" y="6483153"/>
            <a:ext cx="1016951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692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18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8230"/>
            <a:ext cx="115824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04801" y="6486690"/>
            <a:ext cx="488648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04800" y="253485"/>
            <a:ext cx="115824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152" y="6444343"/>
            <a:ext cx="650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/>
        </p:nvSpPr>
        <p:spPr>
          <a:xfrm>
            <a:off x="10077691" y="6432767"/>
            <a:ext cx="1809509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50" y="6483153"/>
            <a:ext cx="1016951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24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5035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895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2864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006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" y="-10808"/>
            <a:ext cx="1235456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6864" y="1947672"/>
            <a:ext cx="8646451" cy="6858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304801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16865" y="2898648"/>
            <a:ext cx="7744884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8" y="6266688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3002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3852"/>
            <a:ext cx="4870027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6186"/>
            <a:ext cx="12186591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/>
        </p:nvSpPr>
        <p:spPr>
          <a:xfrm>
            <a:off x="10121449" y="6395388"/>
            <a:ext cx="1790219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17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04801" y="6486690"/>
            <a:ext cx="469295" cy="365125"/>
          </a:xfrm>
        </p:spPr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152" y="6444343"/>
            <a:ext cx="650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/>
        </p:nvSpPr>
        <p:spPr>
          <a:xfrm>
            <a:off x="10077691" y="6432767"/>
            <a:ext cx="1809509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50" y="6483153"/>
            <a:ext cx="1016951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1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35314"/>
            <a:ext cx="54864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335314"/>
            <a:ext cx="54864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4800" y="253485"/>
            <a:ext cx="115824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152" y="6444343"/>
            <a:ext cx="650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/>
        </p:nvSpPr>
        <p:spPr>
          <a:xfrm>
            <a:off x="10077691" y="6432767"/>
            <a:ext cx="1809509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/>
        </p:nvSpPr>
        <p:spPr>
          <a:xfrm>
            <a:off x="10077691" y="6432767"/>
            <a:ext cx="1809509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50" y="6483153"/>
            <a:ext cx="1016951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11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" y="0"/>
            <a:ext cx="12186591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/>
        </p:nvSpPr>
        <p:spPr>
          <a:xfrm>
            <a:off x="10108557" y="6366077"/>
            <a:ext cx="1778643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14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480" y="1"/>
            <a:ext cx="1225296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/>
        </p:nvSpPr>
        <p:spPr>
          <a:xfrm>
            <a:off x="10847462" y="6370939"/>
            <a:ext cx="108603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  <p:sp>
        <p:nvSpPr>
          <p:cNvPr id="12" name="Right Triangle 11"/>
          <p:cNvSpPr/>
          <p:nvPr/>
        </p:nvSpPr>
        <p:spPr>
          <a:xfrm>
            <a:off x="10124476" y="6433138"/>
            <a:ext cx="751419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>
          <a:xfrm rot="11386627">
            <a:off x="10197511" y="6506580"/>
            <a:ext cx="704027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594529" y="6443530"/>
            <a:ext cx="298609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45690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/>
        </p:nvSpPr>
        <p:spPr>
          <a:xfrm>
            <a:off x="10170289" y="6400801"/>
            <a:ext cx="1763211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601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12193352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115824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152" y="6463393"/>
            <a:ext cx="650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/>
        </p:nvSpPr>
        <p:spPr>
          <a:xfrm>
            <a:off x="10139422" y="6377652"/>
            <a:ext cx="1747777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91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40" y="8701"/>
            <a:ext cx="12192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933028" y="6491541"/>
            <a:ext cx="3576369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/>
        </p:nvSpPr>
        <p:spPr>
          <a:xfrm>
            <a:off x="10147945" y="6322011"/>
            <a:ext cx="1840375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06" y="6486690"/>
            <a:ext cx="973663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5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53485"/>
            <a:ext cx="115824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233715"/>
            <a:ext cx="115824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04800" y="6486690"/>
            <a:ext cx="527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ABFD614-21B1-4B7E-B0CD-EF92FC7C74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444343"/>
            <a:ext cx="6521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DFEE-CB74-4173-AC98-22E1AA3F4D8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C810-CB8E-44FC-96E0-DD50D899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/>
              <a:t>OTP Register map check.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a typeface="PMingLiU" panose="02020500000000000000" pitchFamily="18" charset="-120"/>
              </a:rPr>
              <a:t>AHB register map check</a:t>
            </a:r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Rely on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otp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register map to check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NumOfBits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correct or not. </a:t>
            </a:r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the register in VBT Gen test plan is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ahb_register_map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not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=&gt; need to check all test flow sheet and test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parameter sheet.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FF0000"/>
              </a:solidFill>
              <a:ea typeface="PMingLiU" panose="02020500000000000000" pitchFamily="18" charset="-12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ea typeface="PMingLiU" panose="02020500000000000000" pitchFamily="18" charset="-120"/>
              </a:rPr>
              <a:t>Check the input value also: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ea typeface="PMingLiU" panose="02020500000000000000" pitchFamily="18" charset="-120"/>
              </a:rPr>
              <a:t>W/O field 1Byte : 0~255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ea typeface="PMingLiU" panose="02020500000000000000" pitchFamily="18" charset="-120"/>
              </a:rPr>
              <a:t>	   &amp;H0~&amp;HFF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ea typeface="PMingLiU" panose="02020500000000000000" pitchFamily="18" charset="-120"/>
              </a:rPr>
              <a:t>W field : according to field width in AHB register map to have a boundary check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ea typeface="PMingLiU" panose="02020500000000000000" pitchFamily="18" charset="-12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ea typeface="PMingLiU" panose="02020500000000000000" pitchFamily="18" charset="-120"/>
              </a:rPr>
              <a:t>5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the pin in VBT Gen test plan is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pin_map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not  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=&gt; need to check all test plan flow and test parameter sheet. </a:t>
            </a:r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C3BC2-46BC-47AD-96C3-5CA27140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Check List</a:t>
            </a:r>
          </a:p>
        </p:txBody>
      </p:sp>
    </p:spTree>
    <p:extLst>
      <p:ext uri="{BB962C8B-B14F-4D97-AF65-F5344CB8AC3E}">
        <p14:creationId xmlns:p14="http://schemas.microsoft.com/office/powerpoint/2010/main" val="14683314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79B7B3-75B3-4DD8-85DA-B52CBE05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consider the multiple pins</a:t>
            </a:r>
          </a:p>
          <a:p>
            <a:pPr marL="0" indent="0">
              <a:buNone/>
            </a:pPr>
            <a:r>
              <a:rPr lang="en-US" dirty="0"/>
              <a:t>Ex: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6E5F9-89E3-47CB-8E86-5BAD61D6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need to be checked</a:t>
            </a:r>
            <a:r>
              <a:rPr lang="zh-TW" altLang="en-US" dirty="0"/>
              <a:t> </a:t>
            </a:r>
            <a:r>
              <a:rPr lang="en-US" altLang="zh-TW" dirty="0"/>
              <a:t>- 1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26FB3-EEC5-499B-980D-41BF9F53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30"/>
            <a:ext cx="12192000" cy="3820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37116-6722-408D-A048-EFD8AE56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19" y="5919787"/>
            <a:ext cx="108966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01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EB3156-AF69-44AF-AF03-C05515B3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multiple pins for the </a:t>
            </a:r>
            <a:r>
              <a:rPr lang="en-US" dirty="0" err="1"/>
              <a:t>PSet</a:t>
            </a:r>
            <a:r>
              <a:rPr lang="en-US" dirty="0"/>
              <a:t> command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6F5B7-B999-4AAC-9F2B-4CF50470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need to be checked</a:t>
            </a:r>
            <a:r>
              <a:rPr lang="zh-TW" altLang="en-US" dirty="0"/>
              <a:t> </a:t>
            </a:r>
            <a:r>
              <a:rPr lang="en-US" altLang="zh-TW" dirty="0"/>
              <a:t>- 2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DC9D0-1368-4B0B-8DD8-F91F12D3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4991445"/>
            <a:ext cx="12192000" cy="123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974DD-C817-4F4C-A9FA-4E1A4D48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" y="1866555"/>
            <a:ext cx="12192000" cy="17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003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390111-A266-4F72-87B2-7019806B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/>
              <a:t>OTP Register owner check.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DBA2D-BBFC-4B23-9D12-E2B749E5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OTP_register_map</a:t>
            </a:r>
            <a:r>
              <a:rPr lang="en-US" dirty="0"/>
              <a:t> =&gt; item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8EE6-5186-49DE-A325-7903C32B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582"/>
            <a:ext cx="12192000" cy="22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937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390111-A266-4F72-87B2-7019806B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Check unused OTP Register names</a:t>
            </a:r>
            <a:endParaRPr lang="en-US" sz="2400" dirty="0">
              <a:ea typeface="PMingLiU" panose="02020500000000000000" pitchFamily="18" charset="-12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DBA2D-BBFC-4B23-9D12-E2B749E5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OTP_register_map</a:t>
            </a:r>
            <a:r>
              <a:rPr lang="en-US" dirty="0"/>
              <a:t> =&gt; item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6D325-BC79-42F7-8B63-204538F3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06" y="1927781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84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390111-A266-4F72-87B2-7019806B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Check trim register</a:t>
            </a:r>
            <a:endParaRPr lang="en-US" sz="2400" dirty="0">
              <a:ea typeface="PMingLiU" panose="02020500000000000000" pitchFamily="18" charset="-12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DBA2D-BBFC-4B23-9D12-E2B749E5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OTP_register_map</a:t>
            </a:r>
            <a:r>
              <a:rPr lang="en-US" dirty="0"/>
              <a:t> =&gt; item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7F93E-0617-42D4-9710-6891C849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194"/>
            <a:ext cx="12192000" cy="21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986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DFA6FE-5C1C-400D-9050-5D15A5C6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column </a:t>
            </a:r>
            <a:r>
              <a:rPr lang="en-US" dirty="0" err="1">
                <a:solidFill>
                  <a:srgbClr val="FF0000"/>
                </a:solidFill>
              </a:rPr>
              <a:t>otp</a:t>
            </a:r>
            <a:r>
              <a:rPr lang="en-US" dirty="0">
                <a:solidFill>
                  <a:srgbClr val="FF0000"/>
                </a:solidFill>
              </a:rPr>
              <a:t> register name should exist in the OTP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36922-77CC-4F2F-B0CA-50F4AACC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need to be checked in test flow 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01AA-0E0D-4170-BCF5-D838CF71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177"/>
            <a:ext cx="10972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1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390111-A266-4F72-87B2-7019806B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Check Test flow register</a:t>
            </a:r>
            <a:endParaRPr lang="en-US" sz="2400" dirty="0">
              <a:ea typeface="PMingLiU" panose="02020500000000000000" pitchFamily="18" charset="-12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DBA2D-BBFC-4B23-9D12-E2B749E5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AHB_register_map.txt =&gt; item 2/3/4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A4338-2895-4BD5-8F67-AF05A42E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237"/>
            <a:ext cx="12192000" cy="27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61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432F59-B4BD-4FC7-B9EC-DBB53E9D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the register in VBT Gen test plan is in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ahb_register_map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not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=&gt; need to check all test flow sheet and test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parameter sheet. </a:t>
            </a:r>
            <a:endParaRPr lang="en-US" sz="2400" dirty="0">
              <a:solidFill>
                <a:srgbClr val="FF0000"/>
              </a:solidFill>
              <a:ea typeface="PMingLiU" panose="02020500000000000000" pitchFamily="18" charset="-12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ea typeface="PMingLiU" panose="02020500000000000000" pitchFamily="18" charset="-120"/>
              </a:rPr>
              <a:t>Check the input value also: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ea typeface="PMingLiU" panose="02020500000000000000" pitchFamily="18" charset="-120"/>
              </a:rPr>
              <a:t>W/O field 1Byte : 0~255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ea typeface="PMingLiU" panose="02020500000000000000" pitchFamily="18" charset="-120"/>
              </a:rPr>
              <a:t>	   &amp;H0~&amp;HFF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ea typeface="PMingLiU" panose="02020500000000000000" pitchFamily="18" charset="-120"/>
              </a:rPr>
              <a:t>W field : according to field width in AHB register map to have a boundary check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E5327E-BB90-481F-9C73-23BB7FF8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AHB_register_map.txt =&gt; item 2/3/4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78AA8-C427-4223-8C6D-208B5789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340"/>
            <a:ext cx="12192000" cy="27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37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7A0CFD-DA3F-469D-97A4-30921AE2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Bit Field is optional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ea typeface="PMingLiU" panose="02020500000000000000" pitchFamily="18" charset="-120"/>
              </a:rPr>
              <a:t>W/O field 1Byte : 0~255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ea typeface="PMingLiU" panose="02020500000000000000" pitchFamily="18" charset="-120"/>
              </a:rPr>
              <a:t>	   &amp;H0~&amp;HFF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ea typeface="PMingLiU" panose="02020500000000000000" pitchFamily="18" charset="-120"/>
              </a:rPr>
              <a:t>W field : according to field width in AHB register map to have a boundary check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E7494B-46A6-4400-85F2-DA1B8D73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need to be checked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D645C-42E6-4976-8B2C-265458FA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802"/>
            <a:ext cx="12192000" cy="12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18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B1A6B-4876-4F48-8EBA-9276F18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the pin in VBT Gen test plan is in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pin_map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not  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=&gt; need to check all test plan flow and test parameter sheet. 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4889C-5B5D-43C8-B71B-F58A56FC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PinMap.txt =&gt; item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65F1D-415B-438D-9F45-3968A280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7" y="2193407"/>
            <a:ext cx="12050598" cy="26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34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5AEEFCA-276B-456B-AB8D-555C49499671}" vid="{2F22BBF5-5690-4107-AFF1-917EB29435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1467</TotalTime>
  <Words>376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.AppleSystemUIFont</vt:lpstr>
      <vt:lpstr>Arial</vt:lpstr>
      <vt:lpstr>Calibri</vt:lpstr>
      <vt:lpstr>Calibri Light</vt:lpstr>
      <vt:lpstr>Theme1</vt:lpstr>
      <vt:lpstr>Office Theme</vt:lpstr>
      <vt:lpstr>Pre Check List</vt:lpstr>
      <vt:lpstr>OTP_register_map =&gt; item 1</vt:lpstr>
      <vt:lpstr>OTP_register_map =&gt; item 1</vt:lpstr>
      <vt:lpstr>OTP_register_map =&gt; item 1</vt:lpstr>
      <vt:lpstr>Command need to be checked in test flow sheet</vt:lpstr>
      <vt:lpstr>AHB_register_map.txt =&gt; item 2/3/4</vt:lpstr>
      <vt:lpstr>AHB_register_map.txt =&gt; item 2/3/4</vt:lpstr>
      <vt:lpstr>Command need to be checked</vt:lpstr>
      <vt:lpstr>PinMap.txt =&gt; item 5</vt:lpstr>
      <vt:lpstr>Command need to be checked - 1</vt:lpstr>
      <vt:lpstr>Command need to be checked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Lo</dc:creator>
  <cp:lastModifiedBy>Simon Huang</cp:lastModifiedBy>
  <cp:revision>35</cp:revision>
  <dcterms:created xsi:type="dcterms:W3CDTF">2020-11-04T07:55:16Z</dcterms:created>
  <dcterms:modified xsi:type="dcterms:W3CDTF">2020-12-15T08:09:02Z</dcterms:modified>
</cp:coreProperties>
</file>