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EC9-1DB1-4A7A-BA09-A71BFA7AF03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F968-9A7D-48EE-BF72-042D4CAD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8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EC9-1DB1-4A7A-BA09-A71BFA7AF03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F968-9A7D-48EE-BF72-042D4CAD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6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EC9-1DB1-4A7A-BA09-A71BFA7AF03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F968-9A7D-48EE-BF72-042D4CAD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1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EC9-1DB1-4A7A-BA09-A71BFA7AF03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F968-9A7D-48EE-BF72-042D4CAD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4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EC9-1DB1-4A7A-BA09-A71BFA7AF03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F968-9A7D-48EE-BF72-042D4CAD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3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EC9-1DB1-4A7A-BA09-A71BFA7AF03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F968-9A7D-48EE-BF72-042D4CAD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3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EC9-1DB1-4A7A-BA09-A71BFA7AF03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F968-9A7D-48EE-BF72-042D4CAD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1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EC9-1DB1-4A7A-BA09-A71BFA7AF03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F968-9A7D-48EE-BF72-042D4CAD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5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EC9-1DB1-4A7A-BA09-A71BFA7AF03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F968-9A7D-48EE-BF72-042D4CAD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EC9-1DB1-4A7A-BA09-A71BFA7AF03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F968-9A7D-48EE-BF72-042D4CAD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EC9-1DB1-4A7A-BA09-A71BFA7AF03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F968-9A7D-48EE-BF72-042D4CAD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4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ECEC9-1DB1-4A7A-BA09-A71BFA7AF03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9F968-9A7D-48EE-BF72-042D4CAD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342179" cy="2387600"/>
          </a:xfrm>
        </p:spPr>
        <p:txBody>
          <a:bodyPr/>
          <a:lstStyle/>
          <a:p>
            <a:r>
              <a:rPr lang="en-US" dirty="0" err="1" smtClean="0"/>
              <a:t>nWire</a:t>
            </a:r>
            <a:r>
              <a:rPr lang="en-US" dirty="0" smtClean="0"/>
              <a:t> Definition Extraction tool user manual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505928"/>
            <a:ext cx="9144000" cy="1655762"/>
          </a:xfrm>
        </p:spPr>
        <p:txBody>
          <a:bodyPr/>
          <a:lstStyle/>
          <a:p>
            <a:r>
              <a:rPr lang="en-US" dirty="0" smtClean="0"/>
              <a:t>oliver.ou@teradyne.com</a:t>
            </a:r>
          </a:p>
          <a:p>
            <a:r>
              <a:rPr lang="en-US" dirty="0" smtClean="0"/>
              <a:t>cam.shi@teradyne.com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2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How to use</a:t>
            </a:r>
          </a:p>
          <a:p>
            <a:r>
              <a:rPr lang="en-US" dirty="0" smtClean="0"/>
              <a:t>2.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6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1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Step 1: double click the .exe file to install the software.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Step 2: A new shortcut will appear on desktop. Open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80" y="2452323"/>
            <a:ext cx="926802" cy="1079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814" y="4475591"/>
            <a:ext cx="1307334" cy="125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7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481958"/>
            <a:ext cx="6376049" cy="537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7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345"/>
            <a:ext cx="9445312" cy="549165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430814" y="2795753"/>
            <a:ext cx="2407726" cy="5255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366234" y="3321269"/>
            <a:ext cx="1472306" cy="5795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540" y="2272783"/>
            <a:ext cx="2345941" cy="325607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7609490" y="3489434"/>
            <a:ext cx="2229050" cy="15478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69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Step13, open xml file and review.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70" y="2911475"/>
            <a:ext cx="111061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7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Idle frame will be created automatically. It is made from the last vector of the pattern. </a:t>
            </a:r>
          </a:p>
          <a:p>
            <a:r>
              <a:rPr lang="en-US" dirty="0" smtClean="0"/>
              <a:t>2. All input values are not case sensitive.</a:t>
            </a:r>
          </a:p>
          <a:p>
            <a:r>
              <a:rPr lang="en-US" dirty="0" smtClean="0"/>
              <a:t>3. Only support patterns with one timing set. </a:t>
            </a:r>
          </a:p>
          <a:p>
            <a:r>
              <a:rPr lang="en-US" dirty="0" smtClean="0"/>
              <a:t>4. “call” command and subroutines will be ignored.</a:t>
            </a:r>
          </a:p>
          <a:p>
            <a:r>
              <a:rPr lang="en-US" dirty="0" smtClean="0"/>
              <a:t>5. The tool can support up to 5 frames.</a:t>
            </a:r>
          </a:p>
          <a:p>
            <a:r>
              <a:rPr lang="en-US" dirty="0" smtClean="0"/>
              <a:t>6. </a:t>
            </a:r>
            <a:r>
              <a:rPr lang="en-US" altLang="zh-CN" dirty="0" smtClean="0"/>
              <a:t>For </a:t>
            </a:r>
            <a:r>
              <a:rPr lang="en-US" dirty="0" smtClean="0"/>
              <a:t>clock pins, if pattern data is “1”, xml data will be “-” (pulse low).</a:t>
            </a:r>
          </a:p>
          <a:p>
            <a:r>
              <a:rPr lang="en-US" dirty="0" smtClean="0"/>
              <a:t>7. If pattern data is “V”, xml data will be “E”.</a:t>
            </a:r>
          </a:p>
        </p:txBody>
      </p:sp>
    </p:spTree>
    <p:extLst>
      <p:ext uri="{BB962C8B-B14F-4D97-AF65-F5344CB8AC3E}">
        <p14:creationId xmlns:p14="http://schemas.microsoft.com/office/powerpoint/2010/main" val="268809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2149"/>
            <a:ext cx="10515600" cy="4351338"/>
          </a:xfrm>
        </p:spPr>
        <p:txBody>
          <a:bodyPr/>
          <a:lstStyle/>
          <a:p>
            <a:r>
              <a:rPr lang="en-US" dirty="0" smtClean="0"/>
              <a:t>8. protocols and pins are configured by the setting file.</a:t>
            </a:r>
          </a:p>
          <a:p>
            <a:pPr marL="0" indent="0">
              <a:buNone/>
            </a:pPr>
            <a:r>
              <a:rPr lang="en-US" sz="2000" dirty="0" smtClean="0"/>
              <a:t>	C</a:t>
            </a:r>
            <a:r>
              <a:rPr lang="en-US" sz="2000" dirty="0" smtClean="0"/>
              <a:t>:\Program Files (x86)\</a:t>
            </a:r>
            <a:r>
              <a:rPr lang="en-US" sz="2000" dirty="0" err="1" smtClean="0"/>
              <a:t>nWireDefinitionGen</a:t>
            </a:r>
            <a:r>
              <a:rPr lang="en-US" sz="2000" dirty="0" smtClean="0"/>
              <a:t>\Configure\ProtocalConfigure.xml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2271712"/>
            <a:ext cx="5695950" cy="157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5" y="3843337"/>
            <a:ext cx="5476875" cy="2981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41738"/>
            <a:ext cx="49339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7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186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Theme</vt:lpstr>
      <vt:lpstr>nWire Definition Extraction tool user manual</vt:lpstr>
      <vt:lpstr>Agenda</vt:lpstr>
      <vt:lpstr>How to use 1</vt:lpstr>
      <vt:lpstr>How to use 2</vt:lpstr>
      <vt:lpstr>How to use 3</vt:lpstr>
      <vt:lpstr>How to use 4</vt:lpstr>
      <vt:lpstr>Features 1</vt:lpstr>
      <vt:lpstr>Features 2</vt:lpstr>
    </vt:vector>
  </TitlesOfParts>
  <Company>Teradyne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nWire Definition Extraction tool user maunal</dc:title>
  <dc:creator>Cam</dc:creator>
  <cp:lastModifiedBy>Cam</cp:lastModifiedBy>
  <cp:revision>15</cp:revision>
  <dcterms:created xsi:type="dcterms:W3CDTF">2019-04-17T11:29:30Z</dcterms:created>
  <dcterms:modified xsi:type="dcterms:W3CDTF">2019-04-18T02:15:33Z</dcterms:modified>
</cp:coreProperties>
</file>