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"/>
  </p:notesMasterIdLst>
  <p:handoutMasterIdLst>
    <p:handoutMasterId r:id="rId8"/>
  </p:handoutMasterIdLst>
  <p:sldIdLst>
    <p:sldId id="256" r:id="rId2"/>
    <p:sldId id="2177" r:id="rId3"/>
    <p:sldId id="2178" r:id="rId4"/>
    <p:sldId id="1462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3753F"/>
    <a:srgbClr val="6D2121"/>
    <a:srgbClr val="394851"/>
    <a:srgbClr val="898C92"/>
    <a:srgbClr val="181717"/>
    <a:srgbClr val="F37440"/>
    <a:srgbClr val="00B2B2"/>
    <a:srgbClr val="16A3C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1" autoAdjust="0"/>
    <p:restoredTop sz="96532" autoAdjust="0"/>
  </p:normalViewPr>
  <p:slideViewPr>
    <p:cSldViewPr snapToGrid="0" snapToObjects="1">
      <p:cViewPr>
        <p:scale>
          <a:sx n="150" d="100"/>
          <a:sy n="150" d="100"/>
        </p:scale>
        <p:origin x="496" y="536"/>
      </p:cViewPr>
      <p:guideLst>
        <p:guide orient="horz" pos="2112"/>
        <p:guide pos="3864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5/3/21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baseline="0" dirty="0">
                <a:latin typeface="+mn-lt"/>
              </a:rPr>
              <a:t>Teradata </a:t>
            </a:r>
            <a:r>
              <a:rPr lang="en-US" sz="1100" baseline="0" dirty="0" err="1">
                <a:latin typeface="+mn-lt"/>
              </a:rPr>
              <a:t>TechByte</a:t>
            </a:r>
            <a:r>
              <a:rPr lang="en-US" sz="1100" dirty="0" err="1">
                <a:latin typeface="+mn-lt"/>
              </a:rPr>
              <a:t>s</a:t>
            </a:r>
            <a:r>
              <a:rPr lang="en-US" sz="1100" dirty="0">
                <a:latin typeface="+mn-lt"/>
              </a:rPr>
              <a:t> Series:  Using R and Python with Teradata Vantage 1.1</a:t>
            </a:r>
            <a:endParaRPr lang="en-US" sz="1100" baseline="0" dirty="0">
              <a:latin typeface="+mn-lt"/>
            </a:endParaRPr>
          </a:p>
          <a:p>
            <a:pPr marL="0" indent="0">
              <a:buNone/>
            </a:pPr>
            <a:r>
              <a:rPr lang="en-US" sz="1100" baseline="0" dirty="0">
                <a:latin typeface="+mn-lt"/>
              </a:rPr>
              <a:t>Audience: Technical </a:t>
            </a:r>
          </a:p>
          <a:p>
            <a:pPr marL="0" indent="0">
              <a:buNone/>
            </a:pPr>
            <a:endParaRPr lang="en-US" sz="1100" baseline="0" dirty="0">
              <a:latin typeface="+mn-lt"/>
            </a:endParaRP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and welcome to another edition of Teradata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TechBytes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My name’s Tim Miller, and I work in Teradata’s Technology and Innovation Office.</a:t>
            </a:r>
            <a:r>
              <a:rPr lang="en-US" sz="1100" dirty="0">
                <a:latin typeface="+mn-lt"/>
              </a:rPr>
              <a:t> 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we’re going to talk about how Teradata’s Vantage platform support the R and Python languages for data science and analytics.  This is the first of a five part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TechBytes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series on this topic which will provide you an overview of all the capabilities in Vantage for R and Python. </a:t>
            </a:r>
            <a:r>
              <a:rPr lang="en-US" sz="1100" dirty="0">
                <a:latin typeface="+mn-lt"/>
              </a:rPr>
              <a:t>My co-host for the series is Alexander Kolovos the analytic architect from Teradata’s Product Development organization. </a:t>
            </a:r>
          </a:p>
          <a:p>
            <a:pPr marL="0" indent="0">
              <a:buNone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4376056"/>
            <a:ext cx="5575300" cy="46264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lets talk about the assumptions being made regarding the content of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as well as the key takeaways we hope all listeners walk away with.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off, you should have a good understanding of either the R or Python languages – ideally both.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Second, you should understand the Teradata Vantage platform.  Please see the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episode “The Next Step in Analytics:  Teradata Vantage” from my colleague Rob Armstrong if you have not yet been exposed to Vantage.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Key takeaways from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Understand the motivation behind Teradata’s Vantage R and Python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3 ways to utilize R and Python on Vantage, and the 2 ways Vantage provides performance and scalability to get to a path to production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R or Python can operate externally on directly on the Vantage platform and that there are pros and cons to each.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The Vantage libraries for R and Python leverage the best of open source and Teradata technology.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499024" y="8859079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Verdana" pitchFamily="34" charset="0"/>
              </a:defRPr>
            </a:lvl1pPr>
            <a:lvl2pPr marL="777943" indent="-299209">
              <a:defRPr sz="2900">
                <a:solidFill>
                  <a:schemeClr val="tx1"/>
                </a:solidFill>
                <a:latin typeface="Verdana" pitchFamily="34" charset="0"/>
              </a:defRPr>
            </a:lvl2pPr>
            <a:lvl3pPr marL="1196835" indent="-239367">
              <a:defRPr sz="2900">
                <a:solidFill>
                  <a:schemeClr val="tx1"/>
                </a:solidFill>
                <a:latin typeface="Verdana" pitchFamily="34" charset="0"/>
              </a:defRPr>
            </a:lvl3pPr>
            <a:lvl4pPr marL="1675569" indent="-239367">
              <a:defRPr sz="2900">
                <a:solidFill>
                  <a:schemeClr val="tx1"/>
                </a:solidFill>
                <a:latin typeface="Verdana" pitchFamily="34" charset="0"/>
              </a:defRPr>
            </a:lvl4pPr>
            <a:lvl5pPr marL="2154304" indent="-239367">
              <a:defRPr sz="2900">
                <a:solidFill>
                  <a:schemeClr val="tx1"/>
                </a:solidFill>
                <a:latin typeface="Verdana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01D5BB-A1E2-4E53-8FCF-B3427B12683C}" type="slidenum">
              <a:rPr lang="en-US" sz="1300">
                <a:latin typeface="Arial" pitchFamily="34" charset="0"/>
              </a:rPr>
              <a:pPr/>
              <a:t>2</a:t>
            </a:fld>
            <a:endParaRPr lang="en-US" sz="13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7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4376056"/>
            <a:ext cx="5575300" cy="46264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lets talk about the assumptions being made regarding the content of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as well as the key takeaways we hope all listeners walk away with.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off, you should have a good understanding of either the R or Python languages – ideally both.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Second, you should understand the Teradata Vantage platform.  Please see the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episode “The Next Step in Analytics:  Teradata Vantage” from my colleague Rob Armstrong if you have not yet been exposed to Vantage.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Key takeaways from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Understand the motivation behind Teradata’s Vantage R and Python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3 ways to utilize R and Python on Vantage, and the 2 ways Vantage provides performance and scalability to get to a path to production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R or Python can operate externally on directly on the Vantage platform and that there are pros and cons to each.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The Vantage libraries for R and Python leverage the best of open source and Teradata technology.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499024" y="8859079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Verdana" pitchFamily="34" charset="0"/>
              </a:defRPr>
            </a:lvl1pPr>
            <a:lvl2pPr marL="777943" indent="-299209">
              <a:defRPr sz="2900">
                <a:solidFill>
                  <a:schemeClr val="tx1"/>
                </a:solidFill>
                <a:latin typeface="Verdana" pitchFamily="34" charset="0"/>
              </a:defRPr>
            </a:lvl2pPr>
            <a:lvl3pPr marL="1196835" indent="-239367">
              <a:defRPr sz="2900">
                <a:solidFill>
                  <a:schemeClr val="tx1"/>
                </a:solidFill>
                <a:latin typeface="Verdana" pitchFamily="34" charset="0"/>
              </a:defRPr>
            </a:lvl3pPr>
            <a:lvl4pPr marL="1675569" indent="-239367">
              <a:defRPr sz="2900">
                <a:solidFill>
                  <a:schemeClr val="tx1"/>
                </a:solidFill>
                <a:latin typeface="Verdana" pitchFamily="34" charset="0"/>
              </a:defRPr>
            </a:lvl4pPr>
            <a:lvl5pPr marL="2154304" indent="-239367">
              <a:defRPr sz="2900">
                <a:solidFill>
                  <a:schemeClr val="tx1"/>
                </a:solidFill>
                <a:latin typeface="Verdana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01D5BB-A1E2-4E53-8FCF-B3427B12683C}" type="slidenum">
              <a:rPr lang="en-US" sz="1300">
                <a:latin typeface="Arial" pitchFamily="34" charset="0"/>
              </a:rPr>
              <a:pPr/>
              <a:t>3</a:t>
            </a:fld>
            <a:endParaRPr lang="en-US" sz="13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8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EA50E-D069-473E-AC3B-BF04B1C81984}"/>
              </a:ext>
            </a:extLst>
          </p:cNvPr>
          <p:cNvSpPr txBox="1">
            <a:spLocks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This concludes Part 1 of </a:t>
            </a:r>
            <a:r>
              <a:rPr lang="en-US" sz="1100" i="1" dirty="0">
                <a:latin typeface="+mn-lt"/>
              </a:rPr>
              <a:t>Using R and Python with Teradata Vantage </a:t>
            </a:r>
            <a:r>
              <a:rPr lang="en-US" sz="1100" dirty="0">
                <a:latin typeface="+mn-lt"/>
              </a:rPr>
              <a:t>– Overview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2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 userDrawn="1"/>
        </p:nvSpPr>
        <p:spPr>
          <a:xfrm>
            <a:off x="311727" y="310395"/>
            <a:ext cx="11565346" cy="613465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 userDrawn="1"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266151"/>
            <a:ext cx="11565346" cy="613465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282F7-6EBE-DE4C-85EC-58808CA9F628}"/>
              </a:ext>
            </a:extLst>
          </p:cNvPr>
          <p:cNvSpPr/>
          <p:nvPr userDrawn="1"/>
        </p:nvSpPr>
        <p:spPr>
          <a:xfrm>
            <a:off x="837025" y="6410423"/>
            <a:ext cx="12057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898C92"/>
                </a:solidFill>
              </a:rPr>
              <a:t>©2018 Teradata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F3A5AD-A0ED-EB44-AF88-04C6B2E1ED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996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B5DFBB6-D55A-EA46-8BAC-B31C50546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741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6161C-C185-3045-AD33-7211E53F4B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254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C40B4E7-8A32-704F-AD1F-200136E57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23605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EDA9C84C-754D-EA41-99DF-C6CCC749FA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14469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781D3B2-1085-CC4C-8018-DB9EC85FA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7968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5C57904-0D71-6A48-A2E3-A9C429DFD7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7226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9C994D5-A8B3-124B-93E1-1975BB5E80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3499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713F98-594C-8042-9213-D6AA027566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2757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D551929F-A28C-7445-BF24-C092C05B53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254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77FA5E6-F783-9C4F-95EC-7FDFF669F4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7226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BC7C1B5-27B8-E140-808C-4B06AA0F17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2757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9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rgbClr val="898C92"/>
                </a:solidFill>
              </a:defRPr>
            </a:lvl1pPr>
          </a:lstStyle>
          <a:p>
            <a:r>
              <a:rPr lang="en-US" dirty="0"/>
              <a:t>©2018 Teradata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4" r:id="rId6"/>
    <p:sldLayoutId id="2147483771" r:id="rId7"/>
    <p:sldLayoutId id="2147483794" r:id="rId8"/>
    <p:sldLayoutId id="2147483772" r:id="rId9"/>
    <p:sldLayoutId id="2147483773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  <p:sldLayoutId id="2147483804" r:id="rId30"/>
    <p:sldLayoutId id="2147483806" r:id="rId3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gsNXyANeQ&amp;list=PL94YoXtBVbdqQW4CdajZ9NIyzxs6v2q8A&amp;index=7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gsNXyANeQ&amp;list=PL94YoXtBVbdqQW4CdajZ9NIyzxs6v2q8A&amp;index=7&amp;t=0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0975" y="863028"/>
            <a:ext cx="8231249" cy="1821126"/>
          </a:xfrm>
        </p:spPr>
        <p:txBody>
          <a:bodyPr/>
          <a:lstStyle/>
          <a:p>
            <a:pPr algn="ctr"/>
            <a:r>
              <a:rPr lang="en-US" dirty="0"/>
              <a:t>Teradata TechBytes</a:t>
            </a:r>
            <a:endParaRPr lang="en-US" sz="800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Using Python with Teradata Vantage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   Part 4:  In-Database Scripting with STO – Map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0C73-6CE3-4FF4-AAD0-9AB416E5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7726600" y="5129067"/>
            <a:ext cx="2139810" cy="1420822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FEAE78D-D780-5049-A849-19341A965810}"/>
              </a:ext>
            </a:extLst>
          </p:cNvPr>
          <p:cNvSpPr txBox="1">
            <a:spLocks/>
          </p:cNvSpPr>
          <p:nvPr/>
        </p:nvSpPr>
        <p:spPr bwMode="gray">
          <a:xfrm>
            <a:off x="4839126" y="4304870"/>
            <a:ext cx="6688477" cy="1289191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1800" b="1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tabLst/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Alexander Kolovos – Product Engineering, Teradata</a:t>
            </a:r>
          </a:p>
          <a:p>
            <a:r>
              <a:rPr lang="en-US"/>
              <a:t>Tim Miller – Advanced Analytics Product Management, Teradata</a:t>
            </a:r>
          </a:p>
          <a:p>
            <a:r>
              <a:rPr lang="en-US"/>
              <a:t>Version 2</a:t>
            </a:r>
          </a:p>
          <a:p>
            <a:r>
              <a:rPr lang="en-US"/>
              <a:t>May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0AD528-83BE-F043-9078-04CCFFF4FBDA}"/>
              </a:ext>
            </a:extLst>
          </p:cNvPr>
          <p:cNvSpPr txBox="1">
            <a:spLocks/>
          </p:cNvSpPr>
          <p:nvPr/>
        </p:nvSpPr>
        <p:spPr bwMode="gray">
          <a:xfrm>
            <a:off x="609602" y="1472193"/>
            <a:ext cx="11051568" cy="5021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Assumptions</a:t>
            </a:r>
          </a:p>
          <a:p>
            <a:pPr marL="573088" lvl="1" indent="-287338"/>
            <a:r>
              <a:rPr lang="en-US" sz="1800" dirty="0"/>
              <a:t>Good understanding of the Python language</a:t>
            </a:r>
          </a:p>
          <a:p>
            <a:pPr marL="573088" lvl="1" indent="-287338"/>
            <a:r>
              <a:rPr lang="en-US" sz="1800" dirty="0"/>
              <a:t>General understanding of the Teradata Vantage platform</a:t>
            </a:r>
          </a:p>
          <a:p>
            <a:pPr marL="858838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See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TechBytes - The Next Step in Analytics: Teradata Vantage</a:t>
            </a:r>
            <a:endParaRPr lang="en-US" sz="1800" dirty="0"/>
          </a:p>
          <a:p>
            <a:r>
              <a:rPr lang="en-US" sz="2000" dirty="0"/>
              <a:t>The key takeaway is to illustrate operating with Python on the Vantage platform from your client.</a:t>
            </a:r>
          </a:p>
          <a:p>
            <a:r>
              <a:rPr lang="en-US" sz="2000" dirty="0"/>
              <a:t>There are 4 parts in the Python In Teradata Vantage TechBytes Series: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1</a:t>
            </a:r>
            <a:r>
              <a:rPr lang="en-US" sz="1800" dirty="0"/>
              <a:t>:	Introduction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Connecting to a Vantage Advanced SQL Engine Database with teradataml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Basic operations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2</a:t>
            </a:r>
            <a:r>
              <a:rPr lang="en-US" sz="1800" dirty="0"/>
              <a:t>:	Data Exploration and Transformations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Building an Analytic Data Set (ADS)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3</a:t>
            </a:r>
            <a:r>
              <a:rPr lang="en-US" sz="1800" dirty="0"/>
              <a:t>:	Modeling with Vantage Analytic Functions 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Model Cataloging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4</a:t>
            </a:r>
            <a:r>
              <a:rPr lang="en-US" sz="1800" dirty="0"/>
              <a:t>:	In-Database scripting with the SCRIPT Table Operator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Map functions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Each part comprises of a demo that illustrates corresponding features.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8A5D22C-56B4-4158-A914-3FA5AD75321A}"/>
              </a:ext>
            </a:extLst>
          </p:cNvPr>
          <p:cNvSpPr txBox="1">
            <a:spLocks/>
          </p:cNvSpPr>
          <p:nvPr/>
        </p:nvSpPr>
        <p:spPr bwMode="gray">
          <a:xfrm>
            <a:off x="612353" y="244044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The Python In Teradata Vantage TechBytes Series</a:t>
            </a:r>
            <a:br>
              <a:rPr lang="en-US" sz="3200" dirty="0"/>
            </a:br>
            <a:r>
              <a:rPr lang="en-US" sz="2400" b="0" i="1" dirty="0">
                <a:solidFill>
                  <a:schemeClr val="tx1"/>
                </a:solidFill>
              </a:rPr>
              <a:t>Assumptions, Takeaways, and Overview</a:t>
            </a:r>
            <a:endParaRPr lang="en-US" sz="3100" b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3A7B-8B1C-488C-9483-73374A41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83D61-A3F3-224E-B60F-E4E9871A0601}"/>
              </a:ext>
            </a:extLst>
          </p:cNvPr>
          <p:cNvSpPr txBox="1"/>
          <p:nvPr/>
        </p:nvSpPr>
        <p:spPr>
          <a:xfrm>
            <a:off x="609600" y="5342558"/>
            <a:ext cx="11174857" cy="688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0AD528-83BE-F043-9078-04CCFFF4FBDA}"/>
              </a:ext>
            </a:extLst>
          </p:cNvPr>
          <p:cNvSpPr txBox="1">
            <a:spLocks/>
          </p:cNvSpPr>
          <p:nvPr/>
        </p:nvSpPr>
        <p:spPr bwMode="gray">
          <a:xfrm>
            <a:off x="609602" y="1472193"/>
            <a:ext cx="11051568" cy="5021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Assumptions</a:t>
            </a:r>
          </a:p>
          <a:p>
            <a:pPr marL="573088" lvl="1" indent="-287338"/>
            <a:r>
              <a:rPr lang="en-US" sz="1800" dirty="0"/>
              <a:t>Good understanding of the Python language</a:t>
            </a:r>
          </a:p>
          <a:p>
            <a:pPr marL="573088" lvl="1" indent="-287338"/>
            <a:r>
              <a:rPr lang="en-US" sz="1800" dirty="0"/>
              <a:t>General understanding of the Teradata Vantage platform</a:t>
            </a:r>
          </a:p>
          <a:p>
            <a:pPr marL="858838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See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TechBytes - The Next Step in Analytics: Teradata Vantage</a:t>
            </a:r>
            <a:endParaRPr lang="en-US" sz="1800" dirty="0"/>
          </a:p>
          <a:p>
            <a:r>
              <a:rPr lang="en-US" sz="2000" dirty="0"/>
              <a:t>The key takeaway is to illustrate operating with Python on the Vantage platform from your client.</a:t>
            </a:r>
          </a:p>
          <a:p>
            <a:r>
              <a:rPr lang="en-US" sz="2000" dirty="0"/>
              <a:t>There are 4 parts in the Python In Teradata Vantage TechBytes Series: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1</a:t>
            </a:r>
            <a:r>
              <a:rPr lang="en-US" sz="1800" dirty="0"/>
              <a:t>:	Introduction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Connecting to a Vantage Advanced SQL Engine Database with teradataml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Basic operations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2</a:t>
            </a:r>
            <a:r>
              <a:rPr lang="en-US" sz="1800" dirty="0"/>
              <a:t>:	Data Exploration and Transformations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Building an Analytic Data Set (ADS)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3</a:t>
            </a:r>
            <a:r>
              <a:rPr lang="en-US" sz="1800" dirty="0"/>
              <a:t>:	Modeling with Vantage Analytic Functions 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Model Cataloging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4</a:t>
            </a:r>
            <a:r>
              <a:rPr lang="en-US" sz="1800" dirty="0"/>
              <a:t>:	In-Database scripting with the SCRIPT Table Operator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Map functions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Each part comprises of a demo that illustrates corresponding features.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8A5D22C-56B4-4158-A914-3FA5AD75321A}"/>
              </a:ext>
            </a:extLst>
          </p:cNvPr>
          <p:cNvSpPr txBox="1">
            <a:spLocks/>
          </p:cNvSpPr>
          <p:nvPr/>
        </p:nvSpPr>
        <p:spPr bwMode="gray">
          <a:xfrm>
            <a:off x="612353" y="244044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The Python In Teradata Vantage TechBytes Series</a:t>
            </a:r>
            <a:br>
              <a:rPr lang="en-US" sz="3200" dirty="0"/>
            </a:br>
            <a:r>
              <a:rPr lang="en-US" sz="2400" b="0" i="1" dirty="0">
                <a:solidFill>
                  <a:schemeClr val="tx1"/>
                </a:solidFill>
              </a:rPr>
              <a:t>Assumptions, Takeaways, and Overview</a:t>
            </a:r>
            <a:endParaRPr lang="en-US" sz="3100" b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3A7B-8B1C-488C-9483-73374A41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E1332-B386-484D-B755-E90D4F66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Python with Teradata</a:t>
            </a:r>
          </a:p>
          <a:p>
            <a:r>
              <a:rPr lang="en-US" dirty="0"/>
              <a:t>Part 4: Demo</a:t>
            </a:r>
          </a:p>
        </p:txBody>
      </p:sp>
    </p:spTree>
    <p:extLst>
      <p:ext uri="{BB962C8B-B14F-4D97-AF65-F5344CB8AC3E}">
        <p14:creationId xmlns:p14="http://schemas.microsoft.com/office/powerpoint/2010/main" val="17789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174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6684</TotalTime>
  <Words>810</Words>
  <Application>Microsoft Macintosh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Regular</vt:lpstr>
      <vt:lpstr>Calibri</vt:lpstr>
      <vt:lpstr>Courier New</vt:lpstr>
      <vt:lpstr>System Font Regular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Kolovos, Alexander</cp:lastModifiedBy>
  <cp:revision>296</cp:revision>
  <cp:lastPrinted>2018-10-31T18:58:49Z</cp:lastPrinted>
  <dcterms:created xsi:type="dcterms:W3CDTF">2018-10-05T16:35:28Z</dcterms:created>
  <dcterms:modified xsi:type="dcterms:W3CDTF">2021-05-03T22:28:21Z</dcterms:modified>
</cp:coreProperties>
</file>