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452F2C-037D-4FD5-9CAF-90855F8E04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Restaurant_v_final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44AAB9-ABA8-4049-BDC0-FA4EA3AADA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2019-05-05 5:31:12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4DA5A38-5CA2-44D3-B9F2-A462D0242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883AA0D-0799-4AA2-B93B-AE3136FFEA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754"/>
            <a:ext cx="12192000" cy="59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FD2438F-5FE0-498B-B97C-0F9002FDD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338"/>
            <a:ext cx="12192000" cy="38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E3C374F-3DE7-4561-AE8B-1EC09F6FF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00212"/>
            <a:ext cx="11734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BE22314-21C1-4EB3-AD24-F222D721AF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7" y="657225"/>
            <a:ext cx="40862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D2F77B4-B25A-46F2-9038-14EF534102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