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b9ea98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b9ea98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2b9ea98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2b9ea9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2b9ea981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2b9ea98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2b9ea981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2b9ea981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b9ea981d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b9ea981d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2b9ea981d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2b9ea981d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2b9ea981d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2b9ea981d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Ridesurance Workflow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75" y="0"/>
            <a:ext cx="3482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 user personal data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350" y="1091125"/>
            <a:ext cx="21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Scrap the customers’ social media post, activities, likes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75" y="1017725"/>
            <a:ext cx="483052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Plug social media posts into the model to classify their personality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451" y="1627850"/>
            <a:ext cx="4550126" cy="3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3375"/>
            <a:ext cx="3675015" cy="33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Correlate the personality indicator with driving behaviour and determine “good” and “bad risks”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03" y="1286825"/>
            <a:ext cx="6386601" cy="34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Display final quotation for the insurance pricing or premium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350" y="1360250"/>
            <a:ext cx="1997930" cy="35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