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Open Sauce" panose="020B0604020202020204" charset="0"/>
      <p:regular r:id="rId14"/>
    </p:embeddedFont>
    <p:embeddedFont>
      <p:font typeface="Open Sauc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48.svg"/><Relationship Id="rId4" Type="http://schemas.openxmlformats.org/officeDocument/2006/relationships/image" Target="../media/image3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72475" y="8596427"/>
            <a:ext cx="17690400" cy="42685"/>
          </a:xfrm>
          <a:prstGeom prst="line">
            <a:avLst/>
          </a:prstGeom>
          <a:ln w="38100" cap="flat">
            <a:solidFill>
              <a:srgbClr val="9B65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uk-UA"/>
          </a:p>
        </p:txBody>
      </p:sp>
      <p:sp>
        <p:nvSpPr>
          <p:cNvPr id="3" name="AutoShape 3"/>
          <p:cNvSpPr/>
          <p:nvPr/>
        </p:nvSpPr>
        <p:spPr>
          <a:xfrm flipV="1">
            <a:off x="16275453" y="-5313442"/>
            <a:ext cx="0" cy="17120890"/>
          </a:xfrm>
          <a:prstGeom prst="line">
            <a:avLst/>
          </a:prstGeom>
          <a:ln w="38100" cap="flat">
            <a:solidFill>
              <a:srgbClr val="9B65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15668905" y="538895"/>
            <a:ext cx="1251197" cy="1251197"/>
          </a:xfrm>
          <a:custGeom>
            <a:avLst/>
            <a:gdLst/>
            <a:ahLst/>
            <a:cxnLst/>
            <a:rect l="l" t="t" r="r" b="b"/>
            <a:pathLst>
              <a:path w="1251197" h="1251197">
                <a:moveTo>
                  <a:pt x="0" y="0"/>
                </a:moveTo>
                <a:lnTo>
                  <a:pt x="1251197" y="0"/>
                </a:lnTo>
                <a:lnTo>
                  <a:pt x="1251197" y="1251197"/>
                </a:lnTo>
                <a:lnTo>
                  <a:pt x="0" y="125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>
            <a:off x="-267053" y="4921104"/>
            <a:ext cx="5216125" cy="6154720"/>
          </a:xfrm>
          <a:custGeom>
            <a:avLst/>
            <a:gdLst/>
            <a:ahLst/>
            <a:cxnLst/>
            <a:rect l="l" t="t" r="r" b="b"/>
            <a:pathLst>
              <a:path w="5216125" h="6154720">
                <a:moveTo>
                  <a:pt x="0" y="0"/>
                </a:moveTo>
                <a:lnTo>
                  <a:pt x="5216126" y="0"/>
                </a:lnTo>
                <a:lnTo>
                  <a:pt x="5216126" y="6154720"/>
                </a:lnTo>
                <a:lnTo>
                  <a:pt x="0" y="6154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>
            <a:off x="2602207" y="2028569"/>
            <a:ext cx="4693731" cy="3114931"/>
          </a:xfrm>
          <a:custGeom>
            <a:avLst/>
            <a:gdLst/>
            <a:ahLst/>
            <a:cxnLst/>
            <a:rect l="l" t="t" r="r" b="b"/>
            <a:pathLst>
              <a:path w="4693731" h="3114931">
                <a:moveTo>
                  <a:pt x="0" y="0"/>
                </a:moveTo>
                <a:lnTo>
                  <a:pt x="4693731" y="0"/>
                </a:lnTo>
                <a:lnTo>
                  <a:pt x="4693731" y="3114931"/>
                </a:lnTo>
                <a:lnTo>
                  <a:pt x="0" y="31149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TextBox 7"/>
          <p:cNvSpPr txBox="1"/>
          <p:nvPr/>
        </p:nvSpPr>
        <p:spPr>
          <a:xfrm>
            <a:off x="4469724" y="2384635"/>
            <a:ext cx="9348551" cy="3901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00"/>
              </a:lnSpc>
            </a:pPr>
            <a:r>
              <a:rPr lang="en-US" sz="14245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WORK CASE №8</a:t>
            </a:r>
          </a:p>
        </p:txBody>
      </p:sp>
      <p:sp>
        <p:nvSpPr>
          <p:cNvPr id="8" name="Freeform 8"/>
          <p:cNvSpPr/>
          <p:nvPr/>
        </p:nvSpPr>
        <p:spPr>
          <a:xfrm>
            <a:off x="12772944" y="3568555"/>
            <a:ext cx="1464374" cy="1352549"/>
          </a:xfrm>
          <a:custGeom>
            <a:avLst/>
            <a:gdLst/>
            <a:ahLst/>
            <a:cxnLst/>
            <a:rect l="l" t="t" r="r" b="b"/>
            <a:pathLst>
              <a:path w="1464374" h="1352549">
                <a:moveTo>
                  <a:pt x="0" y="0"/>
                </a:moveTo>
                <a:lnTo>
                  <a:pt x="1464374" y="0"/>
                </a:lnTo>
                <a:lnTo>
                  <a:pt x="1464374" y="1352549"/>
                </a:lnTo>
                <a:lnTo>
                  <a:pt x="0" y="13525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Freeform 9"/>
          <p:cNvSpPr/>
          <p:nvPr/>
        </p:nvSpPr>
        <p:spPr>
          <a:xfrm>
            <a:off x="14991132" y="4628990"/>
            <a:ext cx="4228689" cy="6738947"/>
          </a:xfrm>
          <a:custGeom>
            <a:avLst/>
            <a:gdLst/>
            <a:ahLst/>
            <a:cxnLst/>
            <a:rect l="l" t="t" r="r" b="b"/>
            <a:pathLst>
              <a:path w="4228689" h="6738947">
                <a:moveTo>
                  <a:pt x="0" y="0"/>
                </a:moveTo>
                <a:lnTo>
                  <a:pt x="4228689" y="0"/>
                </a:lnTo>
                <a:lnTo>
                  <a:pt x="4228689" y="6738947"/>
                </a:lnTo>
                <a:lnTo>
                  <a:pt x="0" y="67389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0" name="Freeform 10"/>
          <p:cNvSpPr/>
          <p:nvPr/>
        </p:nvSpPr>
        <p:spPr>
          <a:xfrm>
            <a:off x="-427834" y="-867796"/>
            <a:ext cx="2963187" cy="2657889"/>
          </a:xfrm>
          <a:custGeom>
            <a:avLst/>
            <a:gdLst/>
            <a:ahLst/>
            <a:cxnLst/>
            <a:rect l="l" t="t" r="r" b="b"/>
            <a:pathLst>
              <a:path w="2963187" h="2657889">
                <a:moveTo>
                  <a:pt x="0" y="0"/>
                </a:moveTo>
                <a:lnTo>
                  <a:pt x="2963186" y="0"/>
                </a:lnTo>
                <a:lnTo>
                  <a:pt x="2963186" y="2657888"/>
                </a:lnTo>
                <a:lnTo>
                  <a:pt x="0" y="26578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>
          <a:xfrm>
            <a:off x="13092596" y="8577377"/>
            <a:ext cx="3534196" cy="3170067"/>
          </a:xfrm>
          <a:custGeom>
            <a:avLst/>
            <a:gdLst/>
            <a:ahLst/>
            <a:cxnLst/>
            <a:rect l="l" t="t" r="r" b="b"/>
            <a:pathLst>
              <a:path w="3534196" h="3170067">
                <a:moveTo>
                  <a:pt x="0" y="0"/>
                </a:moveTo>
                <a:lnTo>
                  <a:pt x="3534196" y="0"/>
                </a:lnTo>
                <a:lnTo>
                  <a:pt x="3534196" y="3170067"/>
                </a:lnTo>
                <a:lnTo>
                  <a:pt x="0" y="31700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2" name="Freeform 12"/>
          <p:cNvSpPr/>
          <p:nvPr/>
        </p:nvSpPr>
        <p:spPr>
          <a:xfrm>
            <a:off x="1272429" y="6008705"/>
            <a:ext cx="2686038" cy="4545603"/>
          </a:xfrm>
          <a:custGeom>
            <a:avLst/>
            <a:gdLst/>
            <a:ahLst/>
            <a:cxnLst/>
            <a:rect l="l" t="t" r="r" b="b"/>
            <a:pathLst>
              <a:path w="2686038" h="4545603">
                <a:moveTo>
                  <a:pt x="0" y="0"/>
                </a:moveTo>
                <a:lnTo>
                  <a:pt x="2686038" y="0"/>
                </a:lnTo>
                <a:lnTo>
                  <a:pt x="2686038" y="4545603"/>
                </a:lnTo>
                <a:lnTo>
                  <a:pt x="0" y="45456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3" name="Freeform 13"/>
          <p:cNvSpPr/>
          <p:nvPr/>
        </p:nvSpPr>
        <p:spPr>
          <a:xfrm>
            <a:off x="15217085" y="7477838"/>
            <a:ext cx="2819414" cy="2684572"/>
          </a:xfrm>
          <a:custGeom>
            <a:avLst/>
            <a:gdLst/>
            <a:ahLst/>
            <a:cxnLst/>
            <a:rect l="l" t="t" r="r" b="b"/>
            <a:pathLst>
              <a:path w="2819414" h="2684572">
                <a:moveTo>
                  <a:pt x="0" y="0"/>
                </a:moveTo>
                <a:lnTo>
                  <a:pt x="2819414" y="0"/>
                </a:lnTo>
                <a:lnTo>
                  <a:pt x="2819414" y="2684573"/>
                </a:lnTo>
                <a:lnTo>
                  <a:pt x="0" y="268457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4" name="TextBox 14"/>
          <p:cNvSpPr txBox="1"/>
          <p:nvPr/>
        </p:nvSpPr>
        <p:spPr>
          <a:xfrm>
            <a:off x="0" y="9641282"/>
            <a:ext cx="3669441" cy="645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3828" b="1">
                <a:solidFill>
                  <a:srgbClr val="EACAB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Memento mori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40405" y="129447"/>
            <a:ext cx="5407190" cy="866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2"/>
              </a:lnSpc>
            </a:pPr>
            <a:r>
              <a:rPr lang="en-US" sz="3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БЕРЕЖНИЙ, </a:t>
            </a:r>
          </a:p>
          <a:p>
            <a:pPr algn="ctr">
              <a:lnSpc>
                <a:spcPts val="3392"/>
              </a:lnSpc>
            </a:pPr>
            <a:r>
              <a:rPr lang="en-US" sz="3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ЛОБОДА, ЧУХМАНЕНКО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503936">
            <a:off x="3133201" y="2304051"/>
            <a:ext cx="3128241" cy="6827510"/>
          </a:xfrm>
          <a:custGeom>
            <a:avLst/>
            <a:gdLst/>
            <a:ahLst/>
            <a:cxnLst/>
            <a:rect l="l" t="t" r="r" b="b"/>
            <a:pathLst>
              <a:path w="3128241" h="6827510">
                <a:moveTo>
                  <a:pt x="0" y="0"/>
                </a:moveTo>
                <a:lnTo>
                  <a:pt x="3128241" y="0"/>
                </a:lnTo>
                <a:lnTo>
                  <a:pt x="3128241" y="6827510"/>
                </a:lnTo>
                <a:lnTo>
                  <a:pt x="0" y="6827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 rot="-5503936">
            <a:off x="12437648" y="3970653"/>
            <a:ext cx="3128241" cy="6827510"/>
          </a:xfrm>
          <a:custGeom>
            <a:avLst/>
            <a:gdLst/>
            <a:ahLst/>
            <a:cxnLst/>
            <a:rect l="l" t="t" r="r" b="b"/>
            <a:pathLst>
              <a:path w="3128241" h="6827510">
                <a:moveTo>
                  <a:pt x="0" y="0"/>
                </a:moveTo>
                <a:lnTo>
                  <a:pt x="3128241" y="0"/>
                </a:lnTo>
                <a:lnTo>
                  <a:pt x="3128241" y="6827510"/>
                </a:lnTo>
                <a:lnTo>
                  <a:pt x="0" y="6827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 rot="-5468543" flipH="1">
            <a:off x="8518769" y="3927551"/>
            <a:ext cx="2375687" cy="3052868"/>
          </a:xfrm>
          <a:custGeom>
            <a:avLst/>
            <a:gdLst/>
            <a:ahLst/>
            <a:cxnLst/>
            <a:rect l="l" t="t" r="r" b="b"/>
            <a:pathLst>
              <a:path w="2375687" h="3052868">
                <a:moveTo>
                  <a:pt x="2375686" y="0"/>
                </a:moveTo>
                <a:lnTo>
                  <a:pt x="0" y="0"/>
                </a:lnTo>
                <a:lnTo>
                  <a:pt x="0" y="3052868"/>
                </a:lnTo>
                <a:lnTo>
                  <a:pt x="2375686" y="3052868"/>
                </a:lnTo>
                <a:lnTo>
                  <a:pt x="237568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 rot="-4573699">
            <a:off x="-336577" y="7240557"/>
            <a:ext cx="3730939" cy="4114800"/>
          </a:xfrm>
          <a:custGeom>
            <a:avLst/>
            <a:gdLst/>
            <a:ahLst/>
            <a:cxnLst/>
            <a:rect l="l" t="t" r="r" b="b"/>
            <a:pathLst>
              <a:path w="3730939" h="4114800">
                <a:moveTo>
                  <a:pt x="0" y="0"/>
                </a:moveTo>
                <a:lnTo>
                  <a:pt x="3730939" y="0"/>
                </a:lnTo>
                <a:lnTo>
                  <a:pt x="3730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 rot="-979549" flipH="1">
            <a:off x="15393830" y="-686312"/>
            <a:ext cx="3730939" cy="4114800"/>
          </a:xfrm>
          <a:custGeom>
            <a:avLst/>
            <a:gdLst/>
            <a:ahLst/>
            <a:cxnLst/>
            <a:rect l="l" t="t" r="r" b="b"/>
            <a:pathLst>
              <a:path w="3730939" h="4114800">
                <a:moveTo>
                  <a:pt x="3730940" y="0"/>
                </a:moveTo>
                <a:lnTo>
                  <a:pt x="0" y="0"/>
                </a:lnTo>
                <a:lnTo>
                  <a:pt x="0" y="4114800"/>
                </a:lnTo>
                <a:lnTo>
                  <a:pt x="3730940" y="4114800"/>
                </a:lnTo>
                <a:lnTo>
                  <a:pt x="373094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Freeform 7"/>
          <p:cNvSpPr/>
          <p:nvPr/>
        </p:nvSpPr>
        <p:spPr>
          <a:xfrm>
            <a:off x="-314319" y="-494399"/>
            <a:ext cx="2686038" cy="4545603"/>
          </a:xfrm>
          <a:custGeom>
            <a:avLst/>
            <a:gdLst/>
            <a:ahLst/>
            <a:cxnLst/>
            <a:rect l="l" t="t" r="r" b="b"/>
            <a:pathLst>
              <a:path w="2686038" h="4545603">
                <a:moveTo>
                  <a:pt x="0" y="0"/>
                </a:moveTo>
                <a:lnTo>
                  <a:pt x="2686038" y="0"/>
                </a:lnTo>
                <a:lnTo>
                  <a:pt x="2686038" y="4545604"/>
                </a:lnTo>
                <a:lnTo>
                  <a:pt x="0" y="45456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8" name="Freeform 8"/>
          <p:cNvSpPr/>
          <p:nvPr/>
        </p:nvSpPr>
        <p:spPr>
          <a:xfrm rot="-6018378">
            <a:off x="5945134" y="7954673"/>
            <a:ext cx="1129019" cy="1428231"/>
          </a:xfrm>
          <a:custGeom>
            <a:avLst/>
            <a:gdLst/>
            <a:ahLst/>
            <a:cxnLst/>
            <a:rect l="l" t="t" r="r" b="b"/>
            <a:pathLst>
              <a:path w="1129019" h="1428231">
                <a:moveTo>
                  <a:pt x="0" y="0"/>
                </a:moveTo>
                <a:lnTo>
                  <a:pt x="1129019" y="0"/>
                </a:lnTo>
                <a:lnTo>
                  <a:pt x="1129019" y="1428231"/>
                </a:lnTo>
                <a:lnTo>
                  <a:pt x="0" y="14282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TextBox 9"/>
          <p:cNvSpPr txBox="1"/>
          <p:nvPr/>
        </p:nvSpPr>
        <p:spPr>
          <a:xfrm>
            <a:off x="2371719" y="5105400"/>
            <a:ext cx="4171439" cy="2059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htop — інтерактивний системний монітор, який показує список запущених процесів, використання процесора, оперативної пам’яті, завантаження системи тощо.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27854" y="435978"/>
            <a:ext cx="9004424" cy="124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1"/>
              </a:lnSpc>
            </a:pPr>
            <a:r>
              <a:rPr lang="en-US" sz="453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MONITOR PROCESSES AND SYSTEM RESOURCES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55467" y="4302620"/>
            <a:ext cx="1595961" cy="69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7"/>
              </a:lnSpc>
            </a:pPr>
            <a:r>
              <a:rPr lang="en-US" sz="5007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00218" y="6266658"/>
            <a:ext cx="2064166" cy="896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4"/>
              </a:lnSpc>
            </a:pPr>
            <a:r>
              <a:rPr lang="en-US" sz="6476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02</a:t>
            </a:r>
          </a:p>
        </p:txBody>
      </p:sp>
      <p:sp>
        <p:nvSpPr>
          <p:cNvPr id="13" name="Freeform 13"/>
          <p:cNvSpPr/>
          <p:nvPr/>
        </p:nvSpPr>
        <p:spPr>
          <a:xfrm rot="-7830990" flipH="1" flipV="1">
            <a:off x="14496975" y="3012579"/>
            <a:ext cx="1129019" cy="1428231"/>
          </a:xfrm>
          <a:custGeom>
            <a:avLst/>
            <a:gdLst/>
            <a:ahLst/>
            <a:cxnLst/>
            <a:rect l="l" t="t" r="r" b="b"/>
            <a:pathLst>
              <a:path w="1129019" h="1428231">
                <a:moveTo>
                  <a:pt x="1129019" y="1428232"/>
                </a:moveTo>
                <a:lnTo>
                  <a:pt x="0" y="1428232"/>
                </a:lnTo>
                <a:lnTo>
                  <a:pt x="0" y="0"/>
                </a:lnTo>
                <a:lnTo>
                  <a:pt x="1129019" y="0"/>
                </a:lnTo>
                <a:lnTo>
                  <a:pt x="1129019" y="1428232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4" name="TextBox 14"/>
          <p:cNvSpPr txBox="1"/>
          <p:nvPr/>
        </p:nvSpPr>
        <p:spPr>
          <a:xfrm>
            <a:off x="12629652" y="7126731"/>
            <a:ext cx="2605299" cy="1023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sudo apt update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sudo apt install htop</a:t>
            </a:r>
          </a:p>
          <a:p>
            <a:pPr algn="l">
              <a:lnSpc>
                <a:spcPts val="2738"/>
              </a:lnSpc>
            </a:pPr>
            <a:endParaRPr lang="en-US" sz="1956">
              <a:solidFill>
                <a:srgbClr val="9B6543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45668" y="4293652"/>
            <a:ext cx="6895412" cy="4024996"/>
          </a:xfrm>
          <a:custGeom>
            <a:avLst/>
            <a:gdLst/>
            <a:ahLst/>
            <a:cxnLst/>
            <a:rect l="l" t="t" r="r" b="b"/>
            <a:pathLst>
              <a:path w="6895412" h="4024996">
                <a:moveTo>
                  <a:pt x="0" y="0"/>
                </a:moveTo>
                <a:lnTo>
                  <a:pt x="6895412" y="0"/>
                </a:lnTo>
                <a:lnTo>
                  <a:pt x="6895412" y="4024997"/>
                </a:lnTo>
                <a:lnTo>
                  <a:pt x="0" y="402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9379604" y="4293652"/>
            <a:ext cx="6895412" cy="4024996"/>
          </a:xfrm>
          <a:custGeom>
            <a:avLst/>
            <a:gdLst/>
            <a:ahLst/>
            <a:cxnLst/>
            <a:rect l="l" t="t" r="r" b="b"/>
            <a:pathLst>
              <a:path w="6895412" h="4024996">
                <a:moveTo>
                  <a:pt x="0" y="0"/>
                </a:moveTo>
                <a:lnTo>
                  <a:pt x="6895412" y="0"/>
                </a:lnTo>
                <a:lnTo>
                  <a:pt x="6895412" y="4024997"/>
                </a:lnTo>
                <a:lnTo>
                  <a:pt x="0" y="402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 flipV="1">
            <a:off x="-662394" y="-1351049"/>
            <a:ext cx="5216125" cy="6154720"/>
          </a:xfrm>
          <a:custGeom>
            <a:avLst/>
            <a:gdLst/>
            <a:ahLst/>
            <a:cxnLst/>
            <a:rect l="l" t="t" r="r" b="b"/>
            <a:pathLst>
              <a:path w="5216125" h="6154720">
                <a:moveTo>
                  <a:pt x="0" y="6154720"/>
                </a:moveTo>
                <a:lnTo>
                  <a:pt x="5216125" y="6154720"/>
                </a:lnTo>
                <a:lnTo>
                  <a:pt x="5216125" y="0"/>
                </a:lnTo>
                <a:lnTo>
                  <a:pt x="0" y="0"/>
                </a:lnTo>
                <a:lnTo>
                  <a:pt x="0" y="615472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10786792" y="5384527"/>
            <a:ext cx="4081037" cy="98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sudo apt install fortune</a:t>
            </a:r>
          </a:p>
          <a:p>
            <a:pPr algn="l">
              <a:lnSpc>
                <a:spcPts val="3906"/>
              </a:lnSpc>
            </a:pPr>
            <a:endParaRPr lang="en-US" sz="279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Freeform 6"/>
          <p:cNvSpPr/>
          <p:nvPr/>
        </p:nvSpPr>
        <p:spPr>
          <a:xfrm flipH="1">
            <a:off x="13734269" y="6131293"/>
            <a:ext cx="5216125" cy="6154720"/>
          </a:xfrm>
          <a:custGeom>
            <a:avLst/>
            <a:gdLst/>
            <a:ahLst/>
            <a:cxnLst/>
            <a:rect l="l" t="t" r="r" b="b"/>
            <a:pathLst>
              <a:path w="5216125" h="6154720">
                <a:moveTo>
                  <a:pt x="5216125" y="0"/>
                </a:moveTo>
                <a:lnTo>
                  <a:pt x="0" y="0"/>
                </a:lnTo>
                <a:lnTo>
                  <a:pt x="0" y="6154720"/>
                </a:lnTo>
                <a:lnTo>
                  <a:pt x="5216125" y="6154720"/>
                </a:lnTo>
                <a:lnTo>
                  <a:pt x="5216125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Freeform 7"/>
          <p:cNvSpPr/>
          <p:nvPr/>
        </p:nvSpPr>
        <p:spPr>
          <a:xfrm>
            <a:off x="0" y="7276798"/>
            <a:ext cx="2887722" cy="4601947"/>
          </a:xfrm>
          <a:custGeom>
            <a:avLst/>
            <a:gdLst/>
            <a:ahLst/>
            <a:cxnLst/>
            <a:rect l="l" t="t" r="r" b="b"/>
            <a:pathLst>
              <a:path w="2887722" h="4601947">
                <a:moveTo>
                  <a:pt x="0" y="0"/>
                </a:moveTo>
                <a:lnTo>
                  <a:pt x="2887722" y="0"/>
                </a:lnTo>
                <a:lnTo>
                  <a:pt x="2887722" y="4601948"/>
                </a:lnTo>
                <a:lnTo>
                  <a:pt x="0" y="46019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8" name="Freeform 8"/>
          <p:cNvSpPr/>
          <p:nvPr/>
        </p:nvSpPr>
        <p:spPr>
          <a:xfrm flipH="1" flipV="1">
            <a:off x="16062672" y="-1351049"/>
            <a:ext cx="2887722" cy="4601947"/>
          </a:xfrm>
          <a:custGeom>
            <a:avLst/>
            <a:gdLst/>
            <a:ahLst/>
            <a:cxnLst/>
            <a:rect l="l" t="t" r="r" b="b"/>
            <a:pathLst>
              <a:path w="2887722" h="4601947">
                <a:moveTo>
                  <a:pt x="2887722" y="4601947"/>
                </a:moveTo>
                <a:lnTo>
                  <a:pt x="0" y="4601947"/>
                </a:lnTo>
                <a:lnTo>
                  <a:pt x="0" y="0"/>
                </a:lnTo>
                <a:lnTo>
                  <a:pt x="2887722" y="0"/>
                </a:lnTo>
                <a:lnTo>
                  <a:pt x="2887722" y="4601947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Freeform 9"/>
          <p:cNvSpPr/>
          <p:nvPr/>
        </p:nvSpPr>
        <p:spPr>
          <a:xfrm>
            <a:off x="7064202" y="-542822"/>
            <a:ext cx="7315200" cy="1492746"/>
          </a:xfrm>
          <a:custGeom>
            <a:avLst/>
            <a:gdLst/>
            <a:ahLst/>
            <a:cxnLst/>
            <a:rect l="l" t="t" r="r" b="b"/>
            <a:pathLst>
              <a:path w="7315200" h="1492746">
                <a:moveTo>
                  <a:pt x="0" y="0"/>
                </a:moveTo>
                <a:lnTo>
                  <a:pt x="7315200" y="0"/>
                </a:lnTo>
                <a:lnTo>
                  <a:pt x="7315200" y="1492746"/>
                </a:lnTo>
                <a:lnTo>
                  <a:pt x="0" y="1492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0" name="TextBox 10"/>
          <p:cNvSpPr txBox="1"/>
          <p:nvPr/>
        </p:nvSpPr>
        <p:spPr>
          <a:xfrm>
            <a:off x="3050324" y="5765958"/>
            <a:ext cx="4686100" cy="138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Видає випадкову цитату або жарт.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42446" y="2734336"/>
            <a:ext cx="14203108" cy="88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0"/>
              </a:lnSpc>
            </a:pPr>
            <a:r>
              <a:rPr lang="en-US" sz="6358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INTERESTING INTERACTIVE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46541" y="4860821"/>
            <a:ext cx="5893666" cy="590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2"/>
              </a:lnSpc>
            </a:pPr>
            <a:r>
              <a:rPr lang="en-US" sz="4276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КОМАНДА FORTUNE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13763" y="4651830"/>
            <a:ext cx="4961725" cy="63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7"/>
              </a:lnSpc>
            </a:pPr>
            <a:r>
              <a:rPr lang="en-US" sz="4553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ВСТАНОВЛЕННЯ:</a:t>
            </a:r>
          </a:p>
        </p:txBody>
      </p:sp>
      <p:sp>
        <p:nvSpPr>
          <p:cNvPr id="14" name="Freeform 14"/>
          <p:cNvSpPr/>
          <p:nvPr/>
        </p:nvSpPr>
        <p:spPr>
          <a:xfrm>
            <a:off x="4053487" y="9577772"/>
            <a:ext cx="7315200" cy="1492746"/>
          </a:xfrm>
          <a:custGeom>
            <a:avLst/>
            <a:gdLst/>
            <a:ahLst/>
            <a:cxnLst/>
            <a:rect l="l" t="t" r="r" b="b"/>
            <a:pathLst>
              <a:path w="7315200" h="1492746">
                <a:moveTo>
                  <a:pt x="0" y="0"/>
                </a:moveTo>
                <a:lnTo>
                  <a:pt x="7315200" y="0"/>
                </a:lnTo>
                <a:lnTo>
                  <a:pt x="7315200" y="1492747"/>
                </a:lnTo>
                <a:lnTo>
                  <a:pt x="0" y="14927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5" name="TextBox 15"/>
          <p:cNvSpPr txBox="1"/>
          <p:nvPr/>
        </p:nvSpPr>
        <p:spPr>
          <a:xfrm>
            <a:off x="11553221" y="6076923"/>
            <a:ext cx="2548178" cy="63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7"/>
              </a:lnSpc>
            </a:pPr>
            <a:r>
              <a:rPr lang="en-US" sz="4553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ЗАПУСК: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48768" y="6805503"/>
            <a:ext cx="1357085" cy="98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fortune</a:t>
            </a:r>
          </a:p>
          <a:p>
            <a:pPr algn="l">
              <a:lnSpc>
                <a:spcPts val="3906"/>
              </a:lnSpc>
            </a:pPr>
            <a:endParaRPr lang="en-US" sz="279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434042" y="8463432"/>
            <a:ext cx="17690400" cy="42685"/>
          </a:xfrm>
          <a:prstGeom prst="line">
            <a:avLst/>
          </a:prstGeom>
          <a:ln w="38100" cap="flat">
            <a:solidFill>
              <a:srgbClr val="9B65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uk-UA"/>
          </a:p>
        </p:txBody>
      </p:sp>
      <p:sp>
        <p:nvSpPr>
          <p:cNvPr id="3" name="AutoShape 3"/>
          <p:cNvSpPr/>
          <p:nvPr/>
        </p:nvSpPr>
        <p:spPr>
          <a:xfrm flipV="1">
            <a:off x="2147049" y="-5105346"/>
            <a:ext cx="0" cy="17120890"/>
          </a:xfrm>
          <a:prstGeom prst="line">
            <a:avLst/>
          </a:prstGeom>
          <a:ln w="38100" cap="flat">
            <a:solidFill>
              <a:srgbClr val="9B65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-427834" y="-867796"/>
            <a:ext cx="2963187" cy="2657889"/>
          </a:xfrm>
          <a:custGeom>
            <a:avLst/>
            <a:gdLst/>
            <a:ahLst/>
            <a:cxnLst/>
            <a:rect l="l" t="t" r="r" b="b"/>
            <a:pathLst>
              <a:path w="2963187" h="2657889">
                <a:moveTo>
                  <a:pt x="0" y="0"/>
                </a:moveTo>
                <a:lnTo>
                  <a:pt x="2963186" y="0"/>
                </a:lnTo>
                <a:lnTo>
                  <a:pt x="2963186" y="2657888"/>
                </a:lnTo>
                <a:lnTo>
                  <a:pt x="0" y="265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>
            <a:off x="13311361" y="8005196"/>
            <a:ext cx="3534196" cy="3170067"/>
          </a:xfrm>
          <a:custGeom>
            <a:avLst/>
            <a:gdLst/>
            <a:ahLst/>
            <a:cxnLst/>
            <a:rect l="l" t="t" r="r" b="b"/>
            <a:pathLst>
              <a:path w="3534196" h="3170067">
                <a:moveTo>
                  <a:pt x="0" y="0"/>
                </a:moveTo>
                <a:lnTo>
                  <a:pt x="3534196" y="0"/>
                </a:lnTo>
                <a:lnTo>
                  <a:pt x="3534196" y="3170067"/>
                </a:lnTo>
                <a:lnTo>
                  <a:pt x="0" y="31700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 flipH="1" flipV="1">
            <a:off x="13126254" y="-10252"/>
            <a:ext cx="5216125" cy="6154720"/>
          </a:xfrm>
          <a:custGeom>
            <a:avLst/>
            <a:gdLst/>
            <a:ahLst/>
            <a:cxnLst/>
            <a:rect l="l" t="t" r="r" b="b"/>
            <a:pathLst>
              <a:path w="5216125" h="6154720">
                <a:moveTo>
                  <a:pt x="5216125" y="6154720"/>
                </a:moveTo>
                <a:lnTo>
                  <a:pt x="0" y="6154720"/>
                </a:lnTo>
                <a:lnTo>
                  <a:pt x="0" y="0"/>
                </a:lnTo>
                <a:lnTo>
                  <a:pt x="5216125" y="0"/>
                </a:lnTo>
                <a:lnTo>
                  <a:pt x="5216125" y="615472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TextBox 7"/>
          <p:cNvSpPr txBox="1"/>
          <p:nvPr/>
        </p:nvSpPr>
        <p:spPr>
          <a:xfrm>
            <a:off x="3209333" y="4138984"/>
            <a:ext cx="13047025" cy="4220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396"/>
              </a:lnSpc>
            </a:pPr>
            <a:r>
              <a:rPr lang="en-US" sz="15468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</a:t>
            </a:r>
          </a:p>
          <a:p>
            <a:pPr algn="l">
              <a:lnSpc>
                <a:spcPts val="16396"/>
              </a:lnSpc>
            </a:pPr>
            <a:endParaRPr lang="en-US" sz="15468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427834" y="7497110"/>
            <a:ext cx="4382529" cy="2908406"/>
          </a:xfrm>
          <a:custGeom>
            <a:avLst/>
            <a:gdLst/>
            <a:ahLst/>
            <a:cxnLst/>
            <a:rect l="l" t="t" r="r" b="b"/>
            <a:pathLst>
              <a:path w="4382529" h="2908406">
                <a:moveTo>
                  <a:pt x="0" y="0"/>
                </a:moveTo>
                <a:lnTo>
                  <a:pt x="4382529" y="0"/>
                </a:lnTo>
                <a:lnTo>
                  <a:pt x="4382529" y="2908406"/>
                </a:lnTo>
                <a:lnTo>
                  <a:pt x="0" y="29084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Freeform 9"/>
          <p:cNvSpPr/>
          <p:nvPr/>
        </p:nvSpPr>
        <p:spPr>
          <a:xfrm>
            <a:off x="15818522" y="6144468"/>
            <a:ext cx="2469478" cy="4179117"/>
          </a:xfrm>
          <a:custGeom>
            <a:avLst/>
            <a:gdLst/>
            <a:ahLst/>
            <a:cxnLst/>
            <a:rect l="l" t="t" r="r" b="b"/>
            <a:pathLst>
              <a:path w="2469478" h="4179117">
                <a:moveTo>
                  <a:pt x="0" y="0"/>
                </a:moveTo>
                <a:lnTo>
                  <a:pt x="2469478" y="0"/>
                </a:lnTo>
                <a:lnTo>
                  <a:pt x="2469478" y="4179116"/>
                </a:lnTo>
                <a:lnTo>
                  <a:pt x="0" y="41791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0" name="Freeform 10"/>
          <p:cNvSpPr/>
          <p:nvPr/>
        </p:nvSpPr>
        <p:spPr>
          <a:xfrm>
            <a:off x="-949165" y="3059837"/>
            <a:ext cx="2334214" cy="4114800"/>
          </a:xfrm>
          <a:custGeom>
            <a:avLst/>
            <a:gdLst/>
            <a:ahLst/>
            <a:cxnLst/>
            <a:rect l="l" t="t" r="r" b="b"/>
            <a:pathLst>
              <a:path w="2334214" h="4114800">
                <a:moveTo>
                  <a:pt x="0" y="0"/>
                </a:moveTo>
                <a:lnTo>
                  <a:pt x="2334214" y="0"/>
                </a:lnTo>
                <a:lnTo>
                  <a:pt x="23342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44518" y="885573"/>
            <a:ext cx="3657600" cy="1435608"/>
          </a:xfrm>
          <a:custGeom>
            <a:avLst/>
            <a:gdLst/>
            <a:ahLst/>
            <a:cxnLst/>
            <a:rect l="l" t="t" r="r" b="b"/>
            <a:pathLst>
              <a:path w="3657600" h="1435608">
                <a:moveTo>
                  <a:pt x="0" y="0"/>
                </a:moveTo>
                <a:lnTo>
                  <a:pt x="3657600" y="0"/>
                </a:lnTo>
                <a:lnTo>
                  <a:pt x="3657600" y="1435608"/>
                </a:lnTo>
                <a:lnTo>
                  <a:pt x="0" y="1435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 flipV="1">
            <a:off x="-1209715" y="-573475"/>
            <a:ext cx="5863057" cy="4114800"/>
          </a:xfrm>
          <a:custGeom>
            <a:avLst/>
            <a:gdLst/>
            <a:ahLst/>
            <a:cxnLst/>
            <a:rect l="l" t="t" r="r" b="b"/>
            <a:pathLst>
              <a:path w="5863057" h="4114800">
                <a:moveTo>
                  <a:pt x="0" y="4114800"/>
                </a:moveTo>
                <a:lnTo>
                  <a:pt x="5863056" y="4114800"/>
                </a:lnTo>
                <a:lnTo>
                  <a:pt x="586305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 flipH="1">
            <a:off x="14192265" y="6427374"/>
            <a:ext cx="5863057" cy="4114800"/>
          </a:xfrm>
          <a:custGeom>
            <a:avLst/>
            <a:gdLst/>
            <a:ahLst/>
            <a:cxnLst/>
            <a:rect l="l" t="t" r="r" b="b"/>
            <a:pathLst>
              <a:path w="5863057" h="4114800">
                <a:moveTo>
                  <a:pt x="5863057" y="0"/>
                </a:moveTo>
                <a:lnTo>
                  <a:pt x="0" y="0"/>
                </a:lnTo>
                <a:lnTo>
                  <a:pt x="0" y="4114800"/>
                </a:lnTo>
                <a:lnTo>
                  <a:pt x="5863057" y="4114800"/>
                </a:lnTo>
                <a:lnTo>
                  <a:pt x="58630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>
            <a:off x="-964225" y="5996571"/>
            <a:ext cx="2686038" cy="4545603"/>
          </a:xfrm>
          <a:custGeom>
            <a:avLst/>
            <a:gdLst/>
            <a:ahLst/>
            <a:cxnLst/>
            <a:rect l="l" t="t" r="r" b="b"/>
            <a:pathLst>
              <a:path w="2686038" h="4545603">
                <a:moveTo>
                  <a:pt x="0" y="0"/>
                </a:moveTo>
                <a:lnTo>
                  <a:pt x="2686038" y="0"/>
                </a:lnTo>
                <a:lnTo>
                  <a:pt x="2686038" y="4545603"/>
                </a:lnTo>
                <a:lnTo>
                  <a:pt x="0" y="45456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>
            <a:off x="1066081" y="4150532"/>
            <a:ext cx="7409772" cy="5107768"/>
          </a:xfrm>
          <a:custGeom>
            <a:avLst/>
            <a:gdLst/>
            <a:ahLst/>
            <a:cxnLst/>
            <a:rect l="l" t="t" r="r" b="b"/>
            <a:pathLst>
              <a:path w="7409772" h="5107768">
                <a:moveTo>
                  <a:pt x="0" y="0"/>
                </a:moveTo>
                <a:lnTo>
                  <a:pt x="7409772" y="0"/>
                </a:lnTo>
                <a:lnTo>
                  <a:pt x="7409772" y="5107768"/>
                </a:lnTo>
                <a:lnTo>
                  <a:pt x="0" y="510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79345"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Freeform 7"/>
          <p:cNvSpPr/>
          <p:nvPr/>
        </p:nvSpPr>
        <p:spPr>
          <a:xfrm>
            <a:off x="9031418" y="4150532"/>
            <a:ext cx="8092375" cy="5107768"/>
          </a:xfrm>
          <a:custGeom>
            <a:avLst/>
            <a:gdLst/>
            <a:ahLst/>
            <a:cxnLst/>
            <a:rect l="l" t="t" r="r" b="b"/>
            <a:pathLst>
              <a:path w="8092375" h="5107768">
                <a:moveTo>
                  <a:pt x="0" y="0"/>
                </a:moveTo>
                <a:lnTo>
                  <a:pt x="8092375" y="0"/>
                </a:lnTo>
                <a:lnTo>
                  <a:pt x="8092375" y="5107768"/>
                </a:lnTo>
                <a:lnTo>
                  <a:pt x="0" y="51077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8" name="TextBox 8"/>
          <p:cNvSpPr txBox="1"/>
          <p:nvPr/>
        </p:nvSpPr>
        <p:spPr>
          <a:xfrm>
            <a:off x="4770967" y="705870"/>
            <a:ext cx="8746065" cy="185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528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VIEW FILES AND FOLDERS THROUGH THE FILE MANAGER IN THE TERMINAL.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90953" y="2519935"/>
            <a:ext cx="6969800" cy="1071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20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Перегляд папок і файлів виконується за допомогою:</a:t>
            </a:r>
          </a:p>
          <a:p>
            <a:pPr algn="ctr">
              <a:lnSpc>
                <a:spcPts val="2878"/>
              </a:lnSpc>
            </a:pPr>
            <a:r>
              <a:rPr lang="en-US" sz="20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Встановлення-sudo apt install mc </a:t>
            </a:r>
          </a:p>
          <a:p>
            <a:pPr algn="ctr">
              <a:lnSpc>
                <a:spcPts val="2878"/>
              </a:lnSpc>
            </a:pPr>
            <a:r>
              <a:rPr lang="en-US" sz="20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Виконання- mc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434042" y="8463432"/>
            <a:ext cx="17690400" cy="42685"/>
          </a:xfrm>
          <a:prstGeom prst="line">
            <a:avLst/>
          </a:prstGeom>
          <a:ln w="38100" cap="flat">
            <a:solidFill>
              <a:srgbClr val="9B65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uk-UA"/>
          </a:p>
        </p:txBody>
      </p:sp>
      <p:sp>
        <p:nvSpPr>
          <p:cNvPr id="3" name="AutoShape 3"/>
          <p:cNvSpPr/>
          <p:nvPr/>
        </p:nvSpPr>
        <p:spPr>
          <a:xfrm flipV="1">
            <a:off x="2147049" y="-5105346"/>
            <a:ext cx="0" cy="17120890"/>
          </a:xfrm>
          <a:prstGeom prst="line">
            <a:avLst/>
          </a:prstGeom>
          <a:ln w="38100" cap="flat">
            <a:solidFill>
              <a:srgbClr val="9B65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1472986" y="354637"/>
            <a:ext cx="1386226" cy="1386226"/>
          </a:xfrm>
          <a:custGeom>
            <a:avLst/>
            <a:gdLst/>
            <a:ahLst/>
            <a:cxnLst/>
            <a:rect l="l" t="t" r="r" b="b"/>
            <a:pathLst>
              <a:path w="1386226" h="1386226">
                <a:moveTo>
                  <a:pt x="0" y="0"/>
                </a:moveTo>
                <a:lnTo>
                  <a:pt x="1386226" y="0"/>
                </a:lnTo>
                <a:lnTo>
                  <a:pt x="1386226" y="1386226"/>
                </a:lnTo>
                <a:lnTo>
                  <a:pt x="0" y="1386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 flipH="1">
            <a:off x="0" y="6386982"/>
            <a:ext cx="5700605" cy="4114800"/>
          </a:xfrm>
          <a:custGeom>
            <a:avLst/>
            <a:gdLst/>
            <a:ahLst/>
            <a:cxnLst/>
            <a:rect l="l" t="t" r="r" b="b"/>
            <a:pathLst>
              <a:path w="5700605" h="4114800">
                <a:moveTo>
                  <a:pt x="5700605" y="0"/>
                </a:moveTo>
                <a:lnTo>
                  <a:pt x="0" y="0"/>
                </a:lnTo>
                <a:lnTo>
                  <a:pt x="0" y="4114800"/>
                </a:lnTo>
                <a:lnTo>
                  <a:pt x="5700605" y="4114800"/>
                </a:lnTo>
                <a:lnTo>
                  <a:pt x="57006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>
            <a:off x="15388951" y="629086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0" y="0"/>
                </a:moveTo>
                <a:lnTo>
                  <a:pt x="3261914" y="0"/>
                </a:lnTo>
                <a:lnTo>
                  <a:pt x="3261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Freeform 7"/>
          <p:cNvSpPr/>
          <p:nvPr/>
        </p:nvSpPr>
        <p:spPr>
          <a:xfrm>
            <a:off x="12650714" y="5239872"/>
            <a:ext cx="6000151" cy="5407544"/>
          </a:xfrm>
          <a:custGeom>
            <a:avLst/>
            <a:gdLst/>
            <a:ahLst/>
            <a:cxnLst/>
            <a:rect l="l" t="t" r="r" b="b"/>
            <a:pathLst>
              <a:path w="6000151" h="5407544">
                <a:moveTo>
                  <a:pt x="0" y="0"/>
                </a:moveTo>
                <a:lnTo>
                  <a:pt x="6000151" y="0"/>
                </a:lnTo>
                <a:lnTo>
                  <a:pt x="6000151" y="5407543"/>
                </a:lnTo>
                <a:lnTo>
                  <a:pt x="0" y="54075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8" name="Freeform 8"/>
          <p:cNvSpPr/>
          <p:nvPr/>
        </p:nvSpPr>
        <p:spPr>
          <a:xfrm>
            <a:off x="1028700" y="5973219"/>
            <a:ext cx="8115300" cy="4313781"/>
          </a:xfrm>
          <a:custGeom>
            <a:avLst/>
            <a:gdLst/>
            <a:ahLst/>
            <a:cxnLst/>
            <a:rect l="l" t="t" r="r" b="b"/>
            <a:pathLst>
              <a:path w="8115300" h="4313781">
                <a:moveTo>
                  <a:pt x="0" y="0"/>
                </a:moveTo>
                <a:lnTo>
                  <a:pt x="8115300" y="0"/>
                </a:lnTo>
                <a:lnTo>
                  <a:pt x="8115300" y="4313781"/>
                </a:lnTo>
                <a:lnTo>
                  <a:pt x="0" y="43137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Freeform 9"/>
          <p:cNvSpPr/>
          <p:nvPr/>
        </p:nvSpPr>
        <p:spPr>
          <a:xfrm>
            <a:off x="9144000" y="5956427"/>
            <a:ext cx="8218144" cy="4330573"/>
          </a:xfrm>
          <a:custGeom>
            <a:avLst/>
            <a:gdLst/>
            <a:ahLst/>
            <a:cxnLst/>
            <a:rect l="l" t="t" r="r" b="b"/>
            <a:pathLst>
              <a:path w="8218144" h="4330573">
                <a:moveTo>
                  <a:pt x="0" y="0"/>
                </a:moveTo>
                <a:lnTo>
                  <a:pt x="8218144" y="0"/>
                </a:lnTo>
                <a:lnTo>
                  <a:pt x="8218144" y="4330573"/>
                </a:lnTo>
                <a:lnTo>
                  <a:pt x="0" y="43305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0" name="Freeform 10"/>
          <p:cNvSpPr/>
          <p:nvPr/>
        </p:nvSpPr>
        <p:spPr>
          <a:xfrm>
            <a:off x="10702335" y="1567504"/>
            <a:ext cx="6659809" cy="4388923"/>
          </a:xfrm>
          <a:custGeom>
            <a:avLst/>
            <a:gdLst/>
            <a:ahLst/>
            <a:cxnLst/>
            <a:rect l="l" t="t" r="r" b="b"/>
            <a:pathLst>
              <a:path w="6659809" h="4388923">
                <a:moveTo>
                  <a:pt x="0" y="0"/>
                </a:moveTo>
                <a:lnTo>
                  <a:pt x="6659809" y="0"/>
                </a:lnTo>
                <a:lnTo>
                  <a:pt x="6659809" y="4388923"/>
                </a:lnTo>
                <a:lnTo>
                  <a:pt x="0" y="438892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1" name="TextBox 11"/>
          <p:cNvSpPr txBox="1"/>
          <p:nvPr/>
        </p:nvSpPr>
        <p:spPr>
          <a:xfrm>
            <a:off x="4577398" y="411787"/>
            <a:ext cx="9133204" cy="185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1"/>
              </a:lnSpc>
            </a:pPr>
            <a:r>
              <a:rPr lang="en-US" sz="453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VIEW WEB PAGES THROUGH A BROWSER RUNNING IN THE TERMINAL.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197305"/>
            <a:ext cx="9673635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Перегляд в браузері в терміналі виконується за допомогою :</a:t>
            </a:r>
          </a:p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Встановлення-sudo apt install lynx</a:t>
            </a:r>
          </a:p>
          <a:p>
            <a:pPr algn="l">
              <a:lnSpc>
                <a:spcPts val="4900"/>
              </a:lnSpc>
            </a:pPr>
            <a:r>
              <a:rPr lang="en-US" sz="35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Виконання-lynx https://www.example.com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621754">
            <a:off x="-639682" y="6309629"/>
            <a:ext cx="4127153" cy="4892099"/>
          </a:xfrm>
          <a:custGeom>
            <a:avLst/>
            <a:gdLst/>
            <a:ahLst/>
            <a:cxnLst/>
            <a:rect l="l" t="t" r="r" b="b"/>
            <a:pathLst>
              <a:path w="4127153" h="4892099">
                <a:moveTo>
                  <a:pt x="0" y="0"/>
                </a:moveTo>
                <a:lnTo>
                  <a:pt x="4127153" y="0"/>
                </a:lnTo>
                <a:lnTo>
                  <a:pt x="4127153" y="4892100"/>
                </a:lnTo>
                <a:lnTo>
                  <a:pt x="0" y="4892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 rot="-1394688">
            <a:off x="16694244" y="-454257"/>
            <a:ext cx="2334214" cy="4114800"/>
          </a:xfrm>
          <a:custGeom>
            <a:avLst/>
            <a:gdLst/>
            <a:ahLst/>
            <a:cxnLst/>
            <a:rect l="l" t="t" r="r" b="b"/>
            <a:pathLst>
              <a:path w="2334214" h="4114800">
                <a:moveTo>
                  <a:pt x="0" y="0"/>
                </a:moveTo>
                <a:lnTo>
                  <a:pt x="2334214" y="0"/>
                </a:lnTo>
                <a:lnTo>
                  <a:pt x="23342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-404906" y="-214470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4643592" y="783681"/>
            <a:ext cx="9000817" cy="63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1"/>
              </a:lnSpc>
            </a:pPr>
            <a:r>
              <a:rPr lang="en-US" sz="453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VIEW E-MAIL IN THE TERMINAL</a:t>
            </a:r>
          </a:p>
        </p:txBody>
      </p:sp>
      <p:sp>
        <p:nvSpPr>
          <p:cNvPr id="6" name="Freeform 6"/>
          <p:cNvSpPr/>
          <p:nvPr/>
        </p:nvSpPr>
        <p:spPr>
          <a:xfrm>
            <a:off x="15430500" y="8541646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TextBox 7"/>
          <p:cNvSpPr txBox="1"/>
          <p:nvPr/>
        </p:nvSpPr>
        <p:spPr>
          <a:xfrm>
            <a:off x="3252694" y="1909702"/>
            <a:ext cx="5175802" cy="17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2056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З початку потрібно встановити клієнт, наприклад Mutt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Команда для встановлення: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sudo apt update &amp;&amp; sudo apt install mutt</a:t>
            </a:r>
          </a:p>
          <a:p>
            <a:pPr algn="l">
              <a:lnSpc>
                <a:spcPts val="2738"/>
              </a:lnSpc>
            </a:pPr>
            <a:endParaRPr lang="en-US" sz="1956">
              <a:solidFill>
                <a:srgbClr val="9B6543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90358" y="1909702"/>
            <a:ext cx="5175802" cy="7014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8"/>
              </a:lnSpc>
            </a:pPr>
            <a:r>
              <a:rPr lang="en-US" sz="2256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Після встановлення потрібно його налаштувати:</a:t>
            </a:r>
          </a:p>
          <a:p>
            <a:pPr marL="422313" lvl="1" indent="-211157" algn="l">
              <a:lnSpc>
                <a:spcPts val="2738"/>
              </a:lnSpc>
              <a:buFont typeface="Arial"/>
              <a:buChar char="•"/>
            </a:pPr>
            <a:r>
              <a:rPr lang="en-US" sz="1956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Створити файл конфігурації 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nano ~/.muttrc</a:t>
            </a:r>
          </a:p>
          <a:p>
            <a:pPr marL="422313" lvl="1" indent="-211157" algn="l">
              <a:lnSpc>
                <a:spcPts val="2738"/>
              </a:lnSpc>
              <a:buFont typeface="Arial"/>
              <a:buChar char="•"/>
            </a:pPr>
            <a:r>
              <a:rPr lang="en-US" sz="1956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Потім потрабно додати       налаштування для IMAP: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set imap_user = "your-email@gmail.com"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set imap_pass = "your-password"</a:t>
            </a:r>
          </a:p>
          <a:p>
            <a:pPr algn="l">
              <a:lnSpc>
                <a:spcPts val="2738"/>
              </a:lnSpc>
            </a:pPr>
            <a:endParaRPr lang="en-US" sz="1956">
              <a:solidFill>
                <a:srgbClr val="9B6543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set smtp_url = "smtp://your-email@gmail.com@smtp.gmail.com:587/"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set smtp_pass = "your-password"</a:t>
            </a:r>
          </a:p>
          <a:p>
            <a:pPr algn="l">
              <a:lnSpc>
                <a:spcPts val="2738"/>
              </a:lnSpc>
            </a:pPr>
            <a:endParaRPr lang="en-US" sz="1956">
              <a:solidFill>
                <a:srgbClr val="9B6543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set folder = "imaps://imap.gmail.com/"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set spoolfile = "+INBOX"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set postponed = "+[Gmail]/Drafts"</a:t>
            </a:r>
          </a:p>
          <a:p>
            <a:pPr algn="l">
              <a:lnSpc>
                <a:spcPts val="2738"/>
              </a:lnSpc>
            </a:pPr>
            <a:endParaRPr lang="en-US" sz="1956">
              <a:solidFill>
                <a:srgbClr val="9B6543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422313" lvl="1" indent="-211157" algn="l">
              <a:lnSpc>
                <a:spcPts val="2738"/>
              </a:lnSpc>
              <a:buFont typeface="Arial"/>
              <a:buChar char="•"/>
            </a:pPr>
            <a:r>
              <a:rPr lang="en-US" sz="1956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Запустити саму програму:</a:t>
            </a:r>
          </a:p>
          <a:p>
            <a:pPr algn="l">
              <a:lnSpc>
                <a:spcPts val="3158"/>
              </a:lnSpc>
            </a:pPr>
            <a:r>
              <a:rPr lang="en-US" sz="22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mutt</a:t>
            </a:r>
          </a:p>
          <a:p>
            <a:pPr algn="l">
              <a:lnSpc>
                <a:spcPts val="2738"/>
              </a:lnSpc>
            </a:pPr>
            <a:endParaRPr lang="en-US" sz="2256">
              <a:solidFill>
                <a:srgbClr val="9B6543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621754">
            <a:off x="-639682" y="6309629"/>
            <a:ext cx="4127153" cy="4892099"/>
          </a:xfrm>
          <a:custGeom>
            <a:avLst/>
            <a:gdLst/>
            <a:ahLst/>
            <a:cxnLst/>
            <a:rect l="l" t="t" r="r" b="b"/>
            <a:pathLst>
              <a:path w="4127153" h="4892099">
                <a:moveTo>
                  <a:pt x="0" y="0"/>
                </a:moveTo>
                <a:lnTo>
                  <a:pt x="4127153" y="0"/>
                </a:lnTo>
                <a:lnTo>
                  <a:pt x="4127153" y="4892100"/>
                </a:lnTo>
                <a:lnTo>
                  <a:pt x="0" y="4892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 rot="-1394688">
            <a:off x="16694244" y="-454257"/>
            <a:ext cx="2334214" cy="4114800"/>
          </a:xfrm>
          <a:custGeom>
            <a:avLst/>
            <a:gdLst/>
            <a:ahLst/>
            <a:cxnLst/>
            <a:rect l="l" t="t" r="r" b="b"/>
            <a:pathLst>
              <a:path w="2334214" h="4114800">
                <a:moveTo>
                  <a:pt x="0" y="0"/>
                </a:moveTo>
                <a:lnTo>
                  <a:pt x="2334214" y="0"/>
                </a:lnTo>
                <a:lnTo>
                  <a:pt x="23342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-404906" y="-214470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3095700" y="360549"/>
            <a:ext cx="12881307" cy="124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1"/>
              </a:lnSpc>
            </a:pPr>
            <a:r>
              <a:rPr lang="en-US" sz="453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LISTEN TO MUSIC THROUGH THE TERMINAL</a:t>
            </a:r>
          </a:p>
          <a:p>
            <a:pPr algn="l">
              <a:lnSpc>
                <a:spcPts val="4801"/>
              </a:lnSpc>
            </a:pPr>
            <a:endParaRPr lang="en-US" sz="453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430500" y="8541646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TextBox 7"/>
          <p:cNvSpPr txBox="1"/>
          <p:nvPr/>
        </p:nvSpPr>
        <p:spPr>
          <a:xfrm>
            <a:off x="2017800" y="1823953"/>
            <a:ext cx="5175802" cy="888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Перегяд музики через термінал здійснюється за допомогою :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Встановлення-sudo apt install mplayer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Виконання-mplayer /path/to/your/music/file.mp3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54698" y="1823953"/>
            <a:ext cx="5175802" cy="368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Замість  /path/to/your/music пишете шлях до файлу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621754">
            <a:off x="-639682" y="6309629"/>
            <a:ext cx="4127153" cy="4892099"/>
          </a:xfrm>
          <a:custGeom>
            <a:avLst/>
            <a:gdLst/>
            <a:ahLst/>
            <a:cxnLst/>
            <a:rect l="l" t="t" r="r" b="b"/>
            <a:pathLst>
              <a:path w="4127153" h="4892099">
                <a:moveTo>
                  <a:pt x="0" y="0"/>
                </a:moveTo>
                <a:lnTo>
                  <a:pt x="4127153" y="0"/>
                </a:lnTo>
                <a:lnTo>
                  <a:pt x="4127153" y="4892100"/>
                </a:lnTo>
                <a:lnTo>
                  <a:pt x="0" y="4892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 rot="-1394688">
            <a:off x="16694244" y="-454257"/>
            <a:ext cx="2334214" cy="4114800"/>
          </a:xfrm>
          <a:custGeom>
            <a:avLst/>
            <a:gdLst/>
            <a:ahLst/>
            <a:cxnLst/>
            <a:rect l="l" t="t" r="r" b="b"/>
            <a:pathLst>
              <a:path w="2334214" h="4114800">
                <a:moveTo>
                  <a:pt x="0" y="0"/>
                </a:moveTo>
                <a:lnTo>
                  <a:pt x="2334214" y="0"/>
                </a:lnTo>
                <a:lnTo>
                  <a:pt x="23342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-404906" y="-214470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5313166" y="446922"/>
            <a:ext cx="7661667" cy="185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1"/>
              </a:lnSpc>
            </a:pPr>
            <a:r>
              <a:rPr lang="en-US" sz="453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DOWNLOAD TORRENTS THROUGH THE TERMINAL</a:t>
            </a:r>
          </a:p>
          <a:p>
            <a:pPr algn="l">
              <a:lnSpc>
                <a:spcPts val="4801"/>
              </a:lnSpc>
            </a:pPr>
            <a:endParaRPr lang="en-US" sz="453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430500" y="8541646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TextBox 7"/>
          <p:cNvSpPr txBox="1"/>
          <p:nvPr/>
        </p:nvSpPr>
        <p:spPr>
          <a:xfrm>
            <a:off x="2725266" y="1649099"/>
            <a:ext cx="5175802" cy="9627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Скачувати торенти через термінал можно за допомогою :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Встановлення-sudo apt install Виконання-transmission-cli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transmission-cli /path/to/your/torrent/file.torrent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86933" y="1649099"/>
            <a:ext cx="5175802" cy="368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Замість  /path/to/your/music пишете шлях до файлу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621754">
            <a:off x="-639682" y="6309629"/>
            <a:ext cx="4127153" cy="4892099"/>
          </a:xfrm>
          <a:custGeom>
            <a:avLst/>
            <a:gdLst/>
            <a:ahLst/>
            <a:cxnLst/>
            <a:rect l="l" t="t" r="r" b="b"/>
            <a:pathLst>
              <a:path w="4127153" h="4892099">
                <a:moveTo>
                  <a:pt x="0" y="0"/>
                </a:moveTo>
                <a:lnTo>
                  <a:pt x="4127153" y="0"/>
                </a:lnTo>
                <a:lnTo>
                  <a:pt x="4127153" y="4892100"/>
                </a:lnTo>
                <a:lnTo>
                  <a:pt x="0" y="4892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 rot="-1394688">
            <a:off x="16694244" y="-454257"/>
            <a:ext cx="2334214" cy="4114800"/>
          </a:xfrm>
          <a:custGeom>
            <a:avLst/>
            <a:gdLst/>
            <a:ahLst/>
            <a:cxnLst/>
            <a:rect l="l" t="t" r="r" b="b"/>
            <a:pathLst>
              <a:path w="2334214" h="4114800">
                <a:moveTo>
                  <a:pt x="0" y="0"/>
                </a:moveTo>
                <a:lnTo>
                  <a:pt x="2334214" y="0"/>
                </a:lnTo>
                <a:lnTo>
                  <a:pt x="23342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-404906" y="-214470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3859885" y="298572"/>
            <a:ext cx="10568230" cy="1852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1"/>
              </a:lnSpc>
            </a:pPr>
            <a:r>
              <a:rPr lang="en-US" sz="453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PLAN ACTIVITIES IN THE CALENDAR AND REMIND ABOUT THEM THROUGH THE TERMINAL</a:t>
            </a:r>
          </a:p>
        </p:txBody>
      </p:sp>
      <p:sp>
        <p:nvSpPr>
          <p:cNvPr id="6" name="Freeform 6"/>
          <p:cNvSpPr/>
          <p:nvPr/>
        </p:nvSpPr>
        <p:spPr>
          <a:xfrm>
            <a:off x="15430500" y="8541646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TextBox 7"/>
          <p:cNvSpPr txBox="1"/>
          <p:nvPr/>
        </p:nvSpPr>
        <p:spPr>
          <a:xfrm>
            <a:off x="2747974" y="2073914"/>
            <a:ext cx="5175802" cy="10370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Планувати дії в календарі та нагадувати про них через термінал можно за допомогою :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Встановлення-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sudo apt install calcurse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Виконання-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calcurse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614021" y="2074565"/>
            <a:ext cx="5175802" cy="368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Замість  /path/to/your/music пишете шлях до файлу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621754">
            <a:off x="-639682" y="6309629"/>
            <a:ext cx="4127153" cy="4892099"/>
          </a:xfrm>
          <a:custGeom>
            <a:avLst/>
            <a:gdLst/>
            <a:ahLst/>
            <a:cxnLst/>
            <a:rect l="l" t="t" r="r" b="b"/>
            <a:pathLst>
              <a:path w="4127153" h="4892099">
                <a:moveTo>
                  <a:pt x="0" y="0"/>
                </a:moveTo>
                <a:lnTo>
                  <a:pt x="4127153" y="0"/>
                </a:lnTo>
                <a:lnTo>
                  <a:pt x="4127153" y="4892100"/>
                </a:lnTo>
                <a:lnTo>
                  <a:pt x="0" y="4892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 rot="-1394688">
            <a:off x="16694244" y="-454257"/>
            <a:ext cx="2334214" cy="4114800"/>
          </a:xfrm>
          <a:custGeom>
            <a:avLst/>
            <a:gdLst/>
            <a:ahLst/>
            <a:cxnLst/>
            <a:rect l="l" t="t" r="r" b="b"/>
            <a:pathLst>
              <a:path w="2334214" h="4114800">
                <a:moveTo>
                  <a:pt x="0" y="0"/>
                </a:moveTo>
                <a:lnTo>
                  <a:pt x="2334214" y="0"/>
                </a:lnTo>
                <a:lnTo>
                  <a:pt x="23342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-404906" y="-214470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3859885" y="740778"/>
            <a:ext cx="10568230" cy="632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1"/>
              </a:lnSpc>
            </a:pPr>
            <a:r>
              <a:rPr lang="en-US" sz="453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VIEW THE IMAGE IN THE TERMINAL</a:t>
            </a:r>
          </a:p>
        </p:txBody>
      </p:sp>
      <p:sp>
        <p:nvSpPr>
          <p:cNvPr id="6" name="Freeform 6"/>
          <p:cNvSpPr/>
          <p:nvPr/>
        </p:nvSpPr>
        <p:spPr>
          <a:xfrm>
            <a:off x="15430500" y="8541646"/>
            <a:ext cx="3657600" cy="1882001"/>
          </a:xfrm>
          <a:custGeom>
            <a:avLst/>
            <a:gdLst/>
            <a:ahLst/>
            <a:cxnLst/>
            <a:rect l="l" t="t" r="r" b="b"/>
            <a:pathLst>
              <a:path w="3657600" h="1882001">
                <a:moveTo>
                  <a:pt x="0" y="0"/>
                </a:moveTo>
                <a:lnTo>
                  <a:pt x="3657600" y="0"/>
                </a:lnTo>
                <a:lnTo>
                  <a:pt x="3657600" y="1882001"/>
                </a:lnTo>
                <a:lnTo>
                  <a:pt x="0" y="18820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TextBox 7"/>
          <p:cNvSpPr txBox="1"/>
          <p:nvPr/>
        </p:nvSpPr>
        <p:spPr>
          <a:xfrm>
            <a:off x="2747974" y="2073914"/>
            <a:ext cx="5175802" cy="10370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Для перегляду зображень терміналі можно за допомогою :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Встановлення-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sudo apt install feh fehВиконання-</a:t>
            </a: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feh /шлях/до/вашого/зображення.jpg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614021" y="2074565"/>
            <a:ext cx="5175802" cy="442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Замість  шлях/до/вашого/зображення пишете шлях до файлу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9B6543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503936">
            <a:off x="3133201" y="2304051"/>
            <a:ext cx="3128241" cy="6827510"/>
          </a:xfrm>
          <a:custGeom>
            <a:avLst/>
            <a:gdLst/>
            <a:ahLst/>
            <a:cxnLst/>
            <a:rect l="l" t="t" r="r" b="b"/>
            <a:pathLst>
              <a:path w="3128241" h="6827510">
                <a:moveTo>
                  <a:pt x="0" y="0"/>
                </a:moveTo>
                <a:lnTo>
                  <a:pt x="3128241" y="0"/>
                </a:lnTo>
                <a:lnTo>
                  <a:pt x="3128241" y="6827510"/>
                </a:lnTo>
                <a:lnTo>
                  <a:pt x="0" y="6827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 rot="-5503936">
            <a:off x="12437648" y="3970653"/>
            <a:ext cx="3128241" cy="6827510"/>
          </a:xfrm>
          <a:custGeom>
            <a:avLst/>
            <a:gdLst/>
            <a:ahLst/>
            <a:cxnLst/>
            <a:rect l="l" t="t" r="r" b="b"/>
            <a:pathLst>
              <a:path w="3128241" h="6827510">
                <a:moveTo>
                  <a:pt x="0" y="0"/>
                </a:moveTo>
                <a:lnTo>
                  <a:pt x="3128241" y="0"/>
                </a:lnTo>
                <a:lnTo>
                  <a:pt x="3128241" y="6827510"/>
                </a:lnTo>
                <a:lnTo>
                  <a:pt x="0" y="6827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 rot="-5468543" flipH="1">
            <a:off x="8518769" y="3927551"/>
            <a:ext cx="2375687" cy="3052868"/>
          </a:xfrm>
          <a:custGeom>
            <a:avLst/>
            <a:gdLst/>
            <a:ahLst/>
            <a:cxnLst/>
            <a:rect l="l" t="t" r="r" b="b"/>
            <a:pathLst>
              <a:path w="2375687" h="3052868">
                <a:moveTo>
                  <a:pt x="2375686" y="0"/>
                </a:moveTo>
                <a:lnTo>
                  <a:pt x="0" y="0"/>
                </a:lnTo>
                <a:lnTo>
                  <a:pt x="0" y="3052868"/>
                </a:lnTo>
                <a:lnTo>
                  <a:pt x="2375686" y="3052868"/>
                </a:lnTo>
                <a:lnTo>
                  <a:pt x="237568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 rot="-4573699">
            <a:off x="-336577" y="7240557"/>
            <a:ext cx="3730939" cy="4114800"/>
          </a:xfrm>
          <a:custGeom>
            <a:avLst/>
            <a:gdLst/>
            <a:ahLst/>
            <a:cxnLst/>
            <a:rect l="l" t="t" r="r" b="b"/>
            <a:pathLst>
              <a:path w="3730939" h="4114800">
                <a:moveTo>
                  <a:pt x="0" y="0"/>
                </a:moveTo>
                <a:lnTo>
                  <a:pt x="3730939" y="0"/>
                </a:lnTo>
                <a:lnTo>
                  <a:pt x="3730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 rot="-979549" flipH="1">
            <a:off x="15393830" y="-686312"/>
            <a:ext cx="3730939" cy="4114800"/>
          </a:xfrm>
          <a:custGeom>
            <a:avLst/>
            <a:gdLst/>
            <a:ahLst/>
            <a:cxnLst/>
            <a:rect l="l" t="t" r="r" b="b"/>
            <a:pathLst>
              <a:path w="3730939" h="4114800">
                <a:moveTo>
                  <a:pt x="3730940" y="0"/>
                </a:moveTo>
                <a:lnTo>
                  <a:pt x="0" y="0"/>
                </a:lnTo>
                <a:lnTo>
                  <a:pt x="0" y="4114800"/>
                </a:lnTo>
                <a:lnTo>
                  <a:pt x="3730940" y="4114800"/>
                </a:lnTo>
                <a:lnTo>
                  <a:pt x="373094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Freeform 7"/>
          <p:cNvSpPr/>
          <p:nvPr/>
        </p:nvSpPr>
        <p:spPr>
          <a:xfrm>
            <a:off x="-314319" y="-494399"/>
            <a:ext cx="2686038" cy="4545603"/>
          </a:xfrm>
          <a:custGeom>
            <a:avLst/>
            <a:gdLst/>
            <a:ahLst/>
            <a:cxnLst/>
            <a:rect l="l" t="t" r="r" b="b"/>
            <a:pathLst>
              <a:path w="2686038" h="4545603">
                <a:moveTo>
                  <a:pt x="0" y="0"/>
                </a:moveTo>
                <a:lnTo>
                  <a:pt x="2686038" y="0"/>
                </a:lnTo>
                <a:lnTo>
                  <a:pt x="2686038" y="4545604"/>
                </a:lnTo>
                <a:lnTo>
                  <a:pt x="0" y="45456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8" name="Freeform 8"/>
          <p:cNvSpPr/>
          <p:nvPr/>
        </p:nvSpPr>
        <p:spPr>
          <a:xfrm rot="-6018378">
            <a:off x="5945134" y="7954673"/>
            <a:ext cx="1129019" cy="1428231"/>
          </a:xfrm>
          <a:custGeom>
            <a:avLst/>
            <a:gdLst/>
            <a:ahLst/>
            <a:cxnLst/>
            <a:rect l="l" t="t" r="r" b="b"/>
            <a:pathLst>
              <a:path w="1129019" h="1428231">
                <a:moveTo>
                  <a:pt x="0" y="0"/>
                </a:moveTo>
                <a:lnTo>
                  <a:pt x="1129019" y="0"/>
                </a:lnTo>
                <a:lnTo>
                  <a:pt x="1129019" y="1428231"/>
                </a:lnTo>
                <a:lnTo>
                  <a:pt x="0" y="14282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TextBox 9"/>
          <p:cNvSpPr txBox="1"/>
          <p:nvPr/>
        </p:nvSpPr>
        <p:spPr>
          <a:xfrm>
            <a:off x="2371719" y="5105400"/>
            <a:ext cx="4171439" cy="1714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nano — простий текстовий редактор для терміналу, зручний для швидкого редагування текстових файлів. Має інтуїтивно зрозумілий інтерфейс і команди.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27854" y="435978"/>
            <a:ext cx="9004424" cy="124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1"/>
              </a:lnSpc>
            </a:pPr>
            <a:r>
              <a:rPr lang="en-US" sz="4530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ENTER, EDIT, DELETE TEXT (FILE EDITORS)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55467" y="4302620"/>
            <a:ext cx="1595961" cy="69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7"/>
              </a:lnSpc>
            </a:pPr>
            <a:r>
              <a:rPr lang="en-US" sz="5007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00218" y="6266658"/>
            <a:ext cx="2064166" cy="896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4"/>
              </a:lnSpc>
            </a:pPr>
            <a:r>
              <a:rPr lang="en-US" sz="6476" b="1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02</a:t>
            </a:r>
          </a:p>
        </p:txBody>
      </p:sp>
      <p:sp>
        <p:nvSpPr>
          <p:cNvPr id="13" name="Freeform 13"/>
          <p:cNvSpPr/>
          <p:nvPr/>
        </p:nvSpPr>
        <p:spPr>
          <a:xfrm rot="-7830990" flipH="1" flipV="1">
            <a:off x="14496975" y="3012579"/>
            <a:ext cx="1129019" cy="1428231"/>
          </a:xfrm>
          <a:custGeom>
            <a:avLst/>
            <a:gdLst/>
            <a:ahLst/>
            <a:cxnLst/>
            <a:rect l="l" t="t" r="r" b="b"/>
            <a:pathLst>
              <a:path w="1129019" h="1428231">
                <a:moveTo>
                  <a:pt x="1129019" y="1428232"/>
                </a:moveTo>
                <a:lnTo>
                  <a:pt x="0" y="1428232"/>
                </a:lnTo>
                <a:lnTo>
                  <a:pt x="0" y="0"/>
                </a:lnTo>
                <a:lnTo>
                  <a:pt x="1129019" y="0"/>
                </a:lnTo>
                <a:lnTo>
                  <a:pt x="1129019" y="1428232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4" name="TextBox 14"/>
          <p:cNvSpPr txBox="1"/>
          <p:nvPr/>
        </p:nvSpPr>
        <p:spPr>
          <a:xfrm>
            <a:off x="12630036" y="7125018"/>
            <a:ext cx="2604529" cy="136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sudo apt update</a:t>
            </a:r>
          </a:p>
          <a:p>
            <a:pPr algn="l">
              <a:lnSpc>
                <a:spcPts val="2738"/>
              </a:lnSpc>
            </a:pPr>
            <a:r>
              <a:rPr lang="en-US" sz="1956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sudo apt install nano</a:t>
            </a:r>
          </a:p>
          <a:p>
            <a:pPr algn="l">
              <a:lnSpc>
                <a:spcPts val="2738"/>
              </a:lnSpc>
            </a:pPr>
            <a:endParaRPr lang="en-US" sz="1956">
              <a:solidFill>
                <a:srgbClr val="9B6543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738"/>
              </a:lnSpc>
            </a:pPr>
            <a:endParaRPr lang="en-US" sz="1956">
              <a:solidFill>
                <a:srgbClr val="9B6543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Довільний</PresentationFormat>
  <Paragraphs>78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Open Sauce</vt:lpstr>
      <vt:lpstr>Open Sauce Bold</vt:lpstr>
      <vt:lpstr>Calibri</vt:lpstr>
      <vt:lpstr>Arial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Beige Aesthetic Modern Group Project Presentation</dc:title>
  <dc:creator>Лобода Данило</dc:creator>
  <cp:lastModifiedBy>Лобода Данило</cp:lastModifiedBy>
  <cp:revision>1</cp:revision>
  <dcterms:created xsi:type="dcterms:W3CDTF">2006-08-16T00:00:00Z</dcterms:created>
  <dcterms:modified xsi:type="dcterms:W3CDTF">2024-11-24T14:39:24Z</dcterms:modified>
  <dc:identifier>DAGW8cKjViE</dc:identifier>
</cp:coreProperties>
</file>