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atsi" charset="1" panose="00000500000000000000"/>
      <p:regular r:id="rId17"/>
    </p:embeddedFont>
    <p:embeddedFont>
      <p:font typeface="Open Sans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298898" y="4333875"/>
            <a:ext cx="11638394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WORK-CASE 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20905" y="8290114"/>
            <a:ext cx="8012946" cy="187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36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Робили на парі Лобода та Бережний</a:t>
            </a:r>
          </a:p>
          <a:p>
            <a:pPr algn="l">
              <a:lnSpc>
                <a:spcPts val="5095"/>
              </a:lnSpc>
            </a:pPr>
            <a:r>
              <a:rPr lang="en-US" sz="36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Чухманенко дороблював вдома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4798" y="923925"/>
            <a:ext cx="12618403" cy="184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4"/>
              </a:lnSpc>
            </a:pPr>
            <a:r>
              <a:rPr lang="en-US" sz="533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EXCHANGE OF INFORMATION BETWEEN LINUX AND WINDOWS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69019" y="3514768"/>
            <a:ext cx="13549963" cy="3774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4"/>
              </a:lnSpc>
            </a:pPr>
            <a:r>
              <a:rPr lang="en-US" sz="53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Щоб зробити перекидання файла з Linux на Windows потрібно зробити точно также папку, але файл скидувати з Linux.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75832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72122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22488" y="63879"/>
            <a:ext cx="9643024" cy="226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WE CLONE THE OPERATING SYSTEM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6467" y="2474955"/>
            <a:ext cx="6722323" cy="3585936"/>
          </a:xfrm>
          <a:custGeom>
            <a:avLst/>
            <a:gdLst/>
            <a:ahLst/>
            <a:cxnLst/>
            <a:rect r="r" b="b" t="t" l="l"/>
            <a:pathLst>
              <a:path h="3585936" w="6722323">
                <a:moveTo>
                  <a:pt x="0" y="0"/>
                </a:moveTo>
                <a:lnTo>
                  <a:pt x="6722323" y="0"/>
                </a:lnTo>
                <a:lnTo>
                  <a:pt x="6722323" y="3585936"/>
                </a:lnTo>
                <a:lnTo>
                  <a:pt x="0" y="3585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21796" y="2474955"/>
            <a:ext cx="5837359" cy="3585936"/>
          </a:xfrm>
          <a:custGeom>
            <a:avLst/>
            <a:gdLst/>
            <a:ahLst/>
            <a:cxnLst/>
            <a:rect r="r" b="b" t="t" l="l"/>
            <a:pathLst>
              <a:path h="3585936" w="5837359">
                <a:moveTo>
                  <a:pt x="0" y="0"/>
                </a:moveTo>
                <a:lnTo>
                  <a:pt x="5837359" y="0"/>
                </a:lnTo>
                <a:lnTo>
                  <a:pt x="5837359" y="3585936"/>
                </a:lnTo>
                <a:lnTo>
                  <a:pt x="0" y="3585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87116" y="6535548"/>
            <a:ext cx="820102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Обираєм ОС яку будем клонувати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85428" y="6206936"/>
            <a:ext cx="7110095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Обираємо клонувати через три полоски, або через ctrl+O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87988" y="2924560"/>
            <a:ext cx="4612557" cy="3223721"/>
          </a:xfrm>
          <a:custGeom>
            <a:avLst/>
            <a:gdLst/>
            <a:ahLst/>
            <a:cxnLst/>
            <a:rect r="r" b="b" t="t" l="l"/>
            <a:pathLst>
              <a:path h="3223721" w="4612557">
                <a:moveTo>
                  <a:pt x="0" y="0"/>
                </a:moveTo>
                <a:lnTo>
                  <a:pt x="4612558" y="0"/>
                </a:lnTo>
                <a:lnTo>
                  <a:pt x="4612558" y="3223721"/>
                </a:lnTo>
                <a:lnTo>
                  <a:pt x="0" y="322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24471" y="2924560"/>
            <a:ext cx="5527608" cy="3223721"/>
          </a:xfrm>
          <a:custGeom>
            <a:avLst/>
            <a:gdLst/>
            <a:ahLst/>
            <a:cxnLst/>
            <a:rect r="r" b="b" t="t" l="l"/>
            <a:pathLst>
              <a:path h="3223721" w="5527608">
                <a:moveTo>
                  <a:pt x="0" y="0"/>
                </a:moveTo>
                <a:lnTo>
                  <a:pt x="5527608" y="0"/>
                </a:lnTo>
                <a:lnTo>
                  <a:pt x="5527608" y="3223721"/>
                </a:lnTo>
                <a:lnTo>
                  <a:pt x="0" y="322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77486" y="2924560"/>
            <a:ext cx="5473155" cy="3217500"/>
          </a:xfrm>
          <a:custGeom>
            <a:avLst/>
            <a:gdLst/>
            <a:ahLst/>
            <a:cxnLst/>
            <a:rect r="r" b="b" t="t" l="l"/>
            <a:pathLst>
              <a:path h="3217500" w="5473155">
                <a:moveTo>
                  <a:pt x="0" y="0"/>
                </a:moveTo>
                <a:lnTo>
                  <a:pt x="5473155" y="0"/>
                </a:lnTo>
                <a:lnTo>
                  <a:pt x="5473155" y="3217500"/>
                </a:lnTo>
                <a:lnTo>
                  <a:pt x="0" y="3217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71429" y="222250"/>
            <a:ext cx="514514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OS EXPORT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6506" y="6677232"/>
            <a:ext cx="4612557" cy="175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Для експорту віртуальної робочої ОС треба в машині натиснути Файл та експортувати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057629" y="6667707"/>
            <a:ext cx="526129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Обираємо систему звідки йде експорт 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225218" y="6667707"/>
            <a:ext cx="377769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Обираємо куди ексортуємо</a:t>
            </a: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08338" y="222250"/>
            <a:ext cx="1187132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NETWORK CONNECTIONS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208338" y="2137607"/>
            <a:ext cx="4851775" cy="3005893"/>
            <a:chOff x="0" y="0"/>
            <a:chExt cx="6469033" cy="400785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469033" cy="4007857"/>
              <a:chOff x="0" y="0"/>
              <a:chExt cx="1277834" cy="79167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7834" cy="791676"/>
              </a:xfrm>
              <a:custGeom>
                <a:avLst/>
                <a:gdLst/>
                <a:ahLst/>
                <a:cxnLst/>
                <a:rect r="r" b="b" t="t" l="l"/>
                <a:pathLst>
                  <a:path h="791676" w="1277834">
                    <a:moveTo>
                      <a:pt x="81380" y="0"/>
                    </a:moveTo>
                    <a:lnTo>
                      <a:pt x="1196454" y="0"/>
                    </a:lnTo>
                    <a:cubicBezTo>
                      <a:pt x="1218037" y="0"/>
                      <a:pt x="1238736" y="8574"/>
                      <a:pt x="1253998" y="23836"/>
                    </a:cubicBezTo>
                    <a:cubicBezTo>
                      <a:pt x="1269260" y="39097"/>
                      <a:pt x="1277834" y="59797"/>
                      <a:pt x="1277834" y="81380"/>
                    </a:cubicBezTo>
                    <a:lnTo>
                      <a:pt x="1277834" y="710295"/>
                    </a:lnTo>
                    <a:cubicBezTo>
                      <a:pt x="1277834" y="755240"/>
                      <a:pt x="1241399" y="791676"/>
                      <a:pt x="1196454" y="791676"/>
                    </a:cubicBezTo>
                    <a:lnTo>
                      <a:pt x="81380" y="791676"/>
                    </a:lnTo>
                    <a:cubicBezTo>
                      <a:pt x="36435" y="791676"/>
                      <a:pt x="0" y="755240"/>
                      <a:pt x="0" y="710295"/>
                    </a:cubicBezTo>
                    <a:lnTo>
                      <a:pt x="0" y="81380"/>
                    </a:lnTo>
                    <a:cubicBezTo>
                      <a:pt x="0" y="36435"/>
                      <a:pt x="36435" y="0"/>
                      <a:pt x="8138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7834" cy="8297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348797"/>
              <a:ext cx="6469033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Трансляція мережевих адрес (NAT)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0422" y="1093014"/>
              <a:ext cx="6408611" cy="20463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Use one shared public IP address. This hides them from the outside world and makes it easy to connect to the Internet.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150402" y="5405121"/>
            <a:ext cx="4851775" cy="3005893"/>
            <a:chOff x="0" y="0"/>
            <a:chExt cx="6469033" cy="400785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469033" cy="4007857"/>
              <a:chOff x="0" y="0"/>
              <a:chExt cx="1277834" cy="79167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77834" cy="791676"/>
              </a:xfrm>
              <a:custGeom>
                <a:avLst/>
                <a:gdLst/>
                <a:ahLst/>
                <a:cxnLst/>
                <a:rect r="r" b="b" t="t" l="l"/>
                <a:pathLst>
                  <a:path h="791676" w="1277834">
                    <a:moveTo>
                      <a:pt x="81380" y="0"/>
                    </a:moveTo>
                    <a:lnTo>
                      <a:pt x="1196454" y="0"/>
                    </a:lnTo>
                    <a:cubicBezTo>
                      <a:pt x="1218037" y="0"/>
                      <a:pt x="1238736" y="8574"/>
                      <a:pt x="1253998" y="23836"/>
                    </a:cubicBezTo>
                    <a:cubicBezTo>
                      <a:pt x="1269260" y="39097"/>
                      <a:pt x="1277834" y="59797"/>
                      <a:pt x="1277834" y="81380"/>
                    </a:cubicBezTo>
                    <a:lnTo>
                      <a:pt x="1277834" y="710295"/>
                    </a:lnTo>
                    <a:cubicBezTo>
                      <a:pt x="1277834" y="755240"/>
                      <a:pt x="1241399" y="791676"/>
                      <a:pt x="1196454" y="791676"/>
                    </a:cubicBezTo>
                    <a:lnTo>
                      <a:pt x="81380" y="791676"/>
                    </a:lnTo>
                    <a:cubicBezTo>
                      <a:pt x="36435" y="791676"/>
                      <a:pt x="0" y="755240"/>
                      <a:pt x="0" y="710295"/>
                    </a:cubicBezTo>
                    <a:lnTo>
                      <a:pt x="0" y="81380"/>
                    </a:lnTo>
                    <a:cubicBezTo>
                      <a:pt x="0" y="36435"/>
                      <a:pt x="36435" y="0"/>
                      <a:pt x="8138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277834" cy="8297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76362" y="187503"/>
              <a:ext cx="639267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Внутрішня мережа (Internal Network)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6362" y="961682"/>
              <a:ext cx="6392671" cy="2046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The most isolated type of connection. Virtual machines can communicate only among themselves, without any access to the outside world.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072916" y="2137607"/>
            <a:ext cx="5006747" cy="3005893"/>
            <a:chOff x="0" y="0"/>
            <a:chExt cx="6675662" cy="400785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6469033" cy="4007857"/>
              <a:chOff x="0" y="0"/>
              <a:chExt cx="1277834" cy="79167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77834" cy="791676"/>
              </a:xfrm>
              <a:custGeom>
                <a:avLst/>
                <a:gdLst/>
                <a:ahLst/>
                <a:cxnLst/>
                <a:rect r="r" b="b" t="t" l="l"/>
                <a:pathLst>
                  <a:path h="791676" w="1277834">
                    <a:moveTo>
                      <a:pt x="81380" y="0"/>
                    </a:moveTo>
                    <a:lnTo>
                      <a:pt x="1196454" y="0"/>
                    </a:lnTo>
                    <a:cubicBezTo>
                      <a:pt x="1218037" y="0"/>
                      <a:pt x="1238736" y="8574"/>
                      <a:pt x="1253998" y="23836"/>
                    </a:cubicBezTo>
                    <a:cubicBezTo>
                      <a:pt x="1269260" y="39097"/>
                      <a:pt x="1277834" y="59797"/>
                      <a:pt x="1277834" y="81380"/>
                    </a:cubicBezTo>
                    <a:lnTo>
                      <a:pt x="1277834" y="710295"/>
                    </a:lnTo>
                    <a:cubicBezTo>
                      <a:pt x="1277834" y="755240"/>
                      <a:pt x="1241399" y="791676"/>
                      <a:pt x="1196454" y="791676"/>
                    </a:cubicBezTo>
                    <a:lnTo>
                      <a:pt x="81380" y="791676"/>
                    </a:lnTo>
                    <a:cubicBezTo>
                      <a:pt x="36435" y="791676"/>
                      <a:pt x="0" y="755240"/>
                      <a:pt x="0" y="710295"/>
                    </a:cubicBezTo>
                    <a:lnTo>
                      <a:pt x="0" y="81380"/>
                    </a:lnTo>
                    <a:cubicBezTo>
                      <a:pt x="0" y="36435"/>
                      <a:pt x="36435" y="0"/>
                      <a:pt x="8138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277834" cy="8297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8181" y="1222032"/>
              <a:ext cx="6528384" cy="1525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limited communication only with the host system and other virtual machines on the same network.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8181" y="427133"/>
              <a:ext cx="6637481" cy="428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73"/>
                </a:lnSpc>
              </a:pPr>
              <a:r>
                <a:rPr lang="en-US" sz="198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Віртуальний адаптер хоста (Host-only)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072519" y="5405121"/>
            <a:ext cx="4987594" cy="3005893"/>
            <a:chOff x="0" y="0"/>
            <a:chExt cx="6650125" cy="400785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6469033" cy="4007857"/>
              <a:chOff x="0" y="0"/>
              <a:chExt cx="1277834" cy="791676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277834" cy="791676"/>
              </a:xfrm>
              <a:custGeom>
                <a:avLst/>
                <a:gdLst/>
                <a:ahLst/>
                <a:cxnLst/>
                <a:rect r="r" b="b" t="t" l="l"/>
                <a:pathLst>
                  <a:path h="791676" w="1277834">
                    <a:moveTo>
                      <a:pt x="81380" y="0"/>
                    </a:moveTo>
                    <a:lnTo>
                      <a:pt x="1196454" y="0"/>
                    </a:lnTo>
                    <a:cubicBezTo>
                      <a:pt x="1218037" y="0"/>
                      <a:pt x="1238736" y="8574"/>
                      <a:pt x="1253998" y="23836"/>
                    </a:cubicBezTo>
                    <a:cubicBezTo>
                      <a:pt x="1269260" y="39097"/>
                      <a:pt x="1277834" y="59797"/>
                      <a:pt x="1277834" y="81380"/>
                    </a:cubicBezTo>
                    <a:lnTo>
                      <a:pt x="1277834" y="710295"/>
                    </a:lnTo>
                    <a:cubicBezTo>
                      <a:pt x="1277834" y="755240"/>
                      <a:pt x="1241399" y="791676"/>
                      <a:pt x="1196454" y="791676"/>
                    </a:cubicBezTo>
                    <a:lnTo>
                      <a:pt x="81380" y="791676"/>
                    </a:lnTo>
                    <a:cubicBezTo>
                      <a:pt x="36435" y="791676"/>
                      <a:pt x="0" y="755240"/>
                      <a:pt x="0" y="710295"/>
                    </a:cubicBezTo>
                    <a:lnTo>
                      <a:pt x="0" y="81380"/>
                    </a:lnTo>
                    <a:cubicBezTo>
                      <a:pt x="0" y="36435"/>
                      <a:pt x="36435" y="0"/>
                      <a:pt x="8138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1277834" cy="8297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0" y="799008"/>
              <a:ext cx="6650125" cy="2567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Integrates a virtual machine into a physical network and gets its own IP address, can interact with other devices on the network just like any other computer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771786" y="187503"/>
              <a:ext cx="4925462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Мережевий міст (Bridged)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282925"/>
            <a:ext cx="10451219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EXAMPLES OF BASIC COMMANDS IN THE TERMINAL FOR CONFIGURING NETWORK PARAMETERS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8712" y="3038042"/>
            <a:ext cx="5219357" cy="4210917"/>
          </a:xfrm>
          <a:custGeom>
            <a:avLst/>
            <a:gdLst/>
            <a:ahLst/>
            <a:cxnLst/>
            <a:rect r="r" b="b" t="t" l="l"/>
            <a:pathLst>
              <a:path h="4210917" w="5219357">
                <a:moveTo>
                  <a:pt x="0" y="0"/>
                </a:moveTo>
                <a:lnTo>
                  <a:pt x="5219357" y="0"/>
                </a:lnTo>
                <a:lnTo>
                  <a:pt x="5219357" y="4210916"/>
                </a:lnTo>
                <a:lnTo>
                  <a:pt x="0" y="4210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35739" y="3038042"/>
            <a:ext cx="5434779" cy="4251400"/>
          </a:xfrm>
          <a:custGeom>
            <a:avLst/>
            <a:gdLst/>
            <a:ahLst/>
            <a:cxnLst/>
            <a:rect r="r" b="b" t="t" l="l"/>
            <a:pathLst>
              <a:path h="4251400" w="5434779">
                <a:moveTo>
                  <a:pt x="0" y="0"/>
                </a:moveTo>
                <a:lnTo>
                  <a:pt x="5434779" y="0"/>
                </a:lnTo>
                <a:lnTo>
                  <a:pt x="5434779" y="4251399"/>
                </a:lnTo>
                <a:lnTo>
                  <a:pt x="0" y="4251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378188" y="2997559"/>
            <a:ext cx="4302860" cy="4291883"/>
          </a:xfrm>
          <a:custGeom>
            <a:avLst/>
            <a:gdLst/>
            <a:ahLst/>
            <a:cxnLst/>
            <a:rect r="r" b="b" t="t" l="l"/>
            <a:pathLst>
              <a:path h="4291883" w="4302860">
                <a:moveTo>
                  <a:pt x="0" y="0"/>
                </a:moveTo>
                <a:lnTo>
                  <a:pt x="4302860" y="0"/>
                </a:lnTo>
                <a:lnTo>
                  <a:pt x="4302860" y="4291882"/>
                </a:lnTo>
                <a:lnTo>
                  <a:pt x="0" y="429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58198" y="7677463"/>
            <a:ext cx="1720385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ifconfig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14121" y="7677463"/>
            <a:ext cx="45975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45514" y="7677463"/>
            <a:ext cx="1568209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netstst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66750"/>
            <a:ext cx="16230600" cy="190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VIDEO FOR DEMONSTRATION OF INTERNET CONNECTION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85850" y="2906256"/>
            <a:ext cx="8076332" cy="5322191"/>
          </a:xfrm>
          <a:custGeom>
            <a:avLst/>
            <a:gdLst/>
            <a:ahLst/>
            <a:cxnLst/>
            <a:rect r="r" b="b" t="t" l="l"/>
            <a:pathLst>
              <a:path h="5322191" w="8076332">
                <a:moveTo>
                  <a:pt x="0" y="0"/>
                </a:moveTo>
                <a:lnTo>
                  <a:pt x="8076332" y="0"/>
                </a:lnTo>
                <a:lnTo>
                  <a:pt x="8076332" y="5322191"/>
                </a:lnTo>
                <a:lnTo>
                  <a:pt x="0" y="5322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351029" y="2892931"/>
            <a:ext cx="8070738" cy="5348842"/>
          </a:xfrm>
          <a:custGeom>
            <a:avLst/>
            <a:gdLst/>
            <a:ahLst/>
            <a:cxnLst/>
            <a:rect r="r" b="b" t="t" l="l"/>
            <a:pathLst>
              <a:path h="5348842" w="8070738">
                <a:moveTo>
                  <a:pt x="0" y="0"/>
                </a:moveTo>
                <a:lnTo>
                  <a:pt x="8070738" y="0"/>
                </a:lnTo>
                <a:lnTo>
                  <a:pt x="8070738" y="5348842"/>
                </a:lnTo>
                <a:lnTo>
                  <a:pt x="0" y="5348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3698" y="-20320"/>
            <a:ext cx="12035457" cy="2040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НАЛАШТУЙТЕ ТА ПРОДЕМОНСТРУЙТЕ ОБМІН ПОВІДОМЛЕННЯМИ МІЖ ДВОМА ОС ПО ЛОКАЛЬНІЙ МЕРЕЖІ. ЯКІ КОМАНДИ В ТЕРМІНАЛІ ПРИ ЦЬОМУ НЕОБХІДНО ВВЕСТИ?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(В НАС ЦЕ НЕ ВИЙШЛО)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6455" y="3504237"/>
            <a:ext cx="15709943" cy="321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Щоб це зробити потрібно на першому комп’ютері ввести команду “nc -l -p [вибраний_порт]”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а на другому “nc IP адрес першого комп'ютера [вибраний_порт]”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І все, тепер можна обмінюватися повідомленнями)</a:t>
            </a:r>
          </a:p>
          <a:p>
            <a:pPr algn="l">
              <a:lnSpc>
                <a:spcPts val="5125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6742" y="106363"/>
            <a:ext cx="917451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EXCHANGE OF INFORMATION BETWEEN WINDOWS AND LINUX #1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9281" y="2501491"/>
            <a:ext cx="7174922" cy="4005905"/>
          </a:xfrm>
          <a:custGeom>
            <a:avLst/>
            <a:gdLst/>
            <a:ahLst/>
            <a:cxnLst/>
            <a:rect r="r" b="b" t="t" l="l"/>
            <a:pathLst>
              <a:path h="4005905" w="7174922">
                <a:moveTo>
                  <a:pt x="0" y="0"/>
                </a:moveTo>
                <a:lnTo>
                  <a:pt x="7174922" y="0"/>
                </a:lnTo>
                <a:lnTo>
                  <a:pt x="7174922" y="4005905"/>
                </a:lnTo>
                <a:lnTo>
                  <a:pt x="0" y="4005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68647" y="2501491"/>
            <a:ext cx="5090508" cy="4005905"/>
          </a:xfrm>
          <a:custGeom>
            <a:avLst/>
            <a:gdLst/>
            <a:ahLst/>
            <a:cxnLst/>
            <a:rect r="r" b="b" t="t" l="l"/>
            <a:pathLst>
              <a:path h="4005905" w="5090508">
                <a:moveTo>
                  <a:pt x="0" y="0"/>
                </a:moveTo>
                <a:lnTo>
                  <a:pt x="5090508" y="0"/>
                </a:lnTo>
                <a:lnTo>
                  <a:pt x="5090508" y="4005905"/>
                </a:lnTo>
                <a:lnTo>
                  <a:pt x="0" y="4005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15688" y="6617160"/>
            <a:ext cx="6882108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Заходим в налаштування операційної системи та пункт USB,обираємо шлях до папки та назву папки, натискаємо галочки “автоматичне монтування” та”зробити незмінною “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1011" y="6617160"/>
            <a:ext cx="5192953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Заходимо в Linux та бачимо, що папка яку ми створили там з’явилася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14660" y="6483997"/>
            <a:ext cx="574078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І ось ми бачимо, що цей же файл є у Linux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62695" y="106363"/>
            <a:ext cx="1056261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EXCHANGE OF INFORMATION BETWEEN WINDOWS AND LINUX #2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628900" y="-53923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0210" y="2526346"/>
            <a:ext cx="6404969" cy="2982101"/>
          </a:xfrm>
          <a:custGeom>
            <a:avLst/>
            <a:gdLst/>
            <a:ahLst/>
            <a:cxnLst/>
            <a:rect r="r" b="b" t="t" l="l"/>
            <a:pathLst>
              <a:path h="2982101" w="6404969">
                <a:moveTo>
                  <a:pt x="0" y="0"/>
                </a:moveTo>
                <a:lnTo>
                  <a:pt x="6404969" y="0"/>
                </a:lnTo>
                <a:lnTo>
                  <a:pt x="6404969" y="2982102"/>
                </a:lnTo>
                <a:lnTo>
                  <a:pt x="0" y="2982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8188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667347" y="1703197"/>
            <a:ext cx="5835413" cy="4628399"/>
          </a:xfrm>
          <a:custGeom>
            <a:avLst/>
            <a:gdLst/>
            <a:ahLst/>
            <a:cxnLst/>
            <a:rect r="r" b="b" t="t" l="l"/>
            <a:pathLst>
              <a:path h="4628399" w="5835413">
                <a:moveTo>
                  <a:pt x="0" y="0"/>
                </a:moveTo>
                <a:lnTo>
                  <a:pt x="5835413" y="0"/>
                </a:lnTo>
                <a:lnTo>
                  <a:pt x="5835413" y="4628400"/>
                </a:lnTo>
                <a:lnTo>
                  <a:pt x="0" y="4628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64759" y="5669908"/>
            <a:ext cx="4795871" cy="709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05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Беремо любий файл та закидуємо в цю папку в Windows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DAGT8eHN8TQ</dc:identifier>
  <dcterms:modified xsi:type="dcterms:W3CDTF">2011-08-01T06:04:30Z</dcterms:modified>
  <cp:revision>1</cp:revision>
  <dc:title>WORK-CASE 3</dc:title>
</cp:coreProperties>
</file>