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94EC4-F078-4E5A-BA58-8C62855EA2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DC2CE-9A93-48CF-BC2E-9E05DE5B38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4FACA-0869-48B1-95F9-72D1F4E67D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0EFAA-8C71-469E-9492-E4A9750529A0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6D9CB-74FF-425C-8696-69D4C76A21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B64F2-7562-4021-831A-EEA31D3EAA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CE9C1-C90B-445B-9D5B-3226E63710A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58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E3CC9-B7FB-4E9F-ACE1-AB0B7041AA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5A078-844D-45DF-8761-62B7802930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256B1-D509-44DD-B4B4-8BFD9A7088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A48307-9855-4C01-A3C6-7EC04DC8FED1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E5CAA-A6D9-4AF2-9201-0A7E0ED33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AA87C-4F15-4671-A43F-99ECD95F3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07C8A8-CA2B-4586-8E4C-D8E28472F27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7B0AE-93D3-4080-B233-2C33E3721B8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0DF6-02DF-4E51-ACEF-5760FBC9392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7FD31-31E7-4D09-BB13-B6D228A56C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6B7B4C-7316-436C-8883-80FB9ABB812F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FDEC1-941D-4C87-8F3E-9DCF1BD0C9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A6802-705F-4BCF-BD55-0A99BFF0F1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2531B-3709-4AF4-91AB-5E72E90F6DA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77B66-C522-47CC-A1C2-BF0D0B0DF7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8F7FD-FD92-4AA5-BD16-DD2DB0728E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7CDC5-CC01-4253-993F-EAA2A46908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25111-7406-462D-B397-371110D56648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6E276-26FD-4852-97EB-054A54D7E7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FB31B-66F7-40AF-9940-0202301FBF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BD454-28AC-49F4-BEEF-D2128DF4901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98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E085-08C2-4C20-8511-AE9181BA3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4DEEBD-28D2-4C35-BC19-A0D8CF3F4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FCF3D-E13F-4720-8308-691C9AF785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1D683-CBAE-4C1D-B5AB-87D8CC8FE9D0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BD27C-FB9F-416A-B7A6-A227446322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2C119-4997-406B-81BE-C07A8B0742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F67E7-1A6A-4635-AC8C-58DA232D50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922BC-5237-4BDD-ACCE-AD155ADE14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B8B59-35EC-4858-82FF-C737A5C5F7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BCDFA-0943-4B07-AB4B-8F3410919F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12742-B4E3-435E-85F4-7B16AE8770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BC657-8596-425B-92F7-FE88342BD72D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9AA38D-F942-46DF-9146-227B90BA53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B8E45-0CD6-404D-9C87-7B253C14D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FF2ACC-97EA-478D-AD08-5EF19FFDB55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2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D2226-7EEE-46EC-BC44-3AD77EA67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43F88-5521-40B2-A279-02BF21006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6818E9-A21B-42CB-92A2-6C7C2E4F3E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919FFE-E966-4915-A878-5A566389B0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716D83-8985-4BE1-9713-9A00B73C22C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C0411D-4652-4AA5-94E0-6A484F1BB0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F7D50-5582-4501-8339-3754D3A44AEB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9053C-CD43-41FD-B5BA-E2C092393A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9447F-3AF7-4CAD-9D06-1792E26E3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A920E-4170-44C1-BFD4-C1C948B537D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4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04FA4-69FB-45CB-BFBF-020A71A512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EF322-43B0-4B15-9825-51FCBF3EA1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3F3492-6C2B-4C2C-8488-6A00B47B17C2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57A33-C9F1-4CAB-9B3B-57F3223B38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37F78-B01F-482D-8FC3-DA1D36120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C30A0-92F2-4EB1-93C7-F0A28798714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100B1E-13F2-48F6-89D8-65B6AAED25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3DC4A-25A1-4AC8-BDB9-41EE334E0AA2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1480EF-9034-4F0A-A9DF-921744EF4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EFAFD-C1F3-4A64-8F6F-23AA444814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CF25B-2A65-4965-B86A-F2098FA7347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B4FA6-A02C-4B2C-AD98-EF80B994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FDBC0-2E4A-44D9-976B-9F6F71197E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DFF0B9-062B-4BEB-A199-7DDE1A1A18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E4A09-3A05-4A90-89A9-06767626CA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7FC98-1E48-417F-B462-B2D3CE66A991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577CB-4E67-4C2F-A062-B1CC5D6A4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F7EE0-40D4-460D-AA1D-ECE5FCA91F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BACBE-7748-4AAC-837B-71E0CD8D7B8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CA6B5-FD75-4F56-B5F8-F885DE03E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3C6B3E-E085-434A-881E-50881E8A4A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D1A51-A7B2-4A26-9279-8A8D69FEEF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D4214-34D7-4B00-B682-068B65EDF7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F515F-E81A-4101-B51D-A18A80EA0A8B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D012F-0AE8-4664-90B2-3D28568B61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9828D4-AB2A-453C-B493-5CDF374383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256C25-508F-4CAD-8F02-D746E67871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AEF4-8810-464A-A371-674195238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E2264-CEE2-4F0D-BBF1-0EEF7D973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A0DF2-F9F3-4596-AEEA-FB9DDF1F6B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7F27FDB-3CA9-487D-B457-967145F02AA1}" type="datetime1">
              <a:rPr lang="ru-RU"/>
              <a:pPr lvl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84BF9-40D3-4B4C-AE7E-4474657603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A1020-594D-4708-AC2B-565A995EB1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678EACE-4A7B-4E0A-B23B-3EC850FCDD58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3EC95C7-4BFD-4DE0-B135-B29BE0B0C2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DD0AA0-1E1D-460F-B90A-0D26C82E70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1264" y="590062"/>
            <a:ext cx="5409654" cy="2838937"/>
          </a:xfrm>
        </p:spPr>
        <p:txBody>
          <a:bodyPr anchorCtr="0"/>
          <a:lstStyle/>
          <a:p>
            <a:pPr lvl="0" algn="l"/>
            <a:r>
              <a:rPr lang="ru-RU" sz="5600">
                <a:solidFill>
                  <a:srgbClr val="FFFFFF"/>
                </a:solidFill>
              </a:rPr>
              <a:t>WorkCase_V2</a:t>
            </a: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003A6F20-FB57-4681-9E8C-B656A03978D0}"/>
              </a:ext>
            </a:extLst>
          </p:cNvPr>
          <p:cNvSpPr>
            <a:spLocks noMove="1" noResize="1"/>
          </p:cNvSpPr>
          <p:nvPr/>
        </p:nvSpPr>
        <p:spPr>
          <a:xfrm>
            <a:off x="6817601" y="274454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8"/>
              <a:gd name="f7" fmla="val 129601"/>
              <a:gd name="f8" fmla="val 60082"/>
              <a:gd name="f9" fmla="val 78956"/>
              <a:gd name="f10" fmla="val 9437"/>
              <a:gd name="f11" fmla="val 4225"/>
              <a:gd name="f12" fmla="val 74731"/>
              <a:gd name="f13" fmla="val 69519"/>
              <a:gd name="f14" fmla="val 64307"/>
              <a:gd name="f15" fmla="val 134813"/>
              <a:gd name="f16" fmla="+- 0 0 -90"/>
              <a:gd name="f17" fmla="*/ f3 1 139038"/>
              <a:gd name="f18" fmla="*/ f4 1 139038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8"/>
              <a:gd name="f25" fmla="*/ 129601 f22 1"/>
              <a:gd name="f26" fmla="*/ 60082 f22 1"/>
              <a:gd name="f27" fmla="*/ 78956 f22 1"/>
              <a:gd name="f28" fmla="*/ 9437 f22 1"/>
              <a:gd name="f29" fmla="*/ 69519 f22 1"/>
              <a:gd name="f30" fmla="*/ 0 f22 1"/>
              <a:gd name="f31" fmla="*/ 139038 f22 1"/>
              <a:gd name="f32" fmla="+- f23 0 f1"/>
              <a:gd name="f33" fmla="*/ f25 1 139038"/>
              <a:gd name="f34" fmla="*/ f26 1 139038"/>
              <a:gd name="f35" fmla="*/ f27 1 139038"/>
              <a:gd name="f36" fmla="*/ f28 1 139038"/>
              <a:gd name="f37" fmla="*/ f29 1 139038"/>
              <a:gd name="f38" fmla="*/ f30 1 139038"/>
              <a:gd name="f39" fmla="*/ f31 1 139038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8" h="139038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4F864A40-9695-4940-BD78-B9BB7E66CDDE}"/>
              </a:ext>
            </a:extLst>
          </p:cNvPr>
          <p:cNvSpPr>
            <a:spLocks noMove="1" noResize="1"/>
          </p:cNvSpPr>
          <p:nvPr/>
        </p:nvSpPr>
        <p:spPr>
          <a:xfrm>
            <a:off x="7176375" y="297383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5A0C2D31-B205-40E0-BAAD-EEE32F3AA6A1}"/>
              </a:ext>
            </a:extLst>
          </p:cNvPr>
          <p:cNvSpPr>
            <a:spLocks noMove="1" noResize="1"/>
          </p:cNvSpPr>
          <p:nvPr/>
        </p:nvSpPr>
        <p:spPr>
          <a:xfrm>
            <a:off x="6802066" y="3198269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3"/>
              <a:gd name="f7" fmla="val 63857"/>
              <a:gd name="f8" fmla="val 18874"/>
              <a:gd name="f9" fmla="val 88700"/>
              <a:gd name="f10" fmla="val 108839"/>
              <a:gd name="f11" fmla="val 39013"/>
              <a:gd name="f12" fmla="val 18898"/>
              <a:gd name="f13" fmla="val 39023"/>
              <a:gd name="f14" fmla="val 28590"/>
              <a:gd name="f15" fmla="val 99124"/>
              <a:gd name="f16" fmla="+- 0 0 -90"/>
              <a:gd name="f17" fmla="*/ f3 1 127713"/>
              <a:gd name="f18" fmla="*/ f4 1 127713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3"/>
              <a:gd name="f25" fmla="*/ 63857 f22 1"/>
              <a:gd name="f26" fmla="*/ 18874 f22 1"/>
              <a:gd name="f27" fmla="*/ 108839 f22 1"/>
              <a:gd name="f28" fmla="*/ 0 f22 1"/>
              <a:gd name="f29" fmla="*/ 127713 f22 1"/>
              <a:gd name="f30" fmla="+- f23 0 f1"/>
              <a:gd name="f31" fmla="*/ f25 1 127713"/>
              <a:gd name="f32" fmla="*/ f26 1 127713"/>
              <a:gd name="f33" fmla="*/ f27 1 127713"/>
              <a:gd name="f34" fmla="*/ f28 1 127713"/>
              <a:gd name="f35" fmla="*/ f29 1 127713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3" h="127713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107CDEC9-D16E-4DF1-B4B5-AFB24723384A}"/>
              </a:ext>
            </a:extLst>
          </p:cNvPr>
          <p:cNvCxnSpPr>
            <a:cxnSpLocks noMove="1" noResize="1"/>
          </p:cNvCxnSpPr>
          <p:nvPr/>
        </p:nvCxnSpPr>
        <p:spPr>
          <a:xfrm>
            <a:off x="1301264" y="3496318"/>
            <a:ext cx="0" cy="3352803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2724-28FC-4456-B374-CADB2FF510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Створення віртуальної машини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CF22-DAD0-42A9-867E-6D7D0C95A86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 у вікні інструменту.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Введіть назву віртуальної машини.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тип і версію ОС, яка буде встановлюватись. У нашому випадку це Windows 7 64-bit.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об’єм оперативної пам’яті, яка буде виділена для віртуальної машини (рекомендується не менше 2 ГБ).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Щоб віртуальна машина була не дуже «тяжкою», краще виділяти 50% пам’яті від тієї, яка є доступною на основному ПК.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параметри жорсткого диску та оберіть тип файлу віртуального диску машини. В «Експертному режимі» за потребою можна знайти більше налаштувань жорсткого диску.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формат зберігання (у нашому випадку це «динамічний»).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49B1-2B68-4A56-BC12-CC8725F943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000">
                <a:ea typeface="Roboto"/>
              </a:rPr>
              <a:t>Вибір/додавання доступного для віртуальної машини обладняння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44B1-7AEE-4805-BBDE-5221D86FA5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1800">
                <a:latin typeface="Times New Roman"/>
              </a:rPr>
              <a:t>У розділі системи міститься основне обладнання, таке як оперативна пам’ять, процесор і приводи: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Материнська плата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Оперативна пам'ять (RAM) : Виберіть кількість пам'яті, яку буде використовувати ВМ. Пам'ятайте, що не варто виділяти більше, ніж можна підтримувати вашу хост-машину.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Порядок завантаження (Boot Order) : Виберіть пристрій, з якого ваша віртуальна машина буде завантажуватися (жорсткий диск, оптичний привід або мережа).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Процесор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Налаштуйте кількість ядер, які використовують ВМ. Можна також увімкнути PAE/NX та Прискорення.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  <a:cs typeface="Times New Roman"/>
              </a:rPr>
              <a:t>Накопичувачі:</a:t>
            </a:r>
          </a:p>
          <a:p>
            <a:pPr marL="0" lvl="0"/>
            <a:r>
              <a:rPr lang="ru-RU" sz="1800" b="1">
                <a:latin typeface="Times New Roman"/>
                <a:cs typeface="Times New Roman"/>
              </a:rPr>
              <a:t> </a:t>
            </a:r>
            <a:r>
              <a:rPr lang="ru-RU" sz="1800">
                <a:latin typeface="Times New Roman"/>
              </a:rPr>
              <a:t>Вкладка </a:t>
            </a:r>
            <a:r>
              <a:rPr lang="ru-RU" sz="1800" b="1">
                <a:latin typeface="Times New Roman"/>
              </a:rPr>
              <a:t>Носії</a:t>
            </a:r>
            <a:r>
              <a:rPr lang="ru-RU" sz="1800">
                <a:latin typeface="Times New Roman"/>
              </a:rPr>
              <a:t> (Storage) дозволяє робити нові віртуальні диски.</a:t>
            </a:r>
          </a:p>
          <a:p>
            <a:pPr marL="285750" lvl="0" indent="-285750"/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18926-0C3C-4FAC-B0FE-2C6A6699AD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Налаштування мережі та підключення до точнок Wi-Fi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93BD5-8C50-4497-B8F8-A15451FC2D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latin typeface="Times New Roman"/>
              </a:rPr>
              <a:t>Якщо вам просто потрібен доступ до інтернету: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віртуальну машину в списку, натисніть </a:t>
            </a:r>
            <a:r>
              <a:rPr lang="ru-RU" sz="1800" b="1">
                <a:latin typeface="Times New Roman"/>
              </a:rPr>
              <a:t>Settings</a:t>
            </a:r>
            <a:r>
              <a:rPr lang="ru-RU" sz="1800">
                <a:latin typeface="Times New Roman"/>
              </a:rPr>
              <a:t> (Налаштування).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Перейдіть у розділ </a:t>
            </a:r>
            <a:r>
              <a:rPr lang="ru-RU" sz="1800" b="1">
                <a:latin typeface="Times New Roman"/>
              </a:rPr>
              <a:t>Network</a:t>
            </a:r>
            <a:r>
              <a:rPr lang="ru-RU" sz="1800">
                <a:latin typeface="Times New Roman"/>
              </a:rPr>
              <a:t> (Мережа).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Переконайтеся, що перший адаптер встановлено в режим </a:t>
            </a:r>
            <a:r>
              <a:rPr lang="ru-RU" sz="1800" b="1">
                <a:latin typeface="Times New Roman"/>
              </a:rPr>
              <a:t>NAT</a:t>
            </a:r>
            <a:r>
              <a:rPr lang="ru-RU" sz="1800">
                <a:latin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Запустіть віртуальну машину — вона повинна отримати інтернет через Wi-Fi хоста.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endParaRPr lang="ru-RU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3373-D0DC-4902-976A-AA29639933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Можливість роботи з зовнішніми носіями (Flash-пам'ять)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AFF98-0E7B-4B3F-B28C-B71CC5F451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1800" b="1">
                <a:latin typeface="Times New Roman"/>
                <a:cs typeface="Times New Roman"/>
              </a:rPr>
              <a:t>Додавання USB-контролера у віртуальну машину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вашу віртуальну машину в списку.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Натисніть </a:t>
            </a:r>
            <a:r>
              <a:rPr lang="ru-RU" sz="1800" b="1">
                <a:latin typeface="Times New Roman"/>
              </a:rPr>
              <a:t>Settings</a:t>
            </a:r>
            <a:r>
              <a:rPr lang="ru-RU" sz="1800">
                <a:latin typeface="Times New Roman"/>
              </a:rPr>
              <a:t> (Налаштування).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Перейдіть до розділу </a:t>
            </a:r>
            <a:r>
              <a:rPr lang="ru-RU" sz="1800" b="1">
                <a:latin typeface="Times New Roman"/>
              </a:rPr>
              <a:t>USB</a:t>
            </a:r>
            <a:r>
              <a:rPr lang="ru-RU" sz="1800">
                <a:latin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Активуйте USB-контролер, вибравши відповідний варіант (USB 1.1, 2.0 або 3.0 — залежно від того, який пристрій і тип розширення ви використовуєте).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>
                <a:latin typeface="Times New Roman"/>
                <a:cs typeface="Times New Roman"/>
              </a:rPr>
              <a:t> </a:t>
            </a:r>
            <a:r>
              <a:rPr lang="ru-RU" sz="1800" b="1">
                <a:latin typeface="Times New Roman"/>
                <a:cs typeface="Times New Roman"/>
              </a:rPr>
              <a:t>Додавання USB-пристрою до віртуальної машини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Підключіть флеш-накопичувач до вашого хоста (фізичного комп’ютера).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У вікні налаштувань VirtualBox, у розділі </a:t>
            </a:r>
            <a:r>
              <a:rPr lang="ru-RU" sz="1800" b="1">
                <a:latin typeface="Times New Roman"/>
              </a:rPr>
              <a:t>USB</a:t>
            </a:r>
            <a:r>
              <a:rPr lang="ru-RU" sz="1800">
                <a:latin typeface="Times New Roman"/>
              </a:rPr>
              <a:t>, натисніть на іконку з USB-плюсом (список підключених USB-пристроїв).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ваш USB-пристрій зі списку. Це дозволить віртуальній машині використовувати флешку.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393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Тема Office</vt:lpstr>
      <vt:lpstr>WorkCase_V2</vt:lpstr>
      <vt:lpstr>Створення віртуальної машини </vt:lpstr>
      <vt:lpstr>Вибір/додавання доступного для віртуальної машини обладняння</vt:lpstr>
      <vt:lpstr>Налаштування мережі та підключення до точнок Wi-Fi</vt:lpstr>
      <vt:lpstr>Можливість роботи з зовнішніми носіями (Flash-пам'ять)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WorkCase_V2</dc:title>
  <dc:creator>Olobansiy</dc:creator>
  <cp:lastModifiedBy>Olobansiy _</cp:lastModifiedBy>
  <cp:revision>97</cp:revision>
  <dcterms:created xsi:type="dcterms:W3CDTF">2024-09-20T18:44:49Z</dcterms:created>
  <dcterms:modified xsi:type="dcterms:W3CDTF">2024-09-20T20:53:06Z</dcterms:modified>
</cp:coreProperties>
</file>