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5" r:id="rId5"/>
    <p:sldId id="266" r:id="rId6"/>
    <p:sldId id="264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hyperlink" Target="https://www.youtube.com/watch?v=UFL3yiwqSPU&amp;ab_channel=%C5%A0t%C4%9Bp%C3%A1nWysoglad" TargetMode="Externa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hyperlink" Target="https://www.youtube.com/watch?v=UFL3yiwqSPU&amp;ab_channel=%C5%A0t%C4%9Bp%C3%A1nWysoglad" TargetMode="External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C1B803-FA36-45CF-A853-46067449D28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25E5D3D-D7D2-4B8E-84CD-1A29F2B6841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/>
            <a:t>Úvod</a:t>
          </a:r>
          <a:endParaRPr lang="en-US"/>
        </a:p>
      </dgm:t>
    </dgm:pt>
    <dgm:pt modelId="{F481429A-14C8-48F5-9F24-646B150AC8FD}" type="parTrans" cxnId="{D212F688-A5E1-4E84-B48E-73E4E29FD23F}">
      <dgm:prSet/>
      <dgm:spPr/>
      <dgm:t>
        <a:bodyPr/>
        <a:lstStyle/>
        <a:p>
          <a:endParaRPr lang="en-US"/>
        </a:p>
      </dgm:t>
    </dgm:pt>
    <dgm:pt modelId="{5C7A5B00-D6BF-47EC-AE3C-341C088A136B}" type="sibTrans" cxnId="{D212F688-A5E1-4E84-B48E-73E4E29FD23F}">
      <dgm:prSet/>
      <dgm:spPr/>
      <dgm:t>
        <a:bodyPr/>
        <a:lstStyle/>
        <a:p>
          <a:endParaRPr lang="en-US"/>
        </a:p>
      </dgm:t>
    </dgm:pt>
    <dgm:pt modelId="{AB04A7D0-7F1C-4C3B-8AA4-85AEAB3488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/>
            <a:t>Použité technologie</a:t>
          </a:r>
          <a:endParaRPr lang="en-US"/>
        </a:p>
      </dgm:t>
    </dgm:pt>
    <dgm:pt modelId="{A0C8A544-9BDA-4604-983C-959F46AC0785}" type="parTrans" cxnId="{000E0725-ACE3-4A4D-972D-4B40074C7F1C}">
      <dgm:prSet/>
      <dgm:spPr/>
      <dgm:t>
        <a:bodyPr/>
        <a:lstStyle/>
        <a:p>
          <a:endParaRPr lang="en-US"/>
        </a:p>
      </dgm:t>
    </dgm:pt>
    <dgm:pt modelId="{42E7110A-4C37-4042-8CB3-169CD120F680}" type="sibTrans" cxnId="{000E0725-ACE3-4A4D-972D-4B40074C7F1C}">
      <dgm:prSet/>
      <dgm:spPr/>
      <dgm:t>
        <a:bodyPr/>
        <a:lstStyle/>
        <a:p>
          <a:endParaRPr lang="en-US"/>
        </a:p>
      </dgm:t>
    </dgm:pt>
    <dgm:pt modelId="{CD3B1322-05C4-4F74-A6D6-1FC798A773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/>
            <a:t>Způsob řešení</a:t>
          </a:r>
          <a:endParaRPr lang="en-US"/>
        </a:p>
      </dgm:t>
    </dgm:pt>
    <dgm:pt modelId="{B478ACD8-7514-4BC9-BE06-48A8BFB2B01E}" type="parTrans" cxnId="{D6763BEF-136C-4D77-8736-9CCD2E2BEF4E}">
      <dgm:prSet/>
      <dgm:spPr/>
      <dgm:t>
        <a:bodyPr/>
        <a:lstStyle/>
        <a:p>
          <a:endParaRPr lang="en-US"/>
        </a:p>
      </dgm:t>
    </dgm:pt>
    <dgm:pt modelId="{EDF455DE-E15F-4E02-93EC-71D9B408B7AF}" type="sibTrans" cxnId="{D6763BEF-136C-4D77-8736-9CCD2E2BEF4E}">
      <dgm:prSet/>
      <dgm:spPr/>
      <dgm:t>
        <a:bodyPr/>
        <a:lstStyle/>
        <a:p>
          <a:endParaRPr lang="en-US"/>
        </a:p>
      </dgm:t>
    </dgm:pt>
    <dgm:pt modelId="{313B6176-D570-4C78-8EE6-3362493C7B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/>
            <a:t>Závěr</a:t>
          </a:r>
          <a:endParaRPr lang="en-US"/>
        </a:p>
      </dgm:t>
    </dgm:pt>
    <dgm:pt modelId="{3B8E9E74-04EE-43C0-8002-E5FD375A5060}" type="parTrans" cxnId="{7B9CE0CD-B7C3-4F13-818F-1629AE65358D}">
      <dgm:prSet/>
      <dgm:spPr/>
      <dgm:t>
        <a:bodyPr/>
        <a:lstStyle/>
        <a:p>
          <a:endParaRPr lang="en-US"/>
        </a:p>
      </dgm:t>
    </dgm:pt>
    <dgm:pt modelId="{9536A0AA-BECF-4D1F-BB0E-7DC05150F5DF}" type="sibTrans" cxnId="{7B9CE0CD-B7C3-4F13-818F-1629AE65358D}">
      <dgm:prSet/>
      <dgm:spPr/>
      <dgm:t>
        <a:bodyPr/>
        <a:lstStyle/>
        <a:p>
          <a:endParaRPr lang="en-US"/>
        </a:p>
      </dgm:t>
    </dgm:pt>
    <dgm:pt modelId="{DB7E7F05-D313-47BF-96C2-B079F09CD4B7}" type="pres">
      <dgm:prSet presAssocID="{BBC1B803-FA36-45CF-A853-46067449D28E}" presName="root" presStyleCnt="0">
        <dgm:presLayoutVars>
          <dgm:dir/>
          <dgm:resizeHandles val="exact"/>
        </dgm:presLayoutVars>
      </dgm:prSet>
      <dgm:spPr/>
    </dgm:pt>
    <dgm:pt modelId="{3A9AA850-1430-4AF7-A616-5F99FACBFE12}" type="pres">
      <dgm:prSet presAssocID="{925E5D3D-D7D2-4B8E-84CD-1A29F2B68414}" presName="compNode" presStyleCnt="0"/>
      <dgm:spPr/>
    </dgm:pt>
    <dgm:pt modelId="{992599BF-093D-4678-8153-EB9CFBF0CD09}" type="pres">
      <dgm:prSet presAssocID="{925E5D3D-D7D2-4B8E-84CD-1A29F2B6841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0C4703C-DBFD-4628-AFFD-757D5F139A11}" type="pres">
      <dgm:prSet presAssocID="{925E5D3D-D7D2-4B8E-84CD-1A29F2B684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čitel"/>
        </a:ext>
      </dgm:extLst>
    </dgm:pt>
    <dgm:pt modelId="{06A207CF-AB91-4DB7-8BED-E73E99AEF07B}" type="pres">
      <dgm:prSet presAssocID="{925E5D3D-D7D2-4B8E-84CD-1A29F2B68414}" presName="spaceRect" presStyleCnt="0"/>
      <dgm:spPr/>
    </dgm:pt>
    <dgm:pt modelId="{614DAABC-1239-48E5-A28E-A2C158E60F1A}" type="pres">
      <dgm:prSet presAssocID="{925E5D3D-D7D2-4B8E-84CD-1A29F2B68414}" presName="textRect" presStyleLbl="revTx" presStyleIdx="0" presStyleCnt="4">
        <dgm:presLayoutVars>
          <dgm:chMax val="1"/>
          <dgm:chPref val="1"/>
        </dgm:presLayoutVars>
      </dgm:prSet>
      <dgm:spPr/>
    </dgm:pt>
    <dgm:pt modelId="{A3C6B5CC-2C27-4279-AF4B-F82D3B4F0C51}" type="pres">
      <dgm:prSet presAssocID="{5C7A5B00-D6BF-47EC-AE3C-341C088A136B}" presName="sibTrans" presStyleCnt="0"/>
      <dgm:spPr/>
    </dgm:pt>
    <dgm:pt modelId="{B2837DB0-668B-4C4D-9F15-5DE95DEDCD63}" type="pres">
      <dgm:prSet presAssocID="{AB04A7D0-7F1C-4C3B-8AA4-85AEAB3488E8}" presName="compNode" presStyleCnt="0"/>
      <dgm:spPr/>
    </dgm:pt>
    <dgm:pt modelId="{041F5CC5-0019-425C-9230-AFE3615588D9}" type="pres">
      <dgm:prSet presAssocID="{AB04A7D0-7F1C-4C3B-8AA4-85AEAB3488E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63F409A-D6D9-4B6A-BA60-408E3EF74CDD}" type="pres">
      <dgm:prSet presAssocID="{AB04A7D0-7F1C-4C3B-8AA4-85AEAB3488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čítač"/>
        </a:ext>
      </dgm:extLst>
    </dgm:pt>
    <dgm:pt modelId="{8DB951C9-E91C-44F8-9074-A22AE75DB8A3}" type="pres">
      <dgm:prSet presAssocID="{AB04A7D0-7F1C-4C3B-8AA4-85AEAB3488E8}" presName="spaceRect" presStyleCnt="0"/>
      <dgm:spPr/>
    </dgm:pt>
    <dgm:pt modelId="{8A4FB7C4-D7D4-4207-BF75-F40AB91D89E7}" type="pres">
      <dgm:prSet presAssocID="{AB04A7D0-7F1C-4C3B-8AA4-85AEAB3488E8}" presName="textRect" presStyleLbl="revTx" presStyleIdx="1" presStyleCnt="4">
        <dgm:presLayoutVars>
          <dgm:chMax val="1"/>
          <dgm:chPref val="1"/>
        </dgm:presLayoutVars>
      </dgm:prSet>
      <dgm:spPr/>
    </dgm:pt>
    <dgm:pt modelId="{23C011F4-EF4D-4461-8BD8-048B7A2E1135}" type="pres">
      <dgm:prSet presAssocID="{42E7110A-4C37-4042-8CB3-169CD120F680}" presName="sibTrans" presStyleCnt="0"/>
      <dgm:spPr/>
    </dgm:pt>
    <dgm:pt modelId="{70C11CFC-457A-46FD-A5F4-2B72E26A5952}" type="pres">
      <dgm:prSet presAssocID="{CD3B1322-05C4-4F74-A6D6-1FC798A7738B}" presName="compNode" presStyleCnt="0"/>
      <dgm:spPr/>
    </dgm:pt>
    <dgm:pt modelId="{142BF2F5-5D85-4664-A963-2060A9ACEB38}" type="pres">
      <dgm:prSet presAssocID="{CD3B1322-05C4-4F74-A6D6-1FC798A7738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E4B7843-11EA-442A-8443-B6A568CAD9F2}" type="pres">
      <dgm:prSet presAssocID="{CD3B1322-05C4-4F74-A6D6-1FC798A773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21138FD8-7296-4CA3-B151-264E5485B432}" type="pres">
      <dgm:prSet presAssocID="{CD3B1322-05C4-4F74-A6D6-1FC798A7738B}" presName="spaceRect" presStyleCnt="0"/>
      <dgm:spPr/>
    </dgm:pt>
    <dgm:pt modelId="{F1E58145-40B8-4AAC-9B1E-BD67C7821C9E}" type="pres">
      <dgm:prSet presAssocID="{CD3B1322-05C4-4F74-A6D6-1FC798A7738B}" presName="textRect" presStyleLbl="revTx" presStyleIdx="2" presStyleCnt="4">
        <dgm:presLayoutVars>
          <dgm:chMax val="1"/>
          <dgm:chPref val="1"/>
        </dgm:presLayoutVars>
      </dgm:prSet>
      <dgm:spPr/>
    </dgm:pt>
    <dgm:pt modelId="{76AF93FF-B9A5-44C3-BFD1-4C9A0275084B}" type="pres">
      <dgm:prSet presAssocID="{EDF455DE-E15F-4E02-93EC-71D9B408B7AF}" presName="sibTrans" presStyleCnt="0"/>
      <dgm:spPr/>
    </dgm:pt>
    <dgm:pt modelId="{1DC41728-AFAB-4BBF-B38A-829C5C1FA537}" type="pres">
      <dgm:prSet presAssocID="{313B6176-D570-4C78-8EE6-3362493C7B15}" presName="compNode" presStyleCnt="0"/>
      <dgm:spPr/>
    </dgm:pt>
    <dgm:pt modelId="{1D3008C7-25FA-4E90-A508-658412D926EB}" type="pres">
      <dgm:prSet presAssocID="{313B6176-D570-4C78-8EE6-3362493C7B15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F5D6A48-3B38-4736-B4E7-99472C4FFE6F}" type="pres">
      <dgm:prSet presAssocID="{313B6176-D570-4C78-8EE6-3362493C7B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ička"/>
        </a:ext>
      </dgm:extLst>
    </dgm:pt>
    <dgm:pt modelId="{DFED733A-0EC7-4F7C-A50D-FDE4CBE6CC48}" type="pres">
      <dgm:prSet presAssocID="{313B6176-D570-4C78-8EE6-3362493C7B15}" presName="spaceRect" presStyleCnt="0"/>
      <dgm:spPr/>
    </dgm:pt>
    <dgm:pt modelId="{6307D29F-E334-427B-AD38-D99BBCDF7167}" type="pres">
      <dgm:prSet presAssocID="{313B6176-D570-4C78-8EE6-3362493C7B1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00E0725-ACE3-4A4D-972D-4B40074C7F1C}" srcId="{BBC1B803-FA36-45CF-A853-46067449D28E}" destId="{AB04A7D0-7F1C-4C3B-8AA4-85AEAB3488E8}" srcOrd="1" destOrd="0" parTransId="{A0C8A544-9BDA-4604-983C-959F46AC0785}" sibTransId="{42E7110A-4C37-4042-8CB3-169CD120F680}"/>
    <dgm:cxn modelId="{7524DB72-55B5-48C2-93FB-A001F14EADF3}" type="presOf" srcId="{BBC1B803-FA36-45CF-A853-46067449D28E}" destId="{DB7E7F05-D313-47BF-96C2-B079F09CD4B7}" srcOrd="0" destOrd="0" presId="urn:microsoft.com/office/officeart/2018/5/layout/IconLeafLabelList"/>
    <dgm:cxn modelId="{8705447D-EC61-4FB9-9A2B-B1251971F58D}" type="presOf" srcId="{313B6176-D570-4C78-8EE6-3362493C7B15}" destId="{6307D29F-E334-427B-AD38-D99BBCDF7167}" srcOrd="0" destOrd="0" presId="urn:microsoft.com/office/officeart/2018/5/layout/IconLeafLabelList"/>
    <dgm:cxn modelId="{D212F688-A5E1-4E84-B48E-73E4E29FD23F}" srcId="{BBC1B803-FA36-45CF-A853-46067449D28E}" destId="{925E5D3D-D7D2-4B8E-84CD-1A29F2B68414}" srcOrd="0" destOrd="0" parTransId="{F481429A-14C8-48F5-9F24-646B150AC8FD}" sibTransId="{5C7A5B00-D6BF-47EC-AE3C-341C088A136B}"/>
    <dgm:cxn modelId="{1D59ED90-223E-424A-8BEA-839E9482CE9D}" type="presOf" srcId="{925E5D3D-D7D2-4B8E-84CD-1A29F2B68414}" destId="{614DAABC-1239-48E5-A28E-A2C158E60F1A}" srcOrd="0" destOrd="0" presId="urn:microsoft.com/office/officeart/2018/5/layout/IconLeafLabelList"/>
    <dgm:cxn modelId="{7B9CE0CD-B7C3-4F13-818F-1629AE65358D}" srcId="{BBC1B803-FA36-45CF-A853-46067449D28E}" destId="{313B6176-D570-4C78-8EE6-3362493C7B15}" srcOrd="3" destOrd="0" parTransId="{3B8E9E74-04EE-43C0-8002-E5FD375A5060}" sibTransId="{9536A0AA-BECF-4D1F-BB0E-7DC05150F5DF}"/>
    <dgm:cxn modelId="{AC7A67DC-DDC3-4A4F-A8E8-41B39A0FAA67}" type="presOf" srcId="{CD3B1322-05C4-4F74-A6D6-1FC798A7738B}" destId="{F1E58145-40B8-4AAC-9B1E-BD67C7821C9E}" srcOrd="0" destOrd="0" presId="urn:microsoft.com/office/officeart/2018/5/layout/IconLeafLabelList"/>
    <dgm:cxn modelId="{4EA2CAE9-82BA-49E5-9167-9A5005145C7C}" type="presOf" srcId="{AB04A7D0-7F1C-4C3B-8AA4-85AEAB3488E8}" destId="{8A4FB7C4-D7D4-4207-BF75-F40AB91D89E7}" srcOrd="0" destOrd="0" presId="urn:microsoft.com/office/officeart/2018/5/layout/IconLeafLabelList"/>
    <dgm:cxn modelId="{D6763BEF-136C-4D77-8736-9CCD2E2BEF4E}" srcId="{BBC1B803-FA36-45CF-A853-46067449D28E}" destId="{CD3B1322-05C4-4F74-A6D6-1FC798A7738B}" srcOrd="2" destOrd="0" parTransId="{B478ACD8-7514-4BC9-BE06-48A8BFB2B01E}" sibTransId="{EDF455DE-E15F-4E02-93EC-71D9B408B7AF}"/>
    <dgm:cxn modelId="{093DC77D-3E8B-45E7-AC15-72AAD9BF2437}" type="presParOf" srcId="{DB7E7F05-D313-47BF-96C2-B079F09CD4B7}" destId="{3A9AA850-1430-4AF7-A616-5F99FACBFE12}" srcOrd="0" destOrd="0" presId="urn:microsoft.com/office/officeart/2018/5/layout/IconLeafLabelList"/>
    <dgm:cxn modelId="{56CA7F74-0474-4BA6-B80D-B86C0CC9FB35}" type="presParOf" srcId="{3A9AA850-1430-4AF7-A616-5F99FACBFE12}" destId="{992599BF-093D-4678-8153-EB9CFBF0CD09}" srcOrd="0" destOrd="0" presId="urn:microsoft.com/office/officeart/2018/5/layout/IconLeafLabelList"/>
    <dgm:cxn modelId="{270DC877-A89F-492C-96ED-842119FAC83A}" type="presParOf" srcId="{3A9AA850-1430-4AF7-A616-5F99FACBFE12}" destId="{00C4703C-DBFD-4628-AFFD-757D5F139A11}" srcOrd="1" destOrd="0" presId="urn:microsoft.com/office/officeart/2018/5/layout/IconLeafLabelList"/>
    <dgm:cxn modelId="{A9C831B1-21CB-4461-A7EB-5B7C51057CB7}" type="presParOf" srcId="{3A9AA850-1430-4AF7-A616-5F99FACBFE12}" destId="{06A207CF-AB91-4DB7-8BED-E73E99AEF07B}" srcOrd="2" destOrd="0" presId="urn:microsoft.com/office/officeart/2018/5/layout/IconLeafLabelList"/>
    <dgm:cxn modelId="{D16AC2FB-9753-4D1A-B0B3-E7A7303A5BB6}" type="presParOf" srcId="{3A9AA850-1430-4AF7-A616-5F99FACBFE12}" destId="{614DAABC-1239-48E5-A28E-A2C158E60F1A}" srcOrd="3" destOrd="0" presId="urn:microsoft.com/office/officeart/2018/5/layout/IconLeafLabelList"/>
    <dgm:cxn modelId="{51805A57-D442-47D4-BF29-4FB3ECDC640C}" type="presParOf" srcId="{DB7E7F05-D313-47BF-96C2-B079F09CD4B7}" destId="{A3C6B5CC-2C27-4279-AF4B-F82D3B4F0C51}" srcOrd="1" destOrd="0" presId="urn:microsoft.com/office/officeart/2018/5/layout/IconLeafLabelList"/>
    <dgm:cxn modelId="{D4361AF3-81C8-4732-A977-B47B9A42E832}" type="presParOf" srcId="{DB7E7F05-D313-47BF-96C2-B079F09CD4B7}" destId="{B2837DB0-668B-4C4D-9F15-5DE95DEDCD63}" srcOrd="2" destOrd="0" presId="urn:microsoft.com/office/officeart/2018/5/layout/IconLeafLabelList"/>
    <dgm:cxn modelId="{24BC3073-679E-4C7F-8EB3-602035F89CA3}" type="presParOf" srcId="{B2837DB0-668B-4C4D-9F15-5DE95DEDCD63}" destId="{041F5CC5-0019-425C-9230-AFE3615588D9}" srcOrd="0" destOrd="0" presId="urn:microsoft.com/office/officeart/2018/5/layout/IconLeafLabelList"/>
    <dgm:cxn modelId="{8D78003D-1121-4544-9E0F-C52BDB803906}" type="presParOf" srcId="{B2837DB0-668B-4C4D-9F15-5DE95DEDCD63}" destId="{F63F409A-D6D9-4B6A-BA60-408E3EF74CDD}" srcOrd="1" destOrd="0" presId="urn:microsoft.com/office/officeart/2018/5/layout/IconLeafLabelList"/>
    <dgm:cxn modelId="{7D655F77-AFC9-43BE-8D5C-C4C30DA0EDB6}" type="presParOf" srcId="{B2837DB0-668B-4C4D-9F15-5DE95DEDCD63}" destId="{8DB951C9-E91C-44F8-9074-A22AE75DB8A3}" srcOrd="2" destOrd="0" presId="urn:microsoft.com/office/officeart/2018/5/layout/IconLeafLabelList"/>
    <dgm:cxn modelId="{4A3DB0C0-E7D7-4CEC-98DD-9343D8B002AC}" type="presParOf" srcId="{B2837DB0-668B-4C4D-9F15-5DE95DEDCD63}" destId="{8A4FB7C4-D7D4-4207-BF75-F40AB91D89E7}" srcOrd="3" destOrd="0" presId="urn:microsoft.com/office/officeart/2018/5/layout/IconLeafLabelList"/>
    <dgm:cxn modelId="{5664B699-9077-449E-8B0C-FA6A8F804254}" type="presParOf" srcId="{DB7E7F05-D313-47BF-96C2-B079F09CD4B7}" destId="{23C011F4-EF4D-4461-8BD8-048B7A2E1135}" srcOrd="3" destOrd="0" presId="urn:microsoft.com/office/officeart/2018/5/layout/IconLeafLabelList"/>
    <dgm:cxn modelId="{8CEF5FAE-6DD1-4163-A51B-8A08F6D734AE}" type="presParOf" srcId="{DB7E7F05-D313-47BF-96C2-B079F09CD4B7}" destId="{70C11CFC-457A-46FD-A5F4-2B72E26A5952}" srcOrd="4" destOrd="0" presId="urn:microsoft.com/office/officeart/2018/5/layout/IconLeafLabelList"/>
    <dgm:cxn modelId="{527D3721-867F-449F-9FD0-D9F248FBD8C8}" type="presParOf" srcId="{70C11CFC-457A-46FD-A5F4-2B72E26A5952}" destId="{142BF2F5-5D85-4664-A963-2060A9ACEB38}" srcOrd="0" destOrd="0" presId="urn:microsoft.com/office/officeart/2018/5/layout/IconLeafLabelList"/>
    <dgm:cxn modelId="{2F545CF4-5050-4D01-A292-CEE31A87F6D4}" type="presParOf" srcId="{70C11CFC-457A-46FD-A5F4-2B72E26A5952}" destId="{DE4B7843-11EA-442A-8443-B6A568CAD9F2}" srcOrd="1" destOrd="0" presId="urn:microsoft.com/office/officeart/2018/5/layout/IconLeafLabelList"/>
    <dgm:cxn modelId="{B8042555-1548-496E-87A5-1A0B84BDADC1}" type="presParOf" srcId="{70C11CFC-457A-46FD-A5F4-2B72E26A5952}" destId="{21138FD8-7296-4CA3-B151-264E5485B432}" srcOrd="2" destOrd="0" presId="urn:microsoft.com/office/officeart/2018/5/layout/IconLeafLabelList"/>
    <dgm:cxn modelId="{1A80E8B6-A7A2-4ED6-8936-6C68CAE786DD}" type="presParOf" srcId="{70C11CFC-457A-46FD-A5F4-2B72E26A5952}" destId="{F1E58145-40B8-4AAC-9B1E-BD67C7821C9E}" srcOrd="3" destOrd="0" presId="urn:microsoft.com/office/officeart/2018/5/layout/IconLeafLabelList"/>
    <dgm:cxn modelId="{49220AA3-1B55-4659-9DF2-D86B0E42E1DD}" type="presParOf" srcId="{DB7E7F05-D313-47BF-96C2-B079F09CD4B7}" destId="{76AF93FF-B9A5-44C3-BFD1-4C9A0275084B}" srcOrd="5" destOrd="0" presId="urn:microsoft.com/office/officeart/2018/5/layout/IconLeafLabelList"/>
    <dgm:cxn modelId="{653C42D5-20EB-4002-9E5B-6F2E4088A56C}" type="presParOf" srcId="{DB7E7F05-D313-47BF-96C2-B079F09CD4B7}" destId="{1DC41728-AFAB-4BBF-B38A-829C5C1FA537}" srcOrd="6" destOrd="0" presId="urn:microsoft.com/office/officeart/2018/5/layout/IconLeafLabelList"/>
    <dgm:cxn modelId="{7B57BD16-8476-4A32-962E-4B63CEFF007F}" type="presParOf" srcId="{1DC41728-AFAB-4BBF-B38A-829C5C1FA537}" destId="{1D3008C7-25FA-4E90-A508-658412D926EB}" srcOrd="0" destOrd="0" presId="urn:microsoft.com/office/officeart/2018/5/layout/IconLeafLabelList"/>
    <dgm:cxn modelId="{5C903FC0-DC1F-4B76-A7E4-A0F085B88B06}" type="presParOf" srcId="{1DC41728-AFAB-4BBF-B38A-829C5C1FA537}" destId="{3F5D6A48-3B38-4736-B4E7-99472C4FFE6F}" srcOrd="1" destOrd="0" presId="urn:microsoft.com/office/officeart/2018/5/layout/IconLeafLabelList"/>
    <dgm:cxn modelId="{123E15C1-5172-416E-8F08-076107CFB156}" type="presParOf" srcId="{1DC41728-AFAB-4BBF-B38A-829C5C1FA537}" destId="{DFED733A-0EC7-4F7C-A50D-FDE4CBE6CC48}" srcOrd="2" destOrd="0" presId="urn:microsoft.com/office/officeart/2018/5/layout/IconLeafLabelList"/>
    <dgm:cxn modelId="{2B512E92-1A27-4EF1-A3AC-B378FF5812BC}" type="presParOf" srcId="{1DC41728-AFAB-4BBF-B38A-829C5C1FA537}" destId="{6307D29F-E334-427B-AD38-D99BBCDF716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AAAF62-E115-488F-8648-64DEBFC0C1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58F7784-778C-4C0F-95E3-85195C991AF3}">
      <dgm:prSet/>
      <dgm:spPr/>
      <dgm:t>
        <a:bodyPr/>
        <a:lstStyle/>
        <a:p>
          <a:r>
            <a:rPr lang="cs-CZ"/>
            <a:t>Možná zlepšení</a:t>
          </a:r>
          <a:endParaRPr lang="en-US"/>
        </a:p>
      </dgm:t>
    </dgm:pt>
    <dgm:pt modelId="{8A580832-6367-4600-A08F-C5C382229AAF}" type="parTrans" cxnId="{C95D485B-9792-473A-875A-19FC5EA917D7}">
      <dgm:prSet/>
      <dgm:spPr/>
      <dgm:t>
        <a:bodyPr/>
        <a:lstStyle/>
        <a:p>
          <a:endParaRPr lang="en-US"/>
        </a:p>
      </dgm:t>
    </dgm:pt>
    <dgm:pt modelId="{C2343C6F-AC07-4CB4-8947-7E768713CE88}" type="sibTrans" cxnId="{C95D485B-9792-473A-875A-19FC5EA917D7}">
      <dgm:prSet/>
      <dgm:spPr/>
      <dgm:t>
        <a:bodyPr/>
        <a:lstStyle/>
        <a:p>
          <a:endParaRPr lang="en-US"/>
        </a:p>
      </dgm:t>
    </dgm:pt>
    <dgm:pt modelId="{6E4E9291-0216-4658-AF27-66947A6C6A3A}">
      <dgm:prSet/>
      <dgm:spPr/>
      <dgm:t>
        <a:bodyPr/>
        <a:lstStyle/>
        <a:p>
          <a:r>
            <a:rPr lang="cs-CZ"/>
            <a:t>Spokojenost</a:t>
          </a:r>
          <a:endParaRPr lang="en-US"/>
        </a:p>
      </dgm:t>
    </dgm:pt>
    <dgm:pt modelId="{923BD336-4A06-4673-96BD-0EFCC947EA21}" type="parTrans" cxnId="{8EAC98BE-1489-4FEA-A4CC-B276C713EB4A}">
      <dgm:prSet/>
      <dgm:spPr/>
      <dgm:t>
        <a:bodyPr/>
        <a:lstStyle/>
        <a:p>
          <a:endParaRPr lang="en-US"/>
        </a:p>
      </dgm:t>
    </dgm:pt>
    <dgm:pt modelId="{1245ED7A-DCBD-437F-934D-656C2850733E}" type="sibTrans" cxnId="{8EAC98BE-1489-4FEA-A4CC-B276C713EB4A}">
      <dgm:prSet/>
      <dgm:spPr/>
      <dgm:t>
        <a:bodyPr/>
        <a:lstStyle/>
        <a:p>
          <a:endParaRPr lang="en-US"/>
        </a:p>
      </dgm:t>
    </dgm:pt>
    <dgm:pt modelId="{13E2B9B8-EB38-496D-BB3C-36B4694DC998}">
      <dgm:prSet/>
      <dgm:spPr/>
      <dgm:t>
        <a:bodyPr/>
        <a:lstStyle/>
        <a:p>
          <a:r>
            <a:rPr lang="cs-CZ">
              <a:hlinkClick xmlns:r="http://schemas.openxmlformats.org/officeDocument/2006/relationships" r:id="rId1"/>
            </a:rPr>
            <a:t>Video</a:t>
          </a:r>
          <a:endParaRPr lang="en-US"/>
        </a:p>
      </dgm:t>
    </dgm:pt>
    <dgm:pt modelId="{2E57B37D-E289-4952-BD6C-BA705E5EA48A}" type="parTrans" cxnId="{A1028FC7-D70B-4B02-A7D2-6402995A9A5C}">
      <dgm:prSet/>
      <dgm:spPr/>
      <dgm:t>
        <a:bodyPr/>
        <a:lstStyle/>
        <a:p>
          <a:endParaRPr lang="en-US"/>
        </a:p>
      </dgm:t>
    </dgm:pt>
    <dgm:pt modelId="{EDA79DDC-F152-4845-A393-DDBCCA39AD1A}" type="sibTrans" cxnId="{A1028FC7-D70B-4B02-A7D2-6402995A9A5C}">
      <dgm:prSet/>
      <dgm:spPr/>
      <dgm:t>
        <a:bodyPr/>
        <a:lstStyle/>
        <a:p>
          <a:endParaRPr lang="en-US"/>
        </a:p>
      </dgm:t>
    </dgm:pt>
    <dgm:pt modelId="{DEE8D1B8-1CC4-4F4B-852B-ED5FCE99D015}" type="pres">
      <dgm:prSet presAssocID="{95AAAF62-E115-488F-8648-64DEBFC0C140}" presName="root" presStyleCnt="0">
        <dgm:presLayoutVars>
          <dgm:dir/>
          <dgm:resizeHandles val="exact"/>
        </dgm:presLayoutVars>
      </dgm:prSet>
      <dgm:spPr/>
    </dgm:pt>
    <dgm:pt modelId="{EA371181-675E-4F4F-BD61-A3A810F594AD}" type="pres">
      <dgm:prSet presAssocID="{C58F7784-778C-4C0F-95E3-85195C991AF3}" presName="compNode" presStyleCnt="0"/>
      <dgm:spPr/>
    </dgm:pt>
    <dgm:pt modelId="{662E0B7E-96E8-4462-A239-ABD094534523}" type="pres">
      <dgm:prSet presAssocID="{C58F7784-778C-4C0F-95E3-85195C991AF3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30D0430-FEC9-483E-BF4C-00279ED1A4B1}" type="pres">
      <dgm:prSet presAssocID="{C58F7784-778C-4C0F-95E3-85195C991AF3}" presName="spaceRect" presStyleCnt="0"/>
      <dgm:spPr/>
    </dgm:pt>
    <dgm:pt modelId="{FEC73074-9912-4E6C-9F54-207A2CD33BC4}" type="pres">
      <dgm:prSet presAssocID="{C58F7784-778C-4C0F-95E3-85195C991AF3}" presName="textRect" presStyleLbl="revTx" presStyleIdx="0" presStyleCnt="3">
        <dgm:presLayoutVars>
          <dgm:chMax val="1"/>
          <dgm:chPref val="1"/>
        </dgm:presLayoutVars>
      </dgm:prSet>
      <dgm:spPr/>
    </dgm:pt>
    <dgm:pt modelId="{8AF11CA0-E381-4C51-8C08-FA6FE52EB039}" type="pres">
      <dgm:prSet presAssocID="{C2343C6F-AC07-4CB4-8947-7E768713CE88}" presName="sibTrans" presStyleCnt="0"/>
      <dgm:spPr/>
    </dgm:pt>
    <dgm:pt modelId="{FD665104-DE29-44FE-B651-A4837CEE0261}" type="pres">
      <dgm:prSet presAssocID="{6E4E9291-0216-4658-AF27-66947A6C6A3A}" presName="compNode" presStyleCnt="0"/>
      <dgm:spPr/>
    </dgm:pt>
    <dgm:pt modelId="{09F8C97D-74E3-4608-B764-7F51F1BADD69}" type="pres">
      <dgm:prSet presAssocID="{6E4E9291-0216-4658-AF27-66947A6C6A3A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9068A200-97DA-4602-B580-23F5021E0B32}" type="pres">
      <dgm:prSet presAssocID="{6E4E9291-0216-4658-AF27-66947A6C6A3A}" presName="spaceRect" presStyleCnt="0"/>
      <dgm:spPr/>
    </dgm:pt>
    <dgm:pt modelId="{0D671FA3-8427-4527-AEA6-5877E1BADDAF}" type="pres">
      <dgm:prSet presAssocID="{6E4E9291-0216-4658-AF27-66947A6C6A3A}" presName="textRect" presStyleLbl="revTx" presStyleIdx="1" presStyleCnt="3">
        <dgm:presLayoutVars>
          <dgm:chMax val="1"/>
          <dgm:chPref val="1"/>
        </dgm:presLayoutVars>
      </dgm:prSet>
      <dgm:spPr/>
    </dgm:pt>
    <dgm:pt modelId="{17669DF1-C7BC-4E28-9EC5-8DB32816595F}" type="pres">
      <dgm:prSet presAssocID="{1245ED7A-DCBD-437F-934D-656C2850733E}" presName="sibTrans" presStyleCnt="0"/>
      <dgm:spPr/>
    </dgm:pt>
    <dgm:pt modelId="{A9DFE1A3-792D-453B-A506-ED758A3A47D7}" type="pres">
      <dgm:prSet presAssocID="{13E2B9B8-EB38-496D-BB3C-36B4694DC998}" presName="compNode" presStyleCnt="0"/>
      <dgm:spPr/>
    </dgm:pt>
    <dgm:pt modelId="{2B0EAFDA-5E21-4F87-B359-C0FF96468744}" type="pres">
      <dgm:prSet presAssocID="{13E2B9B8-EB38-496D-BB3C-36B4694DC998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D069D419-201F-4142-BAFC-87A9BD99C887}" type="pres">
      <dgm:prSet presAssocID="{13E2B9B8-EB38-496D-BB3C-36B4694DC998}" presName="spaceRect" presStyleCnt="0"/>
      <dgm:spPr/>
    </dgm:pt>
    <dgm:pt modelId="{36FE2529-6783-449B-B8CC-C46F9E994407}" type="pres">
      <dgm:prSet presAssocID="{13E2B9B8-EB38-496D-BB3C-36B4694DC99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221D21-9D22-4B81-B86C-214B856DC5E4}" type="presOf" srcId="{95AAAF62-E115-488F-8648-64DEBFC0C140}" destId="{DEE8D1B8-1CC4-4F4B-852B-ED5FCE99D015}" srcOrd="0" destOrd="0" presId="urn:microsoft.com/office/officeart/2018/2/layout/IconLabelList"/>
    <dgm:cxn modelId="{C95D485B-9792-473A-875A-19FC5EA917D7}" srcId="{95AAAF62-E115-488F-8648-64DEBFC0C140}" destId="{C58F7784-778C-4C0F-95E3-85195C991AF3}" srcOrd="0" destOrd="0" parTransId="{8A580832-6367-4600-A08F-C5C382229AAF}" sibTransId="{C2343C6F-AC07-4CB4-8947-7E768713CE88}"/>
    <dgm:cxn modelId="{3F14094B-63CF-4479-AA0A-748E1E48170E}" type="presOf" srcId="{6E4E9291-0216-4658-AF27-66947A6C6A3A}" destId="{0D671FA3-8427-4527-AEA6-5877E1BADDAF}" srcOrd="0" destOrd="0" presId="urn:microsoft.com/office/officeart/2018/2/layout/IconLabelList"/>
    <dgm:cxn modelId="{A996E07D-C187-4B6B-B9F1-73CE523A33BA}" type="presOf" srcId="{13E2B9B8-EB38-496D-BB3C-36B4694DC998}" destId="{36FE2529-6783-449B-B8CC-C46F9E994407}" srcOrd="0" destOrd="0" presId="urn:microsoft.com/office/officeart/2018/2/layout/IconLabelList"/>
    <dgm:cxn modelId="{0FE89F98-1E54-4EE5-AD0D-DFE13ABC8E24}" type="presOf" srcId="{C58F7784-778C-4C0F-95E3-85195C991AF3}" destId="{FEC73074-9912-4E6C-9F54-207A2CD33BC4}" srcOrd="0" destOrd="0" presId="urn:microsoft.com/office/officeart/2018/2/layout/IconLabelList"/>
    <dgm:cxn modelId="{8EAC98BE-1489-4FEA-A4CC-B276C713EB4A}" srcId="{95AAAF62-E115-488F-8648-64DEBFC0C140}" destId="{6E4E9291-0216-4658-AF27-66947A6C6A3A}" srcOrd="1" destOrd="0" parTransId="{923BD336-4A06-4673-96BD-0EFCC947EA21}" sibTransId="{1245ED7A-DCBD-437F-934D-656C2850733E}"/>
    <dgm:cxn modelId="{A1028FC7-D70B-4B02-A7D2-6402995A9A5C}" srcId="{95AAAF62-E115-488F-8648-64DEBFC0C140}" destId="{13E2B9B8-EB38-496D-BB3C-36B4694DC998}" srcOrd="2" destOrd="0" parTransId="{2E57B37D-E289-4952-BD6C-BA705E5EA48A}" sibTransId="{EDA79DDC-F152-4845-A393-DDBCCA39AD1A}"/>
    <dgm:cxn modelId="{A2EC4E43-35CD-4C7E-A001-C1C0287EA156}" type="presParOf" srcId="{DEE8D1B8-1CC4-4F4B-852B-ED5FCE99D015}" destId="{EA371181-675E-4F4F-BD61-A3A810F594AD}" srcOrd="0" destOrd="0" presId="urn:microsoft.com/office/officeart/2018/2/layout/IconLabelList"/>
    <dgm:cxn modelId="{819EF765-C300-4C39-AB45-74D1F530A1A4}" type="presParOf" srcId="{EA371181-675E-4F4F-BD61-A3A810F594AD}" destId="{662E0B7E-96E8-4462-A239-ABD094534523}" srcOrd="0" destOrd="0" presId="urn:microsoft.com/office/officeart/2018/2/layout/IconLabelList"/>
    <dgm:cxn modelId="{1EDBFC6C-A230-42DC-86E0-8954D991F4CB}" type="presParOf" srcId="{EA371181-675E-4F4F-BD61-A3A810F594AD}" destId="{130D0430-FEC9-483E-BF4C-00279ED1A4B1}" srcOrd="1" destOrd="0" presId="urn:microsoft.com/office/officeart/2018/2/layout/IconLabelList"/>
    <dgm:cxn modelId="{6E228100-5018-4C0F-A5B1-B17DBCBA8F4F}" type="presParOf" srcId="{EA371181-675E-4F4F-BD61-A3A810F594AD}" destId="{FEC73074-9912-4E6C-9F54-207A2CD33BC4}" srcOrd="2" destOrd="0" presId="urn:microsoft.com/office/officeart/2018/2/layout/IconLabelList"/>
    <dgm:cxn modelId="{B18B50F1-48E7-42CB-B2F9-23C4E88CACEB}" type="presParOf" srcId="{DEE8D1B8-1CC4-4F4B-852B-ED5FCE99D015}" destId="{8AF11CA0-E381-4C51-8C08-FA6FE52EB039}" srcOrd="1" destOrd="0" presId="urn:microsoft.com/office/officeart/2018/2/layout/IconLabelList"/>
    <dgm:cxn modelId="{8051D1B6-DCB4-4BE3-9BF8-F11AD13E5100}" type="presParOf" srcId="{DEE8D1B8-1CC4-4F4B-852B-ED5FCE99D015}" destId="{FD665104-DE29-44FE-B651-A4837CEE0261}" srcOrd="2" destOrd="0" presId="urn:microsoft.com/office/officeart/2018/2/layout/IconLabelList"/>
    <dgm:cxn modelId="{3B58D02E-B7C5-4B50-AC5C-9015761EB6B5}" type="presParOf" srcId="{FD665104-DE29-44FE-B651-A4837CEE0261}" destId="{09F8C97D-74E3-4608-B764-7F51F1BADD69}" srcOrd="0" destOrd="0" presId="urn:microsoft.com/office/officeart/2018/2/layout/IconLabelList"/>
    <dgm:cxn modelId="{66DB4B1D-ACD3-4C10-9B5B-C1D7C410EAA8}" type="presParOf" srcId="{FD665104-DE29-44FE-B651-A4837CEE0261}" destId="{9068A200-97DA-4602-B580-23F5021E0B32}" srcOrd="1" destOrd="0" presId="urn:microsoft.com/office/officeart/2018/2/layout/IconLabelList"/>
    <dgm:cxn modelId="{4E1060A7-F9BD-4F2E-A110-E47E460E8D46}" type="presParOf" srcId="{FD665104-DE29-44FE-B651-A4837CEE0261}" destId="{0D671FA3-8427-4527-AEA6-5877E1BADDAF}" srcOrd="2" destOrd="0" presId="urn:microsoft.com/office/officeart/2018/2/layout/IconLabelList"/>
    <dgm:cxn modelId="{2CD95A0A-9244-4048-8423-D5331D67A313}" type="presParOf" srcId="{DEE8D1B8-1CC4-4F4B-852B-ED5FCE99D015}" destId="{17669DF1-C7BC-4E28-9EC5-8DB32816595F}" srcOrd="3" destOrd="0" presId="urn:microsoft.com/office/officeart/2018/2/layout/IconLabelList"/>
    <dgm:cxn modelId="{57285479-79EC-4CFB-8F65-6EB030580706}" type="presParOf" srcId="{DEE8D1B8-1CC4-4F4B-852B-ED5FCE99D015}" destId="{A9DFE1A3-792D-453B-A506-ED758A3A47D7}" srcOrd="4" destOrd="0" presId="urn:microsoft.com/office/officeart/2018/2/layout/IconLabelList"/>
    <dgm:cxn modelId="{299CBEBF-CC99-4927-9536-EA21506915A3}" type="presParOf" srcId="{A9DFE1A3-792D-453B-A506-ED758A3A47D7}" destId="{2B0EAFDA-5E21-4F87-B359-C0FF96468744}" srcOrd="0" destOrd="0" presId="urn:microsoft.com/office/officeart/2018/2/layout/IconLabelList"/>
    <dgm:cxn modelId="{0202C5F4-887E-40A0-AF33-7796D93EEA42}" type="presParOf" srcId="{A9DFE1A3-792D-453B-A506-ED758A3A47D7}" destId="{D069D419-201F-4142-BAFC-87A9BD99C887}" srcOrd="1" destOrd="0" presId="urn:microsoft.com/office/officeart/2018/2/layout/IconLabelList"/>
    <dgm:cxn modelId="{59B3F654-98EA-4FEA-9BB2-D1246DF88F71}" type="presParOf" srcId="{A9DFE1A3-792D-453B-A506-ED758A3A47D7}" destId="{36FE2529-6783-449B-B8CC-C46F9E9944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599BF-093D-4678-8153-EB9CFBF0CD09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4703C-DBFD-4628-AFFD-757D5F139A11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DAABC-1239-48E5-A28E-A2C158E60F1A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300" kern="1200"/>
            <a:t>Úvod</a:t>
          </a:r>
          <a:endParaRPr lang="en-US" sz="2300" kern="1200"/>
        </a:p>
      </dsp:txBody>
      <dsp:txXfrm>
        <a:off x="100682" y="2684598"/>
        <a:ext cx="2370489" cy="720000"/>
      </dsp:txXfrm>
    </dsp:sp>
    <dsp:sp modelId="{041F5CC5-0019-425C-9230-AFE3615588D9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F409A-D6D9-4B6A-BA60-408E3EF74CDD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FB7C4-D7D4-4207-BF75-F40AB91D89E7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300" kern="1200"/>
            <a:t>Použité technologie</a:t>
          </a:r>
          <a:endParaRPr lang="en-US" sz="2300" kern="1200"/>
        </a:p>
      </dsp:txBody>
      <dsp:txXfrm>
        <a:off x="2886007" y="2684598"/>
        <a:ext cx="2370489" cy="720000"/>
      </dsp:txXfrm>
    </dsp:sp>
    <dsp:sp modelId="{142BF2F5-5D85-4664-A963-2060A9ACEB38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B7843-11EA-442A-8443-B6A568CAD9F2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58145-40B8-4AAC-9B1E-BD67C7821C9E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300" kern="1200"/>
            <a:t>Způsob řešení</a:t>
          </a:r>
          <a:endParaRPr lang="en-US" sz="2300" kern="1200"/>
        </a:p>
      </dsp:txBody>
      <dsp:txXfrm>
        <a:off x="5671332" y="2684598"/>
        <a:ext cx="2370489" cy="720000"/>
      </dsp:txXfrm>
    </dsp:sp>
    <dsp:sp modelId="{1D3008C7-25FA-4E90-A508-658412D926EB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D6A48-3B38-4736-B4E7-99472C4FFE6F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7D29F-E334-427B-AD38-D99BBCDF7167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300" kern="1200"/>
            <a:t>Závěr</a:t>
          </a:r>
          <a:endParaRPr lang="en-US" sz="2300" kern="1200"/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E0B7E-96E8-4462-A239-ABD094534523}">
      <dsp:nvSpPr>
        <dsp:cNvPr id="0" name=""/>
        <dsp:cNvSpPr/>
      </dsp:nvSpPr>
      <dsp:spPr>
        <a:xfrm>
          <a:off x="947201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73074-9912-4E6C-9F54-207A2CD33BC4}">
      <dsp:nvSpPr>
        <dsp:cNvPr id="0" name=""/>
        <dsp:cNvSpPr/>
      </dsp:nvSpPr>
      <dsp:spPr>
        <a:xfrm>
          <a:off x="59990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600" kern="1200"/>
            <a:t>Možná zlepšení</a:t>
          </a:r>
          <a:endParaRPr lang="en-US" sz="3600" kern="1200"/>
        </a:p>
      </dsp:txBody>
      <dsp:txXfrm>
        <a:off x="59990" y="2402242"/>
        <a:ext cx="3226223" cy="720000"/>
      </dsp:txXfrm>
    </dsp:sp>
    <dsp:sp modelId="{09F8C97D-74E3-4608-B764-7F51F1BADD69}">
      <dsp:nvSpPr>
        <dsp:cNvPr id="0" name=""/>
        <dsp:cNvSpPr/>
      </dsp:nvSpPr>
      <dsp:spPr>
        <a:xfrm>
          <a:off x="4738014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71FA3-8427-4527-AEA6-5877E1BADDAF}">
      <dsp:nvSpPr>
        <dsp:cNvPr id="0" name=""/>
        <dsp:cNvSpPr/>
      </dsp:nvSpPr>
      <dsp:spPr>
        <a:xfrm>
          <a:off x="3850802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600" kern="1200"/>
            <a:t>Spokojenost</a:t>
          </a:r>
          <a:endParaRPr lang="en-US" sz="3600" kern="1200"/>
        </a:p>
      </dsp:txBody>
      <dsp:txXfrm>
        <a:off x="3850802" y="2402242"/>
        <a:ext cx="3226223" cy="720000"/>
      </dsp:txXfrm>
    </dsp:sp>
    <dsp:sp modelId="{2B0EAFDA-5E21-4F87-B359-C0FF96468744}">
      <dsp:nvSpPr>
        <dsp:cNvPr id="0" name=""/>
        <dsp:cNvSpPr/>
      </dsp:nvSpPr>
      <dsp:spPr>
        <a:xfrm>
          <a:off x="8528826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E2529-6783-449B-B8CC-C46F9E994407}">
      <dsp:nvSpPr>
        <dsp:cNvPr id="0" name=""/>
        <dsp:cNvSpPr/>
      </dsp:nvSpPr>
      <dsp:spPr>
        <a:xfrm>
          <a:off x="7641615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600" kern="1200">
              <a:hlinkClick xmlns:r="http://schemas.openxmlformats.org/officeDocument/2006/relationships" r:id="rId7"/>
            </a:rPr>
            <a:t>Video</a:t>
          </a:r>
          <a:endParaRPr lang="en-US" sz="3600" kern="1200"/>
        </a:p>
      </dsp:txBody>
      <dsp:txXfrm>
        <a:off x="7641615" y="2402242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BFF44-2CCF-4F65-B315-A726436C9EAF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01EB5-9D06-4769-9E88-3078B4F46C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445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01EB5-9D06-4769-9E88-3078B4F46C1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051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01EB5-9D06-4769-9E88-3078B4F46C1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93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4003DA-72B0-4157-AC5C-3A93370B1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80184F1-8AA4-4123-A0DA-0CC20AE2F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998F72B-E95A-472E-9513-9FD86F0E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649B-2591-46C6-B40A-E15BB4DECC17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B76C6C-7038-4403-ADF6-0D7F10C2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7DEEC33-0493-498D-9BD9-9742B131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9160-5C3F-495C-9EA5-57C26286DF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282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462AC5-7F1A-4B19-ADC2-466A849B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BAF3701-F532-445B-B8B1-31C74132B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728EFCD-5461-4FEB-9C4B-C5D0E174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649B-2591-46C6-B40A-E15BB4DECC17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6A86A6E-F611-41D1-9C7C-5BFA6553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9F2F073-AAA5-4AE9-B9D9-4F5DD670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9160-5C3F-495C-9EA5-57C26286DF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071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7489846-6CFA-4B6B-866A-9F77CE688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8D4DC19-AEDF-41FD-AC02-E1E4622B8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0D6DF25-6BB9-4900-BC2F-DDE968AC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649B-2591-46C6-B40A-E15BB4DECC17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DD63A64-AB61-4024-9C84-31E71456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96E6841-2C01-4204-A087-DB439696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9160-5C3F-495C-9EA5-57C26286DF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322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A5B5CA-E34B-4DEA-B5BB-CF3AA156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F71163-0344-4FF2-92F4-3134FD650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5604CA0-0FCD-40CB-8C22-274AB68E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649B-2591-46C6-B40A-E15BB4DECC17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3BA5D44-CB00-435C-BFCC-FAACB3D3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CDBEA97-7986-4992-8D29-DC528BD8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9160-5C3F-495C-9EA5-57C26286DF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536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78C29A-1EDC-4BA4-9DB1-B50AA814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85FA3B3-2D5D-4108-919D-3C75A7548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2F24D7-61B5-4900-85E6-4AE458FD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649B-2591-46C6-B40A-E15BB4DECC17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2D7D907-53DB-4B82-9130-4FDC2289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C8BFC10-FF0B-4281-B5CC-49D6CD86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9160-5C3F-495C-9EA5-57C26286DF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988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E2FC41-9813-4F1B-89CC-5DAD76D7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B0E021-52FC-43C0-A8D1-143975E6D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27F04EF-3D2A-45D9-A2DB-1237C61E7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B5970E1-1897-4E27-A4CF-8B5BF7F3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649B-2591-46C6-B40A-E15BB4DECC17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6592D26-9BC1-4FA3-B9F9-A7160BC8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CDD8103-D5A2-4A4F-8403-CAA38089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9160-5C3F-495C-9EA5-57C26286DF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087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117997-D424-4733-9E17-0EBAABDB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F2CDB4B-0961-47DB-8F7F-0768CD909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0F15E6D-45FA-4261-B54C-ABA307F2B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344B3BA-6D38-4A2C-8376-917AAE57D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561ADA8-40CF-45E4-9082-2D4FB46ED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7F450F3-3E0C-493D-9532-81BA7D44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649B-2591-46C6-B40A-E15BB4DECC17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B51BB30-0E7F-4E42-B46B-221228E6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6109E32-2679-4C6B-97AB-0A4F1A39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9160-5C3F-495C-9EA5-57C26286DF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810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1C7DC4-2F57-4F6C-819B-721BD8AC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89EC68F-E1A0-425C-8F8F-51E3F71F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649B-2591-46C6-B40A-E15BB4DECC17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1E3ACB3-E42C-4E11-84A6-C46DBA46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C6EF89C-942E-46C8-A593-E2723DDF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9160-5C3F-495C-9EA5-57C26286DF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085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7B541BC-F152-4D52-99AF-64743756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649B-2591-46C6-B40A-E15BB4DECC17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41E27F9-FEFC-42E0-AEFC-3DF18287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9495299-AC26-40E0-A744-E33A591F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9160-5C3F-495C-9EA5-57C26286DF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231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51C88E-8948-4BC7-A92D-6591D87D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210C8E-3D98-4B69-AE8B-E714511B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4D37520-815E-4571-A278-9784DF4D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F225C48-4B20-42E5-94A9-0136974D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649B-2591-46C6-B40A-E15BB4DECC17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669D1CA-AAE3-4031-A5BE-DEDBA5B8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193EFC7-245D-4B36-ABFF-AAF7E834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9160-5C3F-495C-9EA5-57C26286DF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999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4DDB58-5947-4FB0-9FE5-DFC7F749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C015E6C-4115-4874-9AB0-932B214DE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D9A7711-DA77-4A9D-BDD5-102B73700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DB202F9-B656-4371-B3B4-9A92CD6A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649B-2591-46C6-B40A-E15BB4DECC17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2A6EEB3-345B-4419-B9C9-A378279C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3F8E338-C1F1-4794-888A-F07E856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9160-5C3F-495C-9EA5-57C26286DF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630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1DD3218-37B1-4D42-A613-F9E1D5D2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C128B5B-A533-403F-9C3A-2A0498A7D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2EFA2B9-3696-4FB1-B007-F5017B357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649B-2591-46C6-B40A-E15BB4DECC17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4F69935-6B2B-424C-B4A8-A41B5DA15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3E6780E-EFB7-4448-A078-484EF858E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9160-5C3F-495C-9EA5-57C26286DF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255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F047319-03C9-48B0-9137-0871B5304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Teploměr do lednice</a:t>
            </a:r>
          </a:p>
        </p:txBody>
      </p:sp>
      <p:pic>
        <p:nvPicPr>
          <p:cNvPr id="1026" name="Obrázek 1">
            <a:extLst>
              <a:ext uri="{FF2B5EF4-FFF2-40B4-BE49-F238E27FC236}">
                <a16:creationId xmlns:a16="http://schemas.microsoft.com/office/drawing/2014/main" id="{927CC226-6156-47D3-AA5D-D1275BEA6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2122550"/>
            <a:ext cx="6780700" cy="261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00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8B11A33-57FA-4E52-965D-2C4065A4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46" name="Zástupný obsah 2">
            <a:extLst>
              <a:ext uri="{FF2B5EF4-FFF2-40B4-BE49-F238E27FC236}">
                <a16:creationId xmlns:a16="http://schemas.microsoft.com/office/drawing/2014/main" id="{CD77EC44-0DF4-48D8-A2EC-BD5C52EA44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01775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537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20EA6B-96F1-4AF7-902B-DA29BB95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>
            <a:normAutofit/>
          </a:bodyPr>
          <a:lstStyle/>
          <a:p>
            <a:r>
              <a:rPr lang="cs-CZ"/>
              <a:t>Použité 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C6FF3D-7281-4E04-B9F5-0784A9073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548467"/>
            <a:ext cx="3387105" cy="3628495"/>
          </a:xfrm>
        </p:spPr>
        <p:txBody>
          <a:bodyPr>
            <a:normAutofit/>
          </a:bodyPr>
          <a:lstStyle/>
          <a:p>
            <a:r>
              <a:rPr lang="cs-CZ" sz="1800"/>
              <a:t>ESP8266 – D1 mini lite</a:t>
            </a:r>
          </a:p>
          <a:p>
            <a:r>
              <a:rPr lang="cs-CZ" sz="1800"/>
              <a:t>C++</a:t>
            </a:r>
          </a:p>
          <a:p>
            <a:r>
              <a:rPr lang="cs-CZ" sz="1800"/>
              <a:t>PlatformIO</a:t>
            </a:r>
          </a:p>
          <a:p>
            <a:r>
              <a:rPr lang="cs-CZ" sz="1800"/>
              <a:t>DHT22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omparison of ESP8266 NodeMCU development boards • my2cents">
            <a:extLst>
              <a:ext uri="{FF2B5EF4-FFF2-40B4-BE49-F238E27FC236}">
                <a16:creationId xmlns:a16="http://schemas.microsoft.com/office/drawing/2014/main" id="{9AB706A0-F9D5-48C6-8A83-8CF868EB1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9463" y="887104"/>
            <a:ext cx="3775899" cy="253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++ – Wikipedie">
            <a:extLst>
              <a:ext uri="{FF2B5EF4-FFF2-40B4-BE49-F238E27FC236}">
                <a16:creationId xmlns:a16="http://schemas.microsoft.com/office/drawing/2014/main" id="{6EF26291-839D-4CD9-B7EF-D0D821318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8442" y="474133"/>
            <a:ext cx="2420897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2" descr="385 | Adafruit Snímač teploty a vlhkosti DHT22, 5.5V | Distrelec Česká  republika">
            <a:extLst>
              <a:ext uri="{FF2B5EF4-FFF2-40B4-BE49-F238E27FC236}">
                <a16:creationId xmlns:a16="http://schemas.microsoft.com/office/drawing/2014/main" id="{8F31FE6E-87CE-4617-BC73-8C7E8D71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3168" y="4318312"/>
            <a:ext cx="3688489" cy="206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2" descr="Platformio logo svg - Cool Logo">
            <a:extLst>
              <a:ext uri="{FF2B5EF4-FFF2-40B4-BE49-F238E27FC236}">
                <a16:creationId xmlns:a16="http://schemas.microsoft.com/office/drawing/2014/main" id="{48CDE7A3-19AD-4126-8B09-B34B47100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9639" y="3807829"/>
            <a:ext cx="2438503" cy="243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ovéPole 15">
            <a:extLst>
              <a:ext uri="{FF2B5EF4-FFF2-40B4-BE49-F238E27FC236}">
                <a16:creationId xmlns:a16="http://schemas.microsoft.com/office/drawing/2014/main" id="{03ED9E8F-1944-4052-A870-1D2C7C175A3A}"/>
              </a:ext>
            </a:extLst>
          </p:cNvPr>
          <p:cNvSpPr txBox="1"/>
          <p:nvPr/>
        </p:nvSpPr>
        <p:spPr>
          <a:xfrm>
            <a:off x="6513466" y="6353862"/>
            <a:ext cx="33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E73D9936-E8ED-4CE3-BC8D-6A7729A09CA0}"/>
              </a:ext>
            </a:extLst>
          </p:cNvPr>
          <p:cNvSpPr txBox="1"/>
          <p:nvPr/>
        </p:nvSpPr>
        <p:spPr>
          <a:xfrm>
            <a:off x="6675752" y="6355842"/>
            <a:ext cx="33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8C050B9B-8558-401B-B25D-D2F125EC6277}"/>
              </a:ext>
            </a:extLst>
          </p:cNvPr>
          <p:cNvSpPr txBox="1"/>
          <p:nvPr/>
        </p:nvSpPr>
        <p:spPr>
          <a:xfrm>
            <a:off x="6843703" y="6351596"/>
            <a:ext cx="33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3C2C47FD-A034-43EF-B288-E59C96EC3098}"/>
              </a:ext>
            </a:extLst>
          </p:cNvPr>
          <p:cNvSpPr txBox="1"/>
          <p:nvPr/>
        </p:nvSpPr>
        <p:spPr>
          <a:xfrm>
            <a:off x="7004800" y="6351596"/>
            <a:ext cx="33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63A1C24-07BA-413D-92F4-902878753EB6}"/>
              </a:ext>
            </a:extLst>
          </p:cNvPr>
          <p:cNvSpPr txBox="1"/>
          <p:nvPr/>
        </p:nvSpPr>
        <p:spPr>
          <a:xfrm>
            <a:off x="4900190" y="5344425"/>
            <a:ext cx="1594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cs-CZ" dirty="0" err="1">
                <a:solidFill>
                  <a:schemeClr val="bg1"/>
                </a:solidFill>
              </a:rPr>
              <a:t>Vcc</a:t>
            </a:r>
            <a:endParaRPr lang="cs-CZ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cs-CZ" dirty="0">
                <a:solidFill>
                  <a:schemeClr val="bg1"/>
                </a:solidFill>
              </a:rPr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>
                <a:solidFill>
                  <a:schemeClr val="bg1"/>
                </a:solidFill>
              </a:rPr>
              <a:t>-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>
                <a:solidFill>
                  <a:schemeClr val="bg1"/>
                </a:solidFill>
              </a:rPr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870750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9DC718-8AC0-47F6-8190-545CA6FA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>
            <a:normAutofit/>
          </a:bodyPr>
          <a:lstStyle/>
          <a:p>
            <a:r>
              <a:rPr lang="cs-CZ"/>
              <a:t>Způsob řešení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DD9DE2-AC79-4508-9C2D-CA1DFFD20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548467"/>
            <a:ext cx="3387105" cy="3628495"/>
          </a:xfrm>
        </p:spPr>
        <p:txBody>
          <a:bodyPr>
            <a:normAutofit/>
          </a:bodyPr>
          <a:lstStyle/>
          <a:p>
            <a:r>
              <a:rPr lang="cs-CZ" sz="1800"/>
              <a:t>Web server</a:t>
            </a:r>
          </a:p>
          <a:p>
            <a:r>
              <a:rPr lang="cs-CZ" sz="1800"/>
              <a:t>Webová stránka</a:t>
            </a:r>
          </a:p>
          <a:p>
            <a:r>
              <a:rPr lang="cs-CZ" sz="1800"/>
              <a:t>Zápis a výpis do souboru</a:t>
            </a:r>
          </a:p>
          <a:p>
            <a:r>
              <a:rPr lang="cs-CZ" sz="1800"/>
              <a:t>Čas</a:t>
            </a:r>
          </a:p>
          <a:p>
            <a:r>
              <a:rPr lang="cs-CZ" sz="1800"/>
              <a:t>Teplota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1D85037-BFD7-4CEB-8E64-0829F9A31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9463" y="1092953"/>
            <a:ext cx="3775899" cy="212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Obrázek 6" descr="Obsah obrázku text&#10;&#10;Popis byl vytvořen automaticky">
            <a:extLst>
              <a:ext uri="{FF2B5EF4-FFF2-40B4-BE49-F238E27FC236}">
                <a16:creationId xmlns:a16="http://schemas.microsoft.com/office/drawing/2014/main" id="{864EE5F1-9C58-4DAE-B138-3E5E8EE31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593" y="474133"/>
            <a:ext cx="2228595" cy="27178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50" name="Picture 6" descr="How Does Temperature Affect Magnetism? - HSI Sensing">
            <a:extLst>
              <a:ext uri="{FF2B5EF4-FFF2-40B4-BE49-F238E27FC236}">
                <a16:creationId xmlns:a16="http://schemas.microsoft.com/office/drawing/2014/main" id="{9E3CF7E8-D019-4737-91AF-7C7D1A47D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9463" y="4358393"/>
            <a:ext cx="3775899" cy="198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8" name="Picture 4" descr="IXL | How to tell time">
            <a:extLst>
              <a:ext uri="{FF2B5EF4-FFF2-40B4-BE49-F238E27FC236}">
                <a16:creationId xmlns:a16="http://schemas.microsoft.com/office/drawing/2014/main" id="{98AA0516-C8B5-4C3F-B215-01D2724B7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9639" y="3807829"/>
            <a:ext cx="2438503" cy="243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9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Obsah obrázku text, elektronika&#10;&#10;Popis byl vytvořen automaticky">
            <a:extLst>
              <a:ext uri="{FF2B5EF4-FFF2-40B4-BE49-F238E27FC236}">
                <a16:creationId xmlns:a16="http://schemas.microsoft.com/office/drawing/2014/main" id="{C36BD21E-9BC3-4EA8-BD1B-01FB03337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643467"/>
            <a:ext cx="4178299" cy="5571066"/>
          </a:xfrm>
          <a:prstGeom prst="rect">
            <a:avLst/>
          </a:prstGeom>
        </p:spPr>
      </p:pic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6AA87053-2CE8-4FCB-ACB9-9210F502A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730" y="643467"/>
            <a:ext cx="424793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3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441D4D-D4B6-4082-AEC1-9B2DEEE3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Závěr</a:t>
            </a:r>
          </a:p>
        </p:txBody>
      </p:sp>
      <p:graphicFrame>
        <p:nvGraphicFramePr>
          <p:cNvPr id="14" name="Zástupný obsah 2">
            <a:extLst>
              <a:ext uri="{FF2B5EF4-FFF2-40B4-BE49-F238E27FC236}">
                <a16:creationId xmlns:a16="http://schemas.microsoft.com/office/drawing/2014/main" id="{7EC9D7FB-A3AB-4EB4-A294-FB2F459224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75985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243269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48</Words>
  <Application>Microsoft Office PowerPoint</Application>
  <PresentationFormat>Širokoúhlá obrazovka</PresentationFormat>
  <Paragraphs>30</Paragraphs>
  <Slides>6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Motiv Office</vt:lpstr>
      <vt:lpstr>Teploměr do lednice</vt:lpstr>
      <vt:lpstr>Prezentace aplikace PowerPoint</vt:lpstr>
      <vt:lpstr>Použité technologie</vt:lpstr>
      <vt:lpstr>Způsob řešení</vt:lpstr>
      <vt:lpstr>Prezentace aplikace PowerPoint</vt:lpstr>
      <vt:lpstr>Závěr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Teploměr do lednice</dc:title>
  <dc:creator>Štěpán Wysoglad</dc:creator>
  <cp:lastModifiedBy>Štěpán Wysoglad</cp:lastModifiedBy>
  <cp:revision>2</cp:revision>
  <dcterms:created xsi:type="dcterms:W3CDTF">2022-01-11T16:15:46Z</dcterms:created>
  <dcterms:modified xsi:type="dcterms:W3CDTF">2022-01-11T21:18:09Z</dcterms:modified>
</cp:coreProperties>
</file>