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4400213" cy="21601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AF22E6-A36F-4650-A773-49A097198281}" v="1" dt="2022-05-16T19:50:52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00" autoAdjust="0"/>
    <p:restoredTop sz="94660"/>
  </p:normalViewPr>
  <p:slideViewPr>
    <p:cSldViewPr snapToGrid="0">
      <p:cViewPr>
        <p:scale>
          <a:sx n="72" d="100"/>
          <a:sy n="72" d="100"/>
        </p:scale>
        <p:origin x="1230" y="-2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FRANCISCO" userId="6fa26a2d-cbc8-455a-b4cc-ada0cf4866c0" providerId="ADAL" clId="{8BAF22E6-A36F-4650-A773-49A097198281}"/>
    <pc:docChg chg="undo custSel modSld">
      <pc:chgData name="JUAN FRANCISCO" userId="6fa26a2d-cbc8-455a-b4cc-ada0cf4866c0" providerId="ADAL" clId="{8BAF22E6-A36F-4650-A773-49A097198281}" dt="2022-05-16T19:58:02.355" v="41" actId="14100"/>
      <pc:docMkLst>
        <pc:docMk/>
      </pc:docMkLst>
      <pc:sldChg chg="addSp delSp modSp mod">
        <pc:chgData name="JUAN FRANCISCO" userId="6fa26a2d-cbc8-455a-b4cc-ada0cf4866c0" providerId="ADAL" clId="{8BAF22E6-A36F-4650-A773-49A097198281}" dt="2022-05-16T19:58:02.355" v="41" actId="14100"/>
        <pc:sldMkLst>
          <pc:docMk/>
          <pc:sldMk cId="655420483" sldId="256"/>
        </pc:sldMkLst>
        <pc:spChg chg="del">
          <ac:chgData name="JUAN FRANCISCO" userId="6fa26a2d-cbc8-455a-b4cc-ada0cf4866c0" providerId="ADAL" clId="{8BAF22E6-A36F-4650-A773-49A097198281}" dt="2022-05-16T19:49:23.283" v="5" actId="478"/>
          <ac:spMkLst>
            <pc:docMk/>
            <pc:sldMk cId="655420483" sldId="256"/>
            <ac:spMk id="4" creationId="{00000000-0000-0000-0000-000000000000}"/>
          </ac:spMkLst>
        </pc:spChg>
        <pc:spChg chg="del">
          <ac:chgData name="JUAN FRANCISCO" userId="6fa26a2d-cbc8-455a-b4cc-ada0cf4866c0" providerId="ADAL" clId="{8BAF22E6-A36F-4650-A773-49A097198281}" dt="2022-05-16T19:49:25.235" v="6" actId="478"/>
          <ac:spMkLst>
            <pc:docMk/>
            <pc:sldMk cId="655420483" sldId="256"/>
            <ac:spMk id="10" creationId="{4805EC2F-6473-48D2-8279-628B2A4EF8B0}"/>
          </ac:spMkLst>
        </pc:spChg>
        <pc:spChg chg="del">
          <ac:chgData name="JUAN FRANCISCO" userId="6fa26a2d-cbc8-455a-b4cc-ada0cf4866c0" providerId="ADAL" clId="{8BAF22E6-A36F-4650-A773-49A097198281}" dt="2022-05-16T19:49:18.643" v="3" actId="478"/>
          <ac:spMkLst>
            <pc:docMk/>
            <pc:sldMk cId="655420483" sldId="256"/>
            <ac:spMk id="12" creationId="{1AF302A3-1B24-4A00-8A8A-81B5B741F125}"/>
          </ac:spMkLst>
        </pc:spChg>
        <pc:spChg chg="del">
          <ac:chgData name="JUAN FRANCISCO" userId="6fa26a2d-cbc8-455a-b4cc-ada0cf4866c0" providerId="ADAL" clId="{8BAF22E6-A36F-4650-A773-49A097198281}" dt="2022-05-16T19:49:36.771" v="7" actId="478"/>
          <ac:spMkLst>
            <pc:docMk/>
            <pc:sldMk cId="655420483" sldId="256"/>
            <ac:spMk id="15" creationId="{2BC98D97-4B22-405D-9725-66A583CB67D8}"/>
          </ac:spMkLst>
        </pc:spChg>
        <pc:spChg chg="add del">
          <ac:chgData name="JUAN FRANCISCO" userId="6fa26a2d-cbc8-455a-b4cc-ada0cf4866c0" providerId="ADAL" clId="{8BAF22E6-A36F-4650-A773-49A097198281}" dt="2022-05-16T19:46:53.804" v="1" actId="478"/>
          <ac:spMkLst>
            <pc:docMk/>
            <pc:sldMk cId="655420483" sldId="256"/>
            <ac:spMk id="18" creationId="{EBCF0BEE-330B-4E9F-A4A6-6B244B8C2923}"/>
          </ac:spMkLst>
        </pc:spChg>
        <pc:spChg chg="mod">
          <ac:chgData name="JUAN FRANCISCO" userId="6fa26a2d-cbc8-455a-b4cc-ada0cf4866c0" providerId="ADAL" clId="{8BAF22E6-A36F-4650-A773-49A097198281}" dt="2022-05-16T19:50:41.676" v="10" actId="20577"/>
          <ac:spMkLst>
            <pc:docMk/>
            <pc:sldMk cId="655420483" sldId="256"/>
            <ac:spMk id="20" creationId="{057F248A-7858-451F-9BED-CCC769B83AA6}"/>
          </ac:spMkLst>
        </pc:spChg>
        <pc:spChg chg="del">
          <ac:chgData name="JUAN FRANCISCO" userId="6fa26a2d-cbc8-455a-b4cc-ada0cf4866c0" providerId="ADAL" clId="{8BAF22E6-A36F-4650-A773-49A097198281}" dt="2022-05-16T19:49:21.251" v="4" actId="478"/>
          <ac:spMkLst>
            <pc:docMk/>
            <pc:sldMk cId="655420483" sldId="256"/>
            <ac:spMk id="22" creationId="{7F0D9905-AB4C-4903-9587-E49B82796A79}"/>
          </ac:spMkLst>
        </pc:spChg>
        <pc:spChg chg="del">
          <ac:chgData name="JUAN FRANCISCO" userId="6fa26a2d-cbc8-455a-b4cc-ada0cf4866c0" providerId="ADAL" clId="{8BAF22E6-A36F-4650-A773-49A097198281}" dt="2022-05-16T19:51:35.587" v="37" actId="478"/>
          <ac:spMkLst>
            <pc:docMk/>
            <pc:sldMk cId="655420483" sldId="256"/>
            <ac:spMk id="46" creationId="{00000000-0000-0000-0000-000000000000}"/>
          </ac:spMkLst>
        </pc:spChg>
        <pc:spChg chg="mod">
          <ac:chgData name="JUAN FRANCISCO" userId="6fa26a2d-cbc8-455a-b4cc-ada0cf4866c0" providerId="ADAL" clId="{8BAF22E6-A36F-4650-A773-49A097198281}" dt="2022-05-16T19:58:02.355" v="41" actId="14100"/>
          <ac:spMkLst>
            <pc:docMk/>
            <pc:sldMk cId="655420483" sldId="256"/>
            <ac:spMk id="109" creationId="{00000000-0000-0000-0000-000000000000}"/>
          </ac:spMkLst>
        </pc:spChg>
        <pc:spChg chg="mod">
          <ac:chgData name="JUAN FRANCISCO" userId="6fa26a2d-cbc8-455a-b4cc-ada0cf4866c0" providerId="ADAL" clId="{8BAF22E6-A36F-4650-A773-49A097198281}" dt="2022-05-16T19:56:14.569" v="39" actId="14100"/>
          <ac:spMkLst>
            <pc:docMk/>
            <pc:sldMk cId="655420483" sldId="256"/>
            <ac:spMk id="127" creationId="{00000000-0000-0000-0000-000000000000}"/>
          </ac:spMkLst>
        </pc:spChg>
        <pc:spChg chg="del">
          <ac:chgData name="JUAN FRANCISCO" userId="6fa26a2d-cbc8-455a-b4cc-ada0cf4866c0" providerId="ADAL" clId="{8BAF22E6-A36F-4650-A773-49A097198281}" dt="2022-05-16T19:51:31.883" v="36" actId="478"/>
          <ac:spMkLst>
            <pc:docMk/>
            <pc:sldMk cId="655420483" sldId="256"/>
            <ac:spMk id="152" creationId="{00000000-0000-0000-0000-000000000000}"/>
          </ac:spMkLst>
        </pc:spChg>
        <pc:spChg chg="del">
          <ac:chgData name="JUAN FRANCISCO" userId="6fa26a2d-cbc8-455a-b4cc-ada0cf4866c0" providerId="ADAL" clId="{8BAF22E6-A36F-4650-A773-49A097198281}" dt="2022-05-16T19:57:29.795" v="40" actId="478"/>
          <ac:spMkLst>
            <pc:docMk/>
            <pc:sldMk cId="655420483" sldId="256"/>
            <ac:spMk id="153" creationId="{00000000-0000-0000-0000-000000000000}"/>
          </ac:spMkLst>
        </pc:spChg>
        <pc:spChg chg="del">
          <ac:chgData name="JUAN FRANCISCO" userId="6fa26a2d-cbc8-455a-b4cc-ada0cf4866c0" providerId="ADAL" clId="{8BAF22E6-A36F-4650-A773-49A097198281}" dt="2022-05-16T19:51:26.027" v="35" actId="478"/>
          <ac:spMkLst>
            <pc:docMk/>
            <pc:sldMk cId="655420483" sldId="256"/>
            <ac:spMk id="156" creationId="{00000000-0000-0000-0000-000000000000}"/>
          </ac:spMkLst>
        </pc:spChg>
        <pc:spChg chg="del">
          <ac:chgData name="JUAN FRANCISCO" userId="6fa26a2d-cbc8-455a-b4cc-ada0cf4866c0" providerId="ADAL" clId="{8BAF22E6-A36F-4650-A773-49A097198281}" dt="2022-05-16T19:51:16.107" v="27" actId="478"/>
          <ac:spMkLst>
            <pc:docMk/>
            <pc:sldMk cId="655420483" sldId="256"/>
            <ac:spMk id="157" creationId="{00000000-0000-0000-0000-000000000000}"/>
          </ac:spMkLst>
        </pc:spChg>
        <pc:spChg chg="del">
          <ac:chgData name="JUAN FRANCISCO" userId="6fa26a2d-cbc8-455a-b4cc-ada0cf4866c0" providerId="ADAL" clId="{8BAF22E6-A36F-4650-A773-49A097198281}" dt="2022-05-16T19:49:15.163" v="2" actId="478"/>
          <ac:spMkLst>
            <pc:docMk/>
            <pc:sldMk cId="655420483" sldId="256"/>
            <ac:spMk id="160" creationId="{4805EC2F-6473-48D2-8279-628B2A4EF8B0}"/>
          </ac:spMkLst>
        </pc:spChg>
        <pc:spChg chg="del">
          <ac:chgData name="JUAN FRANCISCO" userId="6fa26a2d-cbc8-455a-b4cc-ada0cf4866c0" providerId="ADAL" clId="{8BAF22E6-A36F-4650-A773-49A097198281}" dt="2022-05-16T19:51:18.387" v="29" actId="478"/>
          <ac:spMkLst>
            <pc:docMk/>
            <pc:sldMk cId="655420483" sldId="256"/>
            <ac:spMk id="162" creationId="{00000000-0000-0000-0000-000000000000}"/>
          </ac:spMkLst>
        </pc:spChg>
        <pc:spChg chg="del">
          <ac:chgData name="JUAN FRANCISCO" userId="6fa26a2d-cbc8-455a-b4cc-ada0cf4866c0" providerId="ADAL" clId="{8BAF22E6-A36F-4650-A773-49A097198281}" dt="2022-05-16T19:51:19.635" v="30" actId="478"/>
          <ac:spMkLst>
            <pc:docMk/>
            <pc:sldMk cId="655420483" sldId="256"/>
            <ac:spMk id="163" creationId="{00000000-0000-0000-0000-000000000000}"/>
          </ac:spMkLst>
        </pc:spChg>
        <pc:spChg chg="del">
          <ac:chgData name="JUAN FRANCISCO" userId="6fa26a2d-cbc8-455a-b4cc-ada0cf4866c0" providerId="ADAL" clId="{8BAF22E6-A36F-4650-A773-49A097198281}" dt="2022-05-16T19:51:23.075" v="32" actId="478"/>
          <ac:spMkLst>
            <pc:docMk/>
            <pc:sldMk cId="655420483" sldId="256"/>
            <ac:spMk id="164" creationId="{00000000-0000-0000-0000-000000000000}"/>
          </ac:spMkLst>
        </pc:spChg>
        <pc:spChg chg="del">
          <ac:chgData name="JUAN FRANCISCO" userId="6fa26a2d-cbc8-455a-b4cc-ada0cf4866c0" providerId="ADAL" clId="{8BAF22E6-A36F-4650-A773-49A097198281}" dt="2022-05-16T19:51:04.443" v="14" actId="478"/>
          <ac:spMkLst>
            <pc:docMk/>
            <pc:sldMk cId="655420483" sldId="256"/>
            <ac:spMk id="166" creationId="{00000000-0000-0000-0000-000000000000}"/>
          </ac:spMkLst>
        </pc:spChg>
        <pc:spChg chg="del">
          <ac:chgData name="JUAN FRANCISCO" userId="6fa26a2d-cbc8-455a-b4cc-ada0cf4866c0" providerId="ADAL" clId="{8BAF22E6-A36F-4650-A773-49A097198281}" dt="2022-05-16T19:51:07.179" v="18" actId="478"/>
          <ac:spMkLst>
            <pc:docMk/>
            <pc:sldMk cId="655420483" sldId="256"/>
            <ac:spMk id="169" creationId="{00000000-0000-0000-0000-000000000000}"/>
          </ac:spMkLst>
        </pc:spChg>
        <pc:spChg chg="del">
          <ac:chgData name="JUAN FRANCISCO" userId="6fa26a2d-cbc8-455a-b4cc-ada0cf4866c0" providerId="ADAL" clId="{8BAF22E6-A36F-4650-A773-49A097198281}" dt="2022-05-16T19:51:10.915" v="23" actId="478"/>
          <ac:spMkLst>
            <pc:docMk/>
            <pc:sldMk cId="655420483" sldId="256"/>
            <ac:spMk id="170" creationId="{00000000-0000-0000-0000-000000000000}"/>
          </ac:spMkLst>
        </pc:spChg>
        <pc:spChg chg="del">
          <ac:chgData name="JUAN FRANCISCO" userId="6fa26a2d-cbc8-455a-b4cc-ada0cf4866c0" providerId="ADAL" clId="{8BAF22E6-A36F-4650-A773-49A097198281}" dt="2022-05-16T19:51:10.075" v="22" actId="478"/>
          <ac:spMkLst>
            <pc:docMk/>
            <pc:sldMk cId="655420483" sldId="256"/>
            <ac:spMk id="176" creationId="{00000000-0000-0000-0000-000000000000}"/>
          </ac:spMkLst>
        </pc:spChg>
        <pc:spChg chg="del">
          <ac:chgData name="JUAN FRANCISCO" userId="6fa26a2d-cbc8-455a-b4cc-ada0cf4866c0" providerId="ADAL" clId="{8BAF22E6-A36F-4650-A773-49A097198281}" dt="2022-05-16T19:51:07.835" v="19" actId="478"/>
          <ac:spMkLst>
            <pc:docMk/>
            <pc:sldMk cId="655420483" sldId="256"/>
            <ac:spMk id="177" creationId="{00000000-0000-0000-0000-000000000000}"/>
          </ac:spMkLst>
        </pc:spChg>
        <pc:spChg chg="del">
          <ac:chgData name="JUAN FRANCISCO" userId="6fa26a2d-cbc8-455a-b4cc-ada0cf4866c0" providerId="ADAL" clId="{8BAF22E6-A36F-4650-A773-49A097198281}" dt="2022-05-16T19:51:02.739" v="12" actId="478"/>
          <ac:spMkLst>
            <pc:docMk/>
            <pc:sldMk cId="655420483" sldId="256"/>
            <ac:spMk id="181" creationId="{00000000-0000-0000-0000-000000000000}"/>
          </ac:spMkLst>
        </pc:spChg>
        <pc:spChg chg="del">
          <ac:chgData name="JUAN FRANCISCO" userId="6fa26a2d-cbc8-455a-b4cc-ada0cf4866c0" providerId="ADAL" clId="{8BAF22E6-A36F-4650-A773-49A097198281}" dt="2022-05-16T19:55:55.228" v="38" actId="478"/>
          <ac:spMkLst>
            <pc:docMk/>
            <pc:sldMk cId="655420483" sldId="256"/>
            <ac:spMk id="183" creationId="{00000000-0000-0000-0000-000000000000}"/>
          </ac:spMkLst>
        </pc:spChg>
        <pc:cxnChg chg="del">
          <ac:chgData name="JUAN FRANCISCO" userId="6fa26a2d-cbc8-455a-b4cc-ada0cf4866c0" providerId="ADAL" clId="{8BAF22E6-A36F-4650-A773-49A097198281}" dt="2022-05-16T19:51:17.115" v="28" actId="478"/>
          <ac:cxnSpMkLst>
            <pc:docMk/>
            <pc:sldMk cId="655420483" sldId="256"/>
            <ac:cxnSpMk id="136" creationId="{00000000-0000-0000-0000-000000000000}"/>
          </ac:cxnSpMkLst>
        </pc:cxnChg>
        <pc:cxnChg chg="del">
          <ac:chgData name="JUAN FRANCISCO" userId="6fa26a2d-cbc8-455a-b4cc-ada0cf4866c0" providerId="ADAL" clId="{8BAF22E6-A36F-4650-A773-49A097198281}" dt="2022-05-16T19:51:08.707" v="20" actId="478"/>
          <ac:cxnSpMkLst>
            <pc:docMk/>
            <pc:sldMk cId="655420483" sldId="256"/>
            <ac:cxnSpMk id="141" creationId="{82B3AA0F-F1D2-4BFF-A10B-05C21FE209B3}"/>
          </ac:cxnSpMkLst>
        </pc:cxnChg>
        <pc:cxnChg chg="del">
          <ac:chgData name="JUAN FRANCISCO" userId="6fa26a2d-cbc8-455a-b4cc-ada0cf4866c0" providerId="ADAL" clId="{8BAF22E6-A36F-4650-A773-49A097198281}" dt="2022-05-16T19:51:14.147" v="25" actId="478"/>
          <ac:cxnSpMkLst>
            <pc:docMk/>
            <pc:sldMk cId="655420483" sldId="256"/>
            <ac:cxnSpMk id="144" creationId="{00000000-0000-0000-0000-000000000000}"/>
          </ac:cxnSpMkLst>
        </pc:cxnChg>
        <pc:cxnChg chg="del">
          <ac:chgData name="JUAN FRANCISCO" userId="6fa26a2d-cbc8-455a-b4cc-ada0cf4866c0" providerId="ADAL" clId="{8BAF22E6-A36F-4650-A773-49A097198281}" dt="2022-05-16T19:51:24.867" v="34" actId="478"/>
          <ac:cxnSpMkLst>
            <pc:docMk/>
            <pc:sldMk cId="655420483" sldId="256"/>
            <ac:cxnSpMk id="145" creationId="{00000000-0000-0000-0000-000000000000}"/>
          </ac:cxnSpMkLst>
        </pc:cxnChg>
        <pc:cxnChg chg="del">
          <ac:chgData name="JUAN FRANCISCO" userId="6fa26a2d-cbc8-455a-b4cc-ada0cf4866c0" providerId="ADAL" clId="{8BAF22E6-A36F-4650-A773-49A097198281}" dt="2022-05-16T19:51:24.130" v="33" actId="478"/>
          <ac:cxnSpMkLst>
            <pc:docMk/>
            <pc:sldMk cId="655420483" sldId="256"/>
            <ac:cxnSpMk id="147" creationId="{00000000-0000-0000-0000-000000000000}"/>
          </ac:cxnSpMkLst>
        </pc:cxnChg>
        <pc:cxnChg chg="del">
          <ac:chgData name="JUAN FRANCISCO" userId="6fa26a2d-cbc8-455a-b4cc-ada0cf4866c0" providerId="ADAL" clId="{8BAF22E6-A36F-4650-A773-49A097198281}" dt="2022-05-16T19:51:09.466" v="21" actId="478"/>
          <ac:cxnSpMkLst>
            <pc:docMk/>
            <pc:sldMk cId="655420483" sldId="256"/>
            <ac:cxnSpMk id="167" creationId="{00000000-0000-0000-0000-000000000000}"/>
          </ac:cxnSpMkLst>
        </pc:cxnChg>
        <pc:cxnChg chg="del">
          <ac:chgData name="JUAN FRANCISCO" userId="6fa26a2d-cbc8-455a-b4cc-ada0cf4866c0" providerId="ADAL" clId="{8BAF22E6-A36F-4650-A773-49A097198281}" dt="2022-05-16T19:51:20.706" v="31" actId="478"/>
          <ac:cxnSpMkLst>
            <pc:docMk/>
            <pc:sldMk cId="655420483" sldId="256"/>
            <ac:cxnSpMk id="168" creationId="{00000000-0000-0000-0000-000000000000}"/>
          </ac:cxnSpMkLst>
        </pc:cxnChg>
        <pc:cxnChg chg="del">
          <ac:chgData name="JUAN FRANCISCO" userId="6fa26a2d-cbc8-455a-b4cc-ada0cf4866c0" providerId="ADAL" clId="{8BAF22E6-A36F-4650-A773-49A097198281}" dt="2022-05-16T19:51:13.130" v="24" actId="478"/>
          <ac:cxnSpMkLst>
            <pc:docMk/>
            <pc:sldMk cId="655420483" sldId="256"/>
            <ac:cxnSpMk id="172" creationId="{00000000-0000-0000-0000-000000000000}"/>
          </ac:cxnSpMkLst>
        </pc:cxnChg>
        <pc:cxnChg chg="del">
          <ac:chgData name="JUAN FRANCISCO" userId="6fa26a2d-cbc8-455a-b4cc-ada0cf4866c0" providerId="ADAL" clId="{8BAF22E6-A36F-4650-A773-49A097198281}" dt="2022-05-16T19:51:06.611" v="17" actId="478"/>
          <ac:cxnSpMkLst>
            <pc:docMk/>
            <pc:sldMk cId="655420483" sldId="256"/>
            <ac:cxnSpMk id="173" creationId="{00000000-0000-0000-0000-000000000000}"/>
          </ac:cxnSpMkLst>
        </pc:cxnChg>
        <pc:cxnChg chg="mod">
          <ac:chgData name="JUAN FRANCISCO" userId="6fa26a2d-cbc8-455a-b4cc-ada0cf4866c0" providerId="ADAL" clId="{8BAF22E6-A36F-4650-A773-49A097198281}" dt="2022-05-16T19:50:47.689" v="11" actId="14100"/>
          <ac:cxnSpMkLst>
            <pc:docMk/>
            <pc:sldMk cId="655420483" sldId="256"/>
            <ac:cxnSpMk id="174" creationId="{00000000-0000-0000-0000-000000000000}"/>
          </ac:cxnSpMkLst>
        </pc:cxnChg>
        <pc:cxnChg chg="del">
          <ac:chgData name="JUAN FRANCISCO" userId="6fa26a2d-cbc8-455a-b4cc-ada0cf4866c0" providerId="ADAL" clId="{8BAF22E6-A36F-4650-A773-49A097198281}" dt="2022-05-16T19:51:05.059" v="15" actId="478"/>
          <ac:cxnSpMkLst>
            <pc:docMk/>
            <pc:sldMk cId="655420483" sldId="256"/>
            <ac:cxnSpMk id="184" creationId="{00000000-0000-0000-0000-000000000000}"/>
          </ac:cxnSpMkLst>
        </pc:cxnChg>
        <pc:cxnChg chg="del">
          <ac:chgData name="JUAN FRANCISCO" userId="6fa26a2d-cbc8-455a-b4cc-ada0cf4866c0" providerId="ADAL" clId="{8BAF22E6-A36F-4650-A773-49A097198281}" dt="2022-05-16T19:51:03.739" v="13" actId="478"/>
          <ac:cxnSpMkLst>
            <pc:docMk/>
            <pc:sldMk cId="655420483" sldId="256"/>
            <ac:cxnSpMk id="186" creationId="{00000000-0000-0000-0000-000000000000}"/>
          </ac:cxnSpMkLst>
        </pc:cxnChg>
        <pc:cxnChg chg="del">
          <ac:chgData name="JUAN FRANCISCO" userId="6fa26a2d-cbc8-455a-b4cc-ada0cf4866c0" providerId="ADAL" clId="{8BAF22E6-A36F-4650-A773-49A097198281}" dt="2022-05-16T19:51:14.992" v="26" actId="478"/>
          <ac:cxnSpMkLst>
            <pc:docMk/>
            <pc:sldMk cId="655420483" sldId="256"/>
            <ac:cxnSpMk id="203" creationId="{00000000-0000-0000-0000-000000000000}"/>
          </ac:cxnSpMkLst>
        </pc:cxnChg>
        <pc:cxnChg chg="del">
          <ac:chgData name="JUAN FRANCISCO" userId="6fa26a2d-cbc8-455a-b4cc-ada0cf4866c0" providerId="ADAL" clId="{8BAF22E6-A36F-4650-A773-49A097198281}" dt="2022-05-16T19:51:05.771" v="16" actId="478"/>
          <ac:cxnSpMkLst>
            <pc:docMk/>
            <pc:sldMk cId="655420483" sldId="256"/>
            <ac:cxnSpMk id="205" creationId="{00000000-0000-0000-0000-000000000000}"/>
          </ac:cxnSpMkLst>
        </pc:cxnChg>
      </pc:sldChg>
    </pc:docChg>
  </pc:docChgLst>
  <pc:docChgLst>
    <pc:chgData name="JUAN FRANCISCO" userId="6fa26a2d-cbc8-455a-b4cc-ada0cf4866c0" providerId="ADAL" clId="{6E2558D3-3B9F-4855-A41D-8B86CB615239}"/>
    <pc:docChg chg="modSld">
      <pc:chgData name="JUAN FRANCISCO" userId="6fa26a2d-cbc8-455a-b4cc-ada0cf4866c0" providerId="ADAL" clId="{6E2558D3-3B9F-4855-A41D-8B86CB615239}" dt="2022-04-03T04:13:01.964" v="97" actId="20577"/>
      <pc:docMkLst>
        <pc:docMk/>
      </pc:docMkLst>
      <pc:sldChg chg="modSp mod">
        <pc:chgData name="JUAN FRANCISCO" userId="6fa26a2d-cbc8-455a-b4cc-ada0cf4866c0" providerId="ADAL" clId="{6E2558D3-3B9F-4855-A41D-8B86CB615239}" dt="2022-04-03T04:13:01.964" v="97" actId="20577"/>
        <pc:sldMkLst>
          <pc:docMk/>
          <pc:sldMk cId="655420483" sldId="256"/>
        </pc:sldMkLst>
        <pc:spChg chg="mod">
          <ac:chgData name="JUAN FRANCISCO" userId="6fa26a2d-cbc8-455a-b4cc-ada0cf4866c0" providerId="ADAL" clId="{6E2558D3-3B9F-4855-A41D-8B86CB615239}" dt="2022-04-03T03:59:58.452" v="31" actId="20577"/>
          <ac:spMkLst>
            <pc:docMk/>
            <pc:sldMk cId="655420483" sldId="256"/>
            <ac:spMk id="15" creationId="{2BC98D97-4B22-405D-9725-66A583CB67D8}"/>
          </ac:spMkLst>
        </pc:spChg>
        <pc:spChg chg="mod">
          <ac:chgData name="JUAN FRANCISCO" userId="6fa26a2d-cbc8-455a-b4cc-ada0cf4866c0" providerId="ADAL" clId="{6E2558D3-3B9F-4855-A41D-8B86CB615239}" dt="2022-04-03T04:00:33.366" v="52" actId="14100"/>
          <ac:spMkLst>
            <pc:docMk/>
            <pc:sldMk cId="655420483" sldId="256"/>
            <ac:spMk id="22" creationId="{7F0D9905-AB4C-4903-9587-E49B82796A79}"/>
          </ac:spMkLst>
        </pc:spChg>
        <pc:spChg chg="mod">
          <ac:chgData name="JUAN FRANCISCO" userId="6fa26a2d-cbc8-455a-b4cc-ada0cf4866c0" providerId="ADAL" clId="{6E2558D3-3B9F-4855-A41D-8B86CB615239}" dt="2022-04-03T03:59:11.045" v="18" actId="20577"/>
          <ac:spMkLst>
            <pc:docMk/>
            <pc:sldMk cId="655420483" sldId="256"/>
            <ac:spMk id="95" creationId="{404B1374-630A-461B-AC93-BEFA21A56605}"/>
          </ac:spMkLst>
        </pc:spChg>
        <pc:spChg chg="mod">
          <ac:chgData name="JUAN FRANCISCO" userId="6fa26a2d-cbc8-455a-b4cc-ada0cf4866c0" providerId="ADAL" clId="{6E2558D3-3B9F-4855-A41D-8B86CB615239}" dt="2022-04-03T04:13:01.964" v="97" actId="20577"/>
          <ac:spMkLst>
            <pc:docMk/>
            <pc:sldMk cId="655420483" sldId="256"/>
            <ac:spMk id="112" creationId="{D0509E3A-5263-49F6-9DB8-3509CE1F1739}"/>
          </ac:spMkLst>
        </pc:spChg>
      </pc:sldChg>
    </pc:docChg>
  </pc:docChgLst>
  <pc:docChgLst>
    <pc:chgData name="JUAN FRANCISCO" userId="6fa26a2d-cbc8-455a-b4cc-ada0cf4866c0" providerId="ADAL" clId="{B53A9FF8-3B90-483D-B33C-5E5F2552744C}"/>
    <pc:docChg chg="undo custSel modSld">
      <pc:chgData name="JUAN FRANCISCO" userId="6fa26a2d-cbc8-455a-b4cc-ada0cf4866c0" providerId="ADAL" clId="{B53A9FF8-3B90-483D-B33C-5E5F2552744C}" dt="2022-04-11T02:41:01.451" v="82" actId="20577"/>
      <pc:docMkLst>
        <pc:docMk/>
      </pc:docMkLst>
      <pc:sldChg chg="addSp delSp modSp mod">
        <pc:chgData name="JUAN FRANCISCO" userId="6fa26a2d-cbc8-455a-b4cc-ada0cf4866c0" providerId="ADAL" clId="{B53A9FF8-3B90-483D-B33C-5E5F2552744C}" dt="2022-04-11T02:41:01.451" v="82" actId="20577"/>
        <pc:sldMkLst>
          <pc:docMk/>
          <pc:sldMk cId="655420483" sldId="256"/>
        </pc:sldMkLst>
        <pc:spChg chg="mod">
          <ac:chgData name="JUAN FRANCISCO" userId="6fa26a2d-cbc8-455a-b4cc-ada0cf4866c0" providerId="ADAL" clId="{B53A9FF8-3B90-483D-B33C-5E5F2552744C}" dt="2022-04-11T02:41:01.451" v="82" actId="20577"/>
          <ac:spMkLst>
            <pc:docMk/>
            <pc:sldMk cId="655420483" sldId="256"/>
            <ac:spMk id="4" creationId="{00000000-0000-0000-0000-000000000000}"/>
          </ac:spMkLst>
        </pc:spChg>
        <pc:spChg chg="mod">
          <ac:chgData name="JUAN FRANCISCO" userId="6fa26a2d-cbc8-455a-b4cc-ada0cf4866c0" providerId="ADAL" clId="{B53A9FF8-3B90-483D-B33C-5E5F2552744C}" dt="2022-04-11T02:16:26.243" v="63" actId="20577"/>
          <ac:spMkLst>
            <pc:docMk/>
            <pc:sldMk cId="655420483" sldId="256"/>
            <ac:spMk id="8" creationId="{404B1374-630A-461B-AC93-BEFA21A56605}"/>
          </ac:spMkLst>
        </pc:spChg>
        <pc:spChg chg="mod">
          <ac:chgData name="JUAN FRANCISCO" userId="6fa26a2d-cbc8-455a-b4cc-ada0cf4866c0" providerId="ADAL" clId="{B53A9FF8-3B90-483D-B33C-5E5F2552744C}" dt="2022-04-11T00:12:29.856" v="3"/>
          <ac:spMkLst>
            <pc:docMk/>
            <pc:sldMk cId="655420483" sldId="256"/>
            <ac:spMk id="9" creationId="{82FF415F-05FB-439A-8163-1526ABEFC632}"/>
          </ac:spMkLst>
        </pc:spChg>
        <pc:spChg chg="mod">
          <ac:chgData name="JUAN FRANCISCO" userId="6fa26a2d-cbc8-455a-b4cc-ada0cf4866c0" providerId="ADAL" clId="{B53A9FF8-3B90-483D-B33C-5E5F2552744C}" dt="2022-04-11T01:33:37.897" v="5" actId="20577"/>
          <ac:spMkLst>
            <pc:docMk/>
            <pc:sldMk cId="655420483" sldId="256"/>
            <ac:spMk id="16" creationId="{A61D0078-37FB-4A24-AE2C-BB4C954E7B44}"/>
          </ac:spMkLst>
        </pc:spChg>
        <pc:spChg chg="mod">
          <ac:chgData name="JUAN FRANCISCO" userId="6fa26a2d-cbc8-455a-b4cc-ada0cf4866c0" providerId="ADAL" clId="{B53A9FF8-3B90-483D-B33C-5E5F2552744C}" dt="2022-04-11T02:08:02.570" v="33" actId="20577"/>
          <ac:spMkLst>
            <pc:docMk/>
            <pc:sldMk cId="655420483" sldId="256"/>
            <ac:spMk id="20" creationId="{057F248A-7858-451F-9BED-CCC769B83AA6}"/>
          </ac:spMkLst>
        </pc:spChg>
        <pc:spChg chg="mod">
          <ac:chgData name="JUAN FRANCISCO" userId="6fa26a2d-cbc8-455a-b4cc-ada0cf4866c0" providerId="ADAL" clId="{B53A9FF8-3B90-483D-B33C-5E5F2552744C}" dt="2022-04-11T02:19:14.249" v="79" actId="14100"/>
          <ac:spMkLst>
            <pc:docMk/>
            <pc:sldMk cId="655420483" sldId="256"/>
            <ac:spMk id="43" creationId="{00000000-0000-0000-0000-000000000000}"/>
          </ac:spMkLst>
        </pc:spChg>
        <pc:spChg chg="mod">
          <ac:chgData name="JUAN FRANCISCO" userId="6fa26a2d-cbc8-455a-b4cc-ada0cf4866c0" providerId="ADAL" clId="{B53A9FF8-3B90-483D-B33C-5E5F2552744C}" dt="2022-04-11T00:12:34.619" v="4"/>
          <ac:spMkLst>
            <pc:docMk/>
            <pc:sldMk cId="655420483" sldId="256"/>
            <ac:spMk id="112" creationId="{D0509E3A-5263-49F6-9DB8-3509CE1F1739}"/>
          </ac:spMkLst>
        </pc:spChg>
        <pc:spChg chg="mod">
          <ac:chgData name="JUAN FRANCISCO" userId="6fa26a2d-cbc8-455a-b4cc-ada0cf4866c0" providerId="ADAL" clId="{B53A9FF8-3B90-483D-B33C-5E5F2552744C}" dt="2022-04-11T02:19:20.681" v="80" actId="1076"/>
          <ac:spMkLst>
            <pc:docMk/>
            <pc:sldMk cId="655420483" sldId="256"/>
            <ac:spMk id="113" creationId="{00000000-0000-0000-0000-000000000000}"/>
          </ac:spMkLst>
        </pc:spChg>
        <pc:cxnChg chg="del">
          <ac:chgData name="JUAN FRANCISCO" userId="6fa26a2d-cbc8-455a-b4cc-ada0cf4866c0" providerId="ADAL" clId="{B53A9FF8-3B90-483D-B33C-5E5F2552744C}" dt="2022-04-11T02:20:29.969" v="81" actId="478"/>
          <ac:cxnSpMkLst>
            <pc:docMk/>
            <pc:sldMk cId="655420483" sldId="256"/>
            <ac:cxnSpMk id="120" creationId="{00000000-0000-0000-0000-000000000000}"/>
          </ac:cxnSpMkLst>
        </pc:cxnChg>
        <pc:cxnChg chg="add mod">
          <ac:chgData name="JUAN FRANCISCO" userId="6fa26a2d-cbc8-455a-b4cc-ada0cf4866c0" providerId="ADAL" clId="{B53A9FF8-3B90-483D-B33C-5E5F2552744C}" dt="2022-04-11T02:16:59.209" v="68" actId="1076"/>
          <ac:cxnSpMkLst>
            <pc:docMk/>
            <pc:sldMk cId="655420483" sldId="256"/>
            <ac:cxnSpMk id="135" creationId="{87D21568-3295-4DB7-865C-987CD7BE4C21}"/>
          </ac:cxnSpMkLst>
        </pc:cxnChg>
        <pc:cxnChg chg="del">
          <ac:chgData name="JUAN FRANCISCO" userId="6fa26a2d-cbc8-455a-b4cc-ada0cf4866c0" providerId="ADAL" clId="{B53A9FF8-3B90-483D-B33C-5E5F2552744C}" dt="2022-04-11T01:53:31.872" v="7" actId="478"/>
          <ac:cxnSpMkLst>
            <pc:docMk/>
            <pc:sldMk cId="655420483" sldId="256"/>
            <ac:cxnSpMk id="192" creationId="{00000000-0000-0000-0000-000000000000}"/>
          </ac:cxnSpMkLst>
        </pc:cxnChg>
        <pc:cxnChg chg="del">
          <ac:chgData name="JUAN FRANCISCO" userId="6fa26a2d-cbc8-455a-b4cc-ada0cf4866c0" providerId="ADAL" clId="{B53A9FF8-3B90-483D-B33C-5E5F2552744C}" dt="2022-04-11T01:53:27.959" v="6" actId="478"/>
          <ac:cxnSpMkLst>
            <pc:docMk/>
            <pc:sldMk cId="655420483" sldId="256"/>
            <ac:cxnSpMk id="197" creationId="{00000000-0000-0000-0000-000000000000}"/>
          </ac:cxnSpMkLst>
        </pc:cxnChg>
      </pc:sldChg>
    </pc:docChg>
  </pc:docChgLst>
  <pc:docChgLst>
    <pc:chgData name="JUAN FRANCISCO" userId="6fa26a2d-cbc8-455a-b4cc-ada0cf4866c0" providerId="ADAL" clId="{5404E13F-950F-4C8A-AB55-906BD0CD784D}"/>
    <pc:docChg chg="undo custSel modSld">
      <pc:chgData name="JUAN FRANCISCO" userId="6fa26a2d-cbc8-455a-b4cc-ada0cf4866c0" providerId="ADAL" clId="{5404E13F-950F-4C8A-AB55-906BD0CD784D}" dt="2022-05-08T03:25:35.203" v="637" actId="14100"/>
      <pc:docMkLst>
        <pc:docMk/>
      </pc:docMkLst>
      <pc:sldChg chg="modSp mod">
        <pc:chgData name="JUAN FRANCISCO" userId="6fa26a2d-cbc8-455a-b4cc-ada0cf4866c0" providerId="ADAL" clId="{5404E13F-950F-4C8A-AB55-906BD0CD784D}" dt="2022-05-08T03:25:35.203" v="637" actId="14100"/>
        <pc:sldMkLst>
          <pc:docMk/>
          <pc:sldMk cId="655420483" sldId="256"/>
        </pc:sldMkLst>
        <pc:spChg chg="mod">
          <ac:chgData name="JUAN FRANCISCO" userId="6fa26a2d-cbc8-455a-b4cc-ada0cf4866c0" providerId="ADAL" clId="{5404E13F-950F-4C8A-AB55-906BD0CD784D}" dt="2022-05-08T00:25:48.878" v="8" actId="20577"/>
          <ac:spMkLst>
            <pc:docMk/>
            <pc:sldMk cId="655420483" sldId="256"/>
            <ac:spMk id="6" creationId="{00000000-0000-0000-0000-000000000000}"/>
          </ac:spMkLst>
        </pc:spChg>
        <pc:spChg chg="mod">
          <ac:chgData name="JUAN FRANCISCO" userId="6fa26a2d-cbc8-455a-b4cc-ada0cf4866c0" providerId="ADAL" clId="{5404E13F-950F-4C8A-AB55-906BD0CD784D}" dt="2022-05-08T03:24:05.043" v="627" actId="20577"/>
          <ac:spMkLst>
            <pc:docMk/>
            <pc:sldMk cId="655420483" sldId="256"/>
            <ac:spMk id="160" creationId="{4805EC2F-6473-48D2-8279-628B2A4EF8B0}"/>
          </ac:spMkLst>
        </pc:spChg>
        <pc:spChg chg="mod">
          <ac:chgData name="JUAN FRANCISCO" userId="6fa26a2d-cbc8-455a-b4cc-ada0cf4866c0" providerId="ADAL" clId="{5404E13F-950F-4C8A-AB55-906BD0CD784D}" dt="2022-05-08T03:25:25.234" v="636" actId="14100"/>
          <ac:spMkLst>
            <pc:docMk/>
            <pc:sldMk cId="655420483" sldId="256"/>
            <ac:spMk id="166" creationId="{00000000-0000-0000-0000-000000000000}"/>
          </ac:spMkLst>
        </pc:spChg>
        <pc:spChg chg="mod">
          <ac:chgData name="JUAN FRANCISCO" userId="6fa26a2d-cbc8-455a-b4cc-ada0cf4866c0" providerId="ADAL" clId="{5404E13F-950F-4C8A-AB55-906BD0CD784D}" dt="2022-05-08T03:25:35.203" v="637" actId="14100"/>
          <ac:spMkLst>
            <pc:docMk/>
            <pc:sldMk cId="655420483" sldId="256"/>
            <ac:spMk id="181" creationId="{00000000-0000-0000-0000-000000000000}"/>
          </ac:spMkLst>
        </pc:spChg>
        <pc:cxnChg chg="mod">
          <ac:chgData name="JUAN FRANCISCO" userId="6fa26a2d-cbc8-455a-b4cc-ada0cf4866c0" providerId="ADAL" clId="{5404E13F-950F-4C8A-AB55-906BD0CD784D}" dt="2022-05-08T03:24:50.675" v="635" actId="1076"/>
          <ac:cxnSpMkLst>
            <pc:docMk/>
            <pc:sldMk cId="655420483" sldId="256"/>
            <ac:cxnSpMk id="184" creationId="{00000000-0000-0000-0000-000000000000}"/>
          </ac:cxnSpMkLst>
        </pc:cxnChg>
        <pc:cxnChg chg="mod">
          <ac:chgData name="JUAN FRANCISCO" userId="6fa26a2d-cbc8-455a-b4cc-ada0cf4866c0" providerId="ADAL" clId="{5404E13F-950F-4C8A-AB55-906BD0CD784D}" dt="2022-05-08T03:24:40.691" v="634" actId="1076"/>
          <ac:cxnSpMkLst>
            <pc:docMk/>
            <pc:sldMk cId="655420483" sldId="256"/>
            <ac:cxnSpMk id="186" creationId="{00000000-0000-0000-0000-000000000000}"/>
          </ac:cxnSpMkLst>
        </pc:cxnChg>
        <pc:cxnChg chg="mod">
          <ac:chgData name="JUAN FRANCISCO" userId="6fa26a2d-cbc8-455a-b4cc-ada0cf4866c0" providerId="ADAL" clId="{5404E13F-950F-4C8A-AB55-906BD0CD784D}" dt="2022-05-08T00:25:59.840" v="9" actId="1076"/>
          <ac:cxnSpMkLst>
            <pc:docMk/>
            <pc:sldMk cId="655420483" sldId="256"/>
            <ac:cxnSpMk id="193" creationId="{00000000-0000-0000-0000-000000000000}"/>
          </ac:cxnSpMkLst>
        </pc:cxnChg>
        <pc:cxnChg chg="mod">
          <ac:chgData name="JUAN FRANCISCO" userId="6fa26a2d-cbc8-455a-b4cc-ada0cf4866c0" providerId="ADAL" clId="{5404E13F-950F-4C8A-AB55-906BD0CD784D}" dt="2022-05-08T00:26:11.589" v="10" actId="1076"/>
          <ac:cxnSpMkLst>
            <pc:docMk/>
            <pc:sldMk cId="655420483" sldId="256"/>
            <ac:cxnSpMk id="202" creationId="{00000000-0000-0000-0000-000000000000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6:03:16.6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6:03:17.2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6:03:18.3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6:03:22.7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6:18:51.4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3535184"/>
            <a:ext cx="12240181" cy="752038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1345586"/>
            <a:ext cx="10800160" cy="521526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4ED-9BF0-476B-A6AB-8D0F7FF2F586}" type="datetimeFigureOut">
              <a:rPr lang="es-CO" smtClean="0"/>
              <a:t>16/05/2022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024-4612-4A80-9C31-45F7007584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6998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4ED-9BF0-476B-A6AB-8D0F7FF2F586}" type="datetimeFigureOut">
              <a:rPr lang="es-CO" smtClean="0"/>
              <a:t>16/05/2022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024-4612-4A80-9C31-45F7007584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1052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1150059"/>
            <a:ext cx="3105046" cy="1830594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150059"/>
            <a:ext cx="9135135" cy="1830594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4ED-9BF0-476B-A6AB-8D0F7FF2F586}" type="datetimeFigureOut">
              <a:rPr lang="es-CO" smtClean="0"/>
              <a:t>16/05/2022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024-4612-4A80-9C31-45F7007584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7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4ED-9BF0-476B-A6AB-8D0F7FF2F586}" type="datetimeFigureOut">
              <a:rPr lang="es-CO" smtClean="0"/>
              <a:t>16/05/2022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024-4612-4A80-9C31-45F7007584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0783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5385284"/>
            <a:ext cx="12420184" cy="898546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14455751"/>
            <a:ext cx="12420184" cy="4725242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4ED-9BF0-476B-A6AB-8D0F7FF2F586}" type="datetimeFigureOut">
              <a:rPr lang="es-CO" smtClean="0"/>
              <a:t>16/05/2022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024-4612-4A80-9C31-45F7007584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0015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5750296"/>
            <a:ext cx="6120091" cy="1370570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5750296"/>
            <a:ext cx="6120091" cy="1370570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4ED-9BF0-476B-A6AB-8D0F7FF2F586}" type="datetimeFigureOut">
              <a:rPr lang="es-CO" smtClean="0"/>
              <a:t>16/05/2022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024-4612-4A80-9C31-45F7007584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577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150064"/>
            <a:ext cx="12420184" cy="41752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5295274"/>
            <a:ext cx="6091964" cy="2595132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7890406"/>
            <a:ext cx="6091964" cy="116056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5295274"/>
            <a:ext cx="6121966" cy="2595132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7890406"/>
            <a:ext cx="6121966" cy="116056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4ED-9BF0-476B-A6AB-8D0F7FF2F586}" type="datetimeFigureOut">
              <a:rPr lang="es-CO" smtClean="0"/>
              <a:t>16/05/2022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024-4612-4A80-9C31-45F7007584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4185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4ED-9BF0-476B-A6AB-8D0F7FF2F586}" type="datetimeFigureOut">
              <a:rPr lang="es-CO" smtClean="0"/>
              <a:t>16/05/2022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024-4612-4A80-9C31-45F7007584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859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4ED-9BF0-476B-A6AB-8D0F7FF2F586}" type="datetimeFigureOut">
              <a:rPr lang="es-CO" smtClean="0"/>
              <a:t>16/05/2022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024-4612-4A80-9C31-45F7007584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4428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40074"/>
            <a:ext cx="4644444" cy="504026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3110165"/>
            <a:ext cx="7290108" cy="15350791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80334"/>
            <a:ext cx="4644444" cy="12005620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4ED-9BF0-476B-A6AB-8D0F7FF2F586}" type="datetimeFigureOut">
              <a:rPr lang="es-CO" smtClean="0"/>
              <a:t>16/05/2022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024-4612-4A80-9C31-45F7007584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7686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40074"/>
            <a:ext cx="4644444" cy="504026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3110165"/>
            <a:ext cx="7290108" cy="15350791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80334"/>
            <a:ext cx="4644444" cy="12005620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4ED-9BF0-476B-A6AB-8D0F7FF2F586}" type="datetimeFigureOut">
              <a:rPr lang="es-CO" smtClean="0"/>
              <a:t>16/05/2022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024-4612-4A80-9C31-45F7007584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690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150064"/>
            <a:ext cx="12420184" cy="4175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5750296"/>
            <a:ext cx="12420184" cy="13705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20021036"/>
            <a:ext cx="3240048" cy="1150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F04ED-9BF0-476B-A6AB-8D0F7FF2F586}" type="datetimeFigureOut">
              <a:rPr lang="es-CO" smtClean="0"/>
              <a:t>16/05/2022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20021036"/>
            <a:ext cx="4860072" cy="1150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20021036"/>
            <a:ext cx="3240048" cy="1150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1D024-4612-4A80-9C31-45F7007584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2469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.emf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726915" y="11810290"/>
            <a:ext cx="627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EVENTS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(reference_code, HOSTERS_USERS_typeId, HOSTERS_USERS_id, restrictions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!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, description)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747172" y="10183268"/>
            <a:ext cx="3815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USERS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(typeId, id,  name, email, password, address, phone)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2755154" y="9693179"/>
            <a:ext cx="5217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QUALIFICATIONS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(USERS_typeIdG, USERS_idG, score, USERS_typeIdR, USERS_idR</a:t>
            </a:r>
            <a:r>
              <a:rPr lang="es-CO" sz="12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04B1374-630A-461B-AC93-BEFA21A56605}"/>
              </a:ext>
            </a:extLst>
          </p:cNvPr>
          <p:cNvSpPr txBox="1"/>
          <p:nvPr/>
        </p:nvSpPr>
        <p:spPr>
          <a:xfrm>
            <a:off x="2765490" y="7824919"/>
            <a:ext cx="4325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POSTS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(post_no, EVENTS_reference_code,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PRIORITYS_priorityPlan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2FF415F-05FB-439A-8163-1526ABEFC632}"/>
              </a:ext>
            </a:extLst>
          </p:cNvPr>
          <p:cNvSpPr txBox="1"/>
          <p:nvPr/>
        </p:nvSpPr>
        <p:spPr>
          <a:xfrm>
            <a:off x="2776504" y="7342695"/>
            <a:ext cx="4887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RESERVATIONS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(reference_number, state, value, discount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!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, POSTS_post_no)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61D0078-37FB-4A24-AE2C-BB4C954E7B44}"/>
              </a:ext>
            </a:extLst>
          </p:cNvPr>
          <p:cNvSpPr txBox="1"/>
          <p:nvPr/>
        </p:nvSpPr>
        <p:spPr>
          <a:xfrm>
            <a:off x="2733407" y="13670107"/>
            <a:ext cx="66066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1" noProof="1">
                <a:solidFill>
                  <a:schemeClr val="accent1">
                    <a:lumMod val="50000"/>
                  </a:schemeClr>
                </a:solidFill>
              </a:rPr>
              <a:t>PLACES</a:t>
            </a:r>
            <a:r>
              <a:rPr lang="es-ES" sz="1200" noProof="1">
                <a:solidFill>
                  <a:schemeClr val="accent1">
                    <a:lumMod val="50000"/>
                  </a:schemeClr>
                </a:solidFill>
              </a:rPr>
              <a:t>(place_no, address, capacity, eventD</a:t>
            </a:r>
            <a:r>
              <a:rPr lang="es-MX" sz="1200" dirty="0">
                <a:solidFill>
                  <a:schemeClr val="accent1">
                    <a:lumMod val="50000"/>
                  </a:schemeClr>
                </a:solidFill>
              </a:rPr>
              <a:t>ate, lineUp, gender,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EVENTS_reference_code, eventState)</a:t>
            </a:r>
            <a:endParaRPr lang="es-E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F0BEE-330B-4E9F-A4A6-6B244B8C2923}"/>
              </a:ext>
            </a:extLst>
          </p:cNvPr>
          <p:cNvSpPr txBox="1"/>
          <p:nvPr/>
        </p:nvSpPr>
        <p:spPr>
          <a:xfrm>
            <a:off x="2809272" y="5342323"/>
            <a:ext cx="52890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1" dirty="0">
                <a:solidFill>
                  <a:schemeClr val="accent1">
                    <a:lumMod val="50000"/>
                  </a:schemeClr>
                </a:solidFill>
              </a:rPr>
              <a:t>TICKETS</a:t>
            </a:r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(order_number, code_QR, PAYMENTS_</a:t>
            </a:r>
            <a:r>
              <a:rPr lang="es-MX" sz="1200" dirty="0">
                <a:solidFill>
                  <a:schemeClr val="accent1">
                    <a:lumMod val="50000"/>
                  </a:schemeClr>
                </a:solidFill>
              </a:rPr>
              <a:t>payment_no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s-E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57F248A-7858-451F-9BED-CCC769B83AA6}"/>
              </a:ext>
            </a:extLst>
          </p:cNvPr>
          <p:cNvSpPr txBox="1"/>
          <p:nvPr/>
        </p:nvSpPr>
        <p:spPr>
          <a:xfrm>
            <a:off x="2809272" y="5818867"/>
            <a:ext cx="10177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1" dirty="0">
                <a:solidFill>
                  <a:schemeClr val="accent1">
                    <a:lumMod val="50000"/>
                  </a:schemeClr>
                </a:solidFill>
              </a:rPr>
              <a:t>PAYMENTS</a:t>
            </a:r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s-MX" sz="1200" dirty="0">
                <a:solidFill>
                  <a:schemeClr val="accent1">
                    <a:lumMod val="50000"/>
                  </a:schemeClr>
                </a:solidFill>
              </a:rPr>
              <a:t>payment_no,bank, id, payment_state, payment_date,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RESERVATIONS_reference_number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!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, PRIORITYS_priorityPlan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!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s-E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BC98D97-4B22-405D-9725-66A583CB67D8}"/>
              </a:ext>
            </a:extLst>
          </p:cNvPr>
          <p:cNvSpPr txBox="1"/>
          <p:nvPr/>
        </p:nvSpPr>
        <p:spPr>
          <a:xfrm>
            <a:off x="2726405" y="12439797"/>
            <a:ext cx="47635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1" noProof="1">
                <a:solidFill>
                  <a:schemeClr val="accent1">
                    <a:lumMod val="50000"/>
                  </a:schemeClr>
                </a:solidFill>
              </a:rPr>
              <a:t>LEGAL_STANDARS</a:t>
            </a:r>
            <a:r>
              <a:rPr lang="es-ES" sz="1200" noProof="1">
                <a:solidFill>
                  <a:schemeClr val="accent1">
                    <a:lumMod val="50000"/>
                  </a:schemeClr>
                </a:solidFill>
              </a:rPr>
              <a:t>(legalStandar_no, </a:t>
            </a:r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EVENTS_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reference_code, </a:t>
            </a:r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standars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s-E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3" name="Conector recto 22"/>
          <p:cNvCxnSpPr>
            <a:cxnSpLocks/>
          </p:cNvCxnSpPr>
          <p:nvPr/>
        </p:nvCxnSpPr>
        <p:spPr>
          <a:xfrm>
            <a:off x="3356545" y="12129988"/>
            <a:ext cx="943189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cxnSpLocks/>
          </p:cNvCxnSpPr>
          <p:nvPr/>
        </p:nvCxnSpPr>
        <p:spPr>
          <a:xfrm flipV="1">
            <a:off x="3973430" y="12674429"/>
            <a:ext cx="949150" cy="1141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cxnSpLocks/>
          </p:cNvCxnSpPr>
          <p:nvPr/>
        </p:nvCxnSpPr>
        <p:spPr>
          <a:xfrm>
            <a:off x="5051182" y="12693607"/>
            <a:ext cx="1461976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Forma libre 31"/>
          <p:cNvSpPr/>
          <p:nvPr/>
        </p:nvSpPr>
        <p:spPr>
          <a:xfrm>
            <a:off x="3581127" y="12218390"/>
            <a:ext cx="1459778" cy="240623"/>
          </a:xfrm>
          <a:custGeom>
            <a:avLst/>
            <a:gdLst>
              <a:gd name="connsiteX0" fmla="*/ 2189748 w 2189748"/>
              <a:gd name="connsiteY0" fmla="*/ 360948 h 360948"/>
              <a:gd name="connsiteX1" fmla="*/ 1852863 w 2189748"/>
              <a:gd name="connsiteY1" fmla="*/ 168442 h 360948"/>
              <a:gd name="connsiteX2" fmla="*/ 649706 w 2189748"/>
              <a:gd name="connsiteY2" fmla="*/ 168442 h 360948"/>
              <a:gd name="connsiteX3" fmla="*/ 120316 w 2189748"/>
              <a:gd name="connsiteY3" fmla="*/ 144379 h 360948"/>
              <a:gd name="connsiteX4" fmla="*/ 0 w 2189748"/>
              <a:gd name="connsiteY4" fmla="*/ 0 h 36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9748" h="360948">
                <a:moveTo>
                  <a:pt x="2189748" y="360948"/>
                </a:moveTo>
                <a:cubicBezTo>
                  <a:pt x="2149642" y="280737"/>
                  <a:pt x="2109537" y="200526"/>
                  <a:pt x="1852863" y="168442"/>
                </a:cubicBezTo>
                <a:cubicBezTo>
                  <a:pt x="1596189" y="136358"/>
                  <a:pt x="938464" y="172452"/>
                  <a:pt x="649706" y="168442"/>
                </a:cubicBezTo>
                <a:cubicBezTo>
                  <a:pt x="360948" y="164432"/>
                  <a:pt x="228600" y="172453"/>
                  <a:pt x="120316" y="144379"/>
                </a:cubicBezTo>
                <a:cubicBezTo>
                  <a:pt x="12032" y="116305"/>
                  <a:pt x="6016" y="58152"/>
                  <a:pt x="0" y="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34" name="Triángulo isósceles 33"/>
          <p:cNvSpPr/>
          <p:nvPr/>
        </p:nvSpPr>
        <p:spPr>
          <a:xfrm>
            <a:off x="3500918" y="12140726"/>
            <a:ext cx="172121" cy="105684"/>
          </a:xfrm>
          <a:prstGeom prst="triangl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cxnSp>
        <p:nvCxnSpPr>
          <p:cNvPr id="45" name="Conector recto 44"/>
          <p:cNvCxnSpPr/>
          <p:nvPr/>
        </p:nvCxnSpPr>
        <p:spPr>
          <a:xfrm>
            <a:off x="3304699" y="13912438"/>
            <a:ext cx="67431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 flipV="1">
            <a:off x="6859337" y="13912094"/>
            <a:ext cx="1455988" cy="34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2742697" y="10648436"/>
            <a:ext cx="2431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HOSTERS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(USERS_typeId , USERS_id)</a:t>
            </a:r>
          </a:p>
        </p:txBody>
      </p:sp>
      <p:cxnSp>
        <p:nvCxnSpPr>
          <p:cNvPr id="56" name="Conector recto 55"/>
          <p:cNvCxnSpPr>
            <a:cxnSpLocks/>
          </p:cNvCxnSpPr>
          <p:nvPr/>
        </p:nvCxnSpPr>
        <p:spPr>
          <a:xfrm flipV="1">
            <a:off x="4402115" y="12123707"/>
            <a:ext cx="2821178" cy="3235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3322901" y="10892640"/>
            <a:ext cx="1441834" cy="1344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riángulo isósceles 58"/>
          <p:cNvSpPr/>
          <p:nvPr/>
        </p:nvSpPr>
        <p:spPr>
          <a:xfrm>
            <a:off x="3538236" y="10892628"/>
            <a:ext cx="172121" cy="105684"/>
          </a:xfrm>
          <a:prstGeom prst="triangl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cxnSp>
        <p:nvCxnSpPr>
          <p:cNvPr id="64" name="Conector recto 63"/>
          <p:cNvCxnSpPr/>
          <p:nvPr/>
        </p:nvCxnSpPr>
        <p:spPr>
          <a:xfrm flipV="1">
            <a:off x="3265999" y="10406490"/>
            <a:ext cx="599033" cy="55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Forma libre 66"/>
          <p:cNvSpPr/>
          <p:nvPr/>
        </p:nvSpPr>
        <p:spPr>
          <a:xfrm>
            <a:off x="3357523" y="10476062"/>
            <a:ext cx="1219155" cy="256665"/>
          </a:xfrm>
          <a:custGeom>
            <a:avLst/>
            <a:gdLst>
              <a:gd name="connsiteX0" fmla="*/ 1828800 w 1828800"/>
              <a:gd name="connsiteY0" fmla="*/ 385011 h 385011"/>
              <a:gd name="connsiteX1" fmla="*/ 1540043 w 1828800"/>
              <a:gd name="connsiteY1" fmla="*/ 176463 h 385011"/>
              <a:gd name="connsiteX2" fmla="*/ 272716 w 1828800"/>
              <a:gd name="connsiteY2" fmla="*/ 176463 h 385011"/>
              <a:gd name="connsiteX3" fmla="*/ 0 w 1828800"/>
              <a:gd name="connsiteY3" fmla="*/ 0 h 38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385011">
                <a:moveTo>
                  <a:pt x="1828800" y="385011"/>
                </a:moveTo>
                <a:cubicBezTo>
                  <a:pt x="1814095" y="298116"/>
                  <a:pt x="1799390" y="211221"/>
                  <a:pt x="1540043" y="176463"/>
                </a:cubicBezTo>
                <a:cubicBezTo>
                  <a:pt x="1280696" y="141705"/>
                  <a:pt x="529390" y="205874"/>
                  <a:pt x="272716" y="176463"/>
                </a:cubicBezTo>
                <a:cubicBezTo>
                  <a:pt x="16042" y="147052"/>
                  <a:pt x="8021" y="73526"/>
                  <a:pt x="0" y="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68" name="Triángulo isósceles 67"/>
          <p:cNvSpPr/>
          <p:nvPr/>
        </p:nvSpPr>
        <p:spPr>
          <a:xfrm>
            <a:off x="3298213" y="10428400"/>
            <a:ext cx="172121" cy="105684"/>
          </a:xfrm>
          <a:prstGeom prst="triangl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cxnSp>
        <p:nvCxnSpPr>
          <p:cNvPr id="70" name="Conector recto 69"/>
          <p:cNvCxnSpPr/>
          <p:nvPr/>
        </p:nvCxnSpPr>
        <p:spPr>
          <a:xfrm>
            <a:off x="3950674" y="9909291"/>
            <a:ext cx="1579753" cy="643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Conector recto 71"/>
          <p:cNvCxnSpPr>
            <a:cxnSpLocks/>
          </p:cNvCxnSpPr>
          <p:nvPr/>
        </p:nvCxnSpPr>
        <p:spPr>
          <a:xfrm>
            <a:off x="6185869" y="9949387"/>
            <a:ext cx="1562293" cy="212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Forma libre 75"/>
          <p:cNvSpPr/>
          <p:nvPr/>
        </p:nvSpPr>
        <p:spPr>
          <a:xfrm flipH="1">
            <a:off x="3458141" y="9915174"/>
            <a:ext cx="950862" cy="278109"/>
          </a:xfrm>
          <a:custGeom>
            <a:avLst/>
            <a:gdLst>
              <a:gd name="connsiteX0" fmla="*/ 1828800 w 1828800"/>
              <a:gd name="connsiteY0" fmla="*/ 385011 h 385011"/>
              <a:gd name="connsiteX1" fmla="*/ 1540043 w 1828800"/>
              <a:gd name="connsiteY1" fmla="*/ 176463 h 385011"/>
              <a:gd name="connsiteX2" fmla="*/ 272716 w 1828800"/>
              <a:gd name="connsiteY2" fmla="*/ 176463 h 385011"/>
              <a:gd name="connsiteX3" fmla="*/ 0 w 1828800"/>
              <a:gd name="connsiteY3" fmla="*/ 0 h 38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385011">
                <a:moveTo>
                  <a:pt x="1828800" y="385011"/>
                </a:moveTo>
                <a:cubicBezTo>
                  <a:pt x="1814095" y="298116"/>
                  <a:pt x="1799390" y="211221"/>
                  <a:pt x="1540043" y="176463"/>
                </a:cubicBezTo>
                <a:cubicBezTo>
                  <a:pt x="1280696" y="141705"/>
                  <a:pt x="529390" y="205874"/>
                  <a:pt x="272716" y="176463"/>
                </a:cubicBezTo>
                <a:cubicBezTo>
                  <a:pt x="16042" y="147052"/>
                  <a:pt x="8021" y="73526"/>
                  <a:pt x="0" y="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77" name="Forma libre 76"/>
          <p:cNvSpPr/>
          <p:nvPr/>
        </p:nvSpPr>
        <p:spPr>
          <a:xfrm flipH="1">
            <a:off x="3608374" y="9977985"/>
            <a:ext cx="3066213" cy="235378"/>
          </a:xfrm>
          <a:custGeom>
            <a:avLst/>
            <a:gdLst>
              <a:gd name="connsiteX0" fmla="*/ 1828800 w 1828800"/>
              <a:gd name="connsiteY0" fmla="*/ 385011 h 385011"/>
              <a:gd name="connsiteX1" fmla="*/ 1540043 w 1828800"/>
              <a:gd name="connsiteY1" fmla="*/ 176463 h 385011"/>
              <a:gd name="connsiteX2" fmla="*/ 272716 w 1828800"/>
              <a:gd name="connsiteY2" fmla="*/ 176463 h 385011"/>
              <a:gd name="connsiteX3" fmla="*/ 0 w 1828800"/>
              <a:gd name="connsiteY3" fmla="*/ 0 h 38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385011">
                <a:moveTo>
                  <a:pt x="1828800" y="385011"/>
                </a:moveTo>
                <a:cubicBezTo>
                  <a:pt x="1814095" y="298116"/>
                  <a:pt x="1799390" y="211221"/>
                  <a:pt x="1540043" y="176463"/>
                </a:cubicBezTo>
                <a:cubicBezTo>
                  <a:pt x="1280696" y="141705"/>
                  <a:pt x="529390" y="205874"/>
                  <a:pt x="272716" y="176463"/>
                </a:cubicBezTo>
                <a:cubicBezTo>
                  <a:pt x="16042" y="147052"/>
                  <a:pt x="8021" y="73526"/>
                  <a:pt x="0" y="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78" name="Triángulo isósceles 77"/>
          <p:cNvSpPr/>
          <p:nvPr/>
        </p:nvSpPr>
        <p:spPr>
          <a:xfrm rot="10800000">
            <a:off x="3372080" y="10093319"/>
            <a:ext cx="172121" cy="105684"/>
          </a:xfrm>
          <a:prstGeom prst="triangl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404B1374-630A-461B-AC93-BEFA21A56605}"/>
              </a:ext>
            </a:extLst>
          </p:cNvPr>
          <p:cNvSpPr txBox="1"/>
          <p:nvPr/>
        </p:nvSpPr>
        <p:spPr>
          <a:xfrm>
            <a:off x="2748527" y="9251622"/>
            <a:ext cx="4317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DOCUMENTS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(document_no, USERS_typeId, USERS_id, document)</a:t>
            </a:r>
          </a:p>
        </p:txBody>
      </p:sp>
      <p:cxnSp>
        <p:nvCxnSpPr>
          <p:cNvPr id="82" name="Conector recto 81"/>
          <p:cNvCxnSpPr/>
          <p:nvPr/>
        </p:nvCxnSpPr>
        <p:spPr>
          <a:xfrm>
            <a:off x="3709939" y="9488043"/>
            <a:ext cx="822940" cy="9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>
            <a:off x="4658853" y="9486525"/>
            <a:ext cx="1398765" cy="10251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Forma libre 85"/>
          <p:cNvSpPr/>
          <p:nvPr/>
        </p:nvSpPr>
        <p:spPr>
          <a:xfrm>
            <a:off x="2566631" y="9571545"/>
            <a:ext cx="3094546" cy="652355"/>
          </a:xfrm>
          <a:custGeom>
            <a:avLst/>
            <a:gdLst>
              <a:gd name="connsiteX0" fmla="*/ 1208979 w 4641990"/>
              <a:gd name="connsiteY0" fmla="*/ 978569 h 978569"/>
              <a:gd name="connsiteX1" fmla="*/ 807927 w 4641990"/>
              <a:gd name="connsiteY1" fmla="*/ 625643 h 978569"/>
              <a:gd name="connsiteX2" fmla="*/ 118116 w 4641990"/>
              <a:gd name="connsiteY2" fmla="*/ 577516 h 978569"/>
              <a:gd name="connsiteX3" fmla="*/ 5821 w 4641990"/>
              <a:gd name="connsiteY3" fmla="*/ 288758 h 978569"/>
              <a:gd name="connsiteX4" fmla="*/ 182284 w 4641990"/>
              <a:gd name="connsiteY4" fmla="*/ 128337 h 978569"/>
              <a:gd name="connsiteX5" fmla="*/ 567295 w 4641990"/>
              <a:gd name="connsiteY5" fmla="*/ 64169 h 978569"/>
              <a:gd name="connsiteX6" fmla="*/ 3727590 w 4641990"/>
              <a:gd name="connsiteY6" fmla="*/ 64169 h 978569"/>
              <a:gd name="connsiteX7" fmla="*/ 4641990 w 4641990"/>
              <a:gd name="connsiteY7" fmla="*/ 0 h 978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1990" h="978569">
                <a:moveTo>
                  <a:pt x="1208979" y="978569"/>
                </a:moveTo>
                <a:cubicBezTo>
                  <a:pt x="1099358" y="835527"/>
                  <a:pt x="989737" y="692485"/>
                  <a:pt x="807927" y="625643"/>
                </a:cubicBezTo>
                <a:cubicBezTo>
                  <a:pt x="626117" y="558801"/>
                  <a:pt x="251800" y="633663"/>
                  <a:pt x="118116" y="577516"/>
                </a:cubicBezTo>
                <a:cubicBezTo>
                  <a:pt x="-15568" y="521368"/>
                  <a:pt x="-4874" y="363621"/>
                  <a:pt x="5821" y="288758"/>
                </a:cubicBezTo>
                <a:cubicBezTo>
                  <a:pt x="16516" y="213895"/>
                  <a:pt x="88705" y="165768"/>
                  <a:pt x="182284" y="128337"/>
                </a:cubicBezTo>
                <a:cubicBezTo>
                  <a:pt x="275863" y="90906"/>
                  <a:pt x="-23589" y="74864"/>
                  <a:pt x="567295" y="64169"/>
                </a:cubicBezTo>
                <a:cubicBezTo>
                  <a:pt x="1158179" y="53474"/>
                  <a:pt x="3048474" y="74864"/>
                  <a:pt x="3727590" y="64169"/>
                </a:cubicBezTo>
                <a:cubicBezTo>
                  <a:pt x="4406706" y="53474"/>
                  <a:pt x="4524348" y="26737"/>
                  <a:pt x="4641990" y="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88" name="Triángulo isósceles 87"/>
          <p:cNvSpPr/>
          <p:nvPr/>
        </p:nvSpPr>
        <p:spPr>
          <a:xfrm rot="10800000">
            <a:off x="3561728" y="10142789"/>
            <a:ext cx="172121" cy="105684"/>
          </a:xfrm>
          <a:prstGeom prst="triangl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89" name="Triángulo isósceles 88"/>
          <p:cNvSpPr/>
          <p:nvPr/>
        </p:nvSpPr>
        <p:spPr>
          <a:xfrm rot="10800000">
            <a:off x="3249097" y="10141444"/>
            <a:ext cx="172121" cy="105684"/>
          </a:xfrm>
          <a:prstGeom prst="triangl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91" name="CuadroTexto 90"/>
          <p:cNvSpPr txBox="1"/>
          <p:nvPr/>
        </p:nvSpPr>
        <p:spPr>
          <a:xfrm>
            <a:off x="2746161" y="8782707"/>
            <a:ext cx="2649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COSTUMERS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(USERS_typeId , USERS_id)</a:t>
            </a:r>
          </a:p>
        </p:txBody>
      </p:sp>
      <p:cxnSp>
        <p:nvCxnSpPr>
          <p:cNvPr id="92" name="Conector recto 91"/>
          <p:cNvCxnSpPr>
            <a:cxnSpLocks/>
          </p:cNvCxnSpPr>
          <p:nvPr/>
        </p:nvCxnSpPr>
        <p:spPr>
          <a:xfrm>
            <a:off x="3485828" y="9015730"/>
            <a:ext cx="179104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Forma libre 92"/>
          <p:cNvSpPr/>
          <p:nvPr/>
        </p:nvSpPr>
        <p:spPr>
          <a:xfrm>
            <a:off x="2372828" y="9047522"/>
            <a:ext cx="1176055" cy="1451787"/>
          </a:xfrm>
          <a:custGeom>
            <a:avLst/>
            <a:gdLst>
              <a:gd name="connsiteX0" fmla="*/ 1756367 w 1764148"/>
              <a:gd name="connsiteY0" fmla="*/ 0 h 2177760"/>
              <a:gd name="connsiteX1" fmla="*/ 1531777 w 1764148"/>
              <a:gd name="connsiteY1" fmla="*/ 176463 h 2177760"/>
              <a:gd name="connsiteX2" fmla="*/ 216325 w 1764148"/>
              <a:gd name="connsiteY2" fmla="*/ 368968 h 2177760"/>
              <a:gd name="connsiteX3" fmla="*/ 7777 w 1764148"/>
              <a:gd name="connsiteY3" fmla="*/ 1491915 h 2177760"/>
              <a:gd name="connsiteX4" fmla="*/ 280493 w 1764148"/>
              <a:gd name="connsiteY4" fmla="*/ 2117558 h 2177760"/>
              <a:gd name="connsiteX5" fmla="*/ 1082598 w 1764148"/>
              <a:gd name="connsiteY5" fmla="*/ 2117558 h 217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4148" h="2177760">
                <a:moveTo>
                  <a:pt x="1756367" y="0"/>
                </a:moveTo>
                <a:cubicBezTo>
                  <a:pt x="1772409" y="57484"/>
                  <a:pt x="1788451" y="114968"/>
                  <a:pt x="1531777" y="176463"/>
                </a:cubicBezTo>
                <a:cubicBezTo>
                  <a:pt x="1275103" y="237958"/>
                  <a:pt x="470325" y="149726"/>
                  <a:pt x="216325" y="368968"/>
                </a:cubicBezTo>
                <a:cubicBezTo>
                  <a:pt x="-37675" y="588210"/>
                  <a:pt x="-2918" y="1200483"/>
                  <a:pt x="7777" y="1491915"/>
                </a:cubicBezTo>
                <a:cubicBezTo>
                  <a:pt x="18472" y="1783347"/>
                  <a:pt x="101356" y="2013284"/>
                  <a:pt x="280493" y="2117558"/>
                </a:cubicBezTo>
                <a:cubicBezTo>
                  <a:pt x="459630" y="2221832"/>
                  <a:pt x="771114" y="2169695"/>
                  <a:pt x="1082598" y="2117558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94" name="Triángulo isósceles 93"/>
          <p:cNvSpPr/>
          <p:nvPr/>
        </p:nvSpPr>
        <p:spPr>
          <a:xfrm rot="3480000">
            <a:off x="2977858" y="10401366"/>
            <a:ext cx="172121" cy="105684"/>
          </a:xfrm>
          <a:prstGeom prst="triangl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404B1374-630A-461B-AC93-BEFA21A56605}"/>
              </a:ext>
            </a:extLst>
          </p:cNvPr>
          <p:cNvSpPr txBox="1"/>
          <p:nvPr/>
        </p:nvSpPr>
        <p:spPr>
          <a:xfrm>
            <a:off x="2774571" y="8301238"/>
            <a:ext cx="6148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CUSTOMERS_BY_POSTS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(COSTUMERS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_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USERS_typeId , COSTUMERS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_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USERS_id, POSTS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_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post_no)</a:t>
            </a:r>
          </a:p>
        </p:txBody>
      </p:sp>
      <p:cxnSp>
        <p:nvCxnSpPr>
          <p:cNvPr id="96" name="Conector recto 95"/>
          <p:cNvCxnSpPr/>
          <p:nvPr/>
        </p:nvCxnSpPr>
        <p:spPr>
          <a:xfrm>
            <a:off x="4591577" y="8531339"/>
            <a:ext cx="3877398" cy="2656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Conector recto 97"/>
          <p:cNvCxnSpPr>
            <a:cxnSpLocks/>
          </p:cNvCxnSpPr>
          <p:nvPr/>
        </p:nvCxnSpPr>
        <p:spPr>
          <a:xfrm>
            <a:off x="3526295" y="9068984"/>
            <a:ext cx="1747972" cy="1288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>
            <a:off x="4574788" y="8580500"/>
            <a:ext cx="3876760" cy="1454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6" name="Forma libre 105"/>
          <p:cNvSpPr/>
          <p:nvPr/>
        </p:nvSpPr>
        <p:spPr>
          <a:xfrm flipH="1">
            <a:off x="3950674" y="8551428"/>
            <a:ext cx="950862" cy="278109"/>
          </a:xfrm>
          <a:custGeom>
            <a:avLst/>
            <a:gdLst>
              <a:gd name="connsiteX0" fmla="*/ 1828800 w 1828800"/>
              <a:gd name="connsiteY0" fmla="*/ 385011 h 385011"/>
              <a:gd name="connsiteX1" fmla="*/ 1540043 w 1828800"/>
              <a:gd name="connsiteY1" fmla="*/ 176463 h 385011"/>
              <a:gd name="connsiteX2" fmla="*/ 272716 w 1828800"/>
              <a:gd name="connsiteY2" fmla="*/ 176463 h 385011"/>
              <a:gd name="connsiteX3" fmla="*/ 0 w 1828800"/>
              <a:gd name="connsiteY3" fmla="*/ 0 h 38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385011">
                <a:moveTo>
                  <a:pt x="1828800" y="385011"/>
                </a:moveTo>
                <a:cubicBezTo>
                  <a:pt x="1814095" y="298116"/>
                  <a:pt x="1799390" y="211221"/>
                  <a:pt x="1540043" y="176463"/>
                </a:cubicBezTo>
                <a:cubicBezTo>
                  <a:pt x="1280696" y="141705"/>
                  <a:pt x="529390" y="205874"/>
                  <a:pt x="272716" y="176463"/>
                </a:cubicBezTo>
                <a:cubicBezTo>
                  <a:pt x="16042" y="147052"/>
                  <a:pt x="8021" y="73526"/>
                  <a:pt x="0" y="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107" name="Triángulo isósceles 106"/>
          <p:cNvSpPr/>
          <p:nvPr/>
        </p:nvSpPr>
        <p:spPr>
          <a:xfrm rot="10800000">
            <a:off x="3879594" y="8740376"/>
            <a:ext cx="172121" cy="105684"/>
          </a:xfrm>
          <a:prstGeom prst="triangl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cxnSp>
        <p:nvCxnSpPr>
          <p:cNvPr id="108" name="Conector recto 107"/>
          <p:cNvCxnSpPr/>
          <p:nvPr/>
        </p:nvCxnSpPr>
        <p:spPr>
          <a:xfrm flipV="1">
            <a:off x="3279005" y="8048753"/>
            <a:ext cx="599033" cy="55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Forma libre 108"/>
          <p:cNvSpPr/>
          <p:nvPr/>
        </p:nvSpPr>
        <p:spPr>
          <a:xfrm>
            <a:off x="3524960" y="8118286"/>
            <a:ext cx="4573386" cy="254063"/>
          </a:xfrm>
          <a:custGeom>
            <a:avLst/>
            <a:gdLst>
              <a:gd name="connsiteX0" fmla="*/ 1828800 w 1828800"/>
              <a:gd name="connsiteY0" fmla="*/ 385011 h 385011"/>
              <a:gd name="connsiteX1" fmla="*/ 1540043 w 1828800"/>
              <a:gd name="connsiteY1" fmla="*/ 176463 h 385011"/>
              <a:gd name="connsiteX2" fmla="*/ 272716 w 1828800"/>
              <a:gd name="connsiteY2" fmla="*/ 176463 h 385011"/>
              <a:gd name="connsiteX3" fmla="*/ 0 w 1828800"/>
              <a:gd name="connsiteY3" fmla="*/ 0 h 38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385011">
                <a:moveTo>
                  <a:pt x="1828800" y="385011"/>
                </a:moveTo>
                <a:cubicBezTo>
                  <a:pt x="1814095" y="298116"/>
                  <a:pt x="1799390" y="211221"/>
                  <a:pt x="1540043" y="176463"/>
                </a:cubicBezTo>
                <a:cubicBezTo>
                  <a:pt x="1280696" y="141705"/>
                  <a:pt x="529390" y="205874"/>
                  <a:pt x="272716" y="176463"/>
                </a:cubicBezTo>
                <a:cubicBezTo>
                  <a:pt x="16042" y="147052"/>
                  <a:pt x="8021" y="73526"/>
                  <a:pt x="0" y="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110" name="Triángulo isósceles 109"/>
          <p:cNvSpPr/>
          <p:nvPr/>
        </p:nvSpPr>
        <p:spPr>
          <a:xfrm>
            <a:off x="3437865" y="8071997"/>
            <a:ext cx="172121" cy="105684"/>
          </a:xfrm>
          <a:prstGeom prst="triangl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cxnSp>
        <p:nvCxnSpPr>
          <p:cNvPr id="111" name="Conector recto 110"/>
          <p:cNvCxnSpPr/>
          <p:nvPr/>
        </p:nvCxnSpPr>
        <p:spPr>
          <a:xfrm flipV="1">
            <a:off x="3913626" y="8063453"/>
            <a:ext cx="1479033" cy="504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Triángulo isósceles 114"/>
          <p:cNvSpPr/>
          <p:nvPr/>
        </p:nvSpPr>
        <p:spPr>
          <a:xfrm rot="19200000">
            <a:off x="4226301" y="12141712"/>
            <a:ext cx="172121" cy="105684"/>
          </a:xfrm>
          <a:prstGeom prst="triangl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2761607" y="11044256"/>
            <a:ext cx="421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BARS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(HOSTERS_USERS_typeId , HOSTERS_USERS_id, nit, detail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!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2733407" y="11472353"/>
            <a:ext cx="2304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TIMETABLES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(BARS_nit, timetable)</a:t>
            </a:r>
          </a:p>
        </p:txBody>
      </p:sp>
      <p:cxnSp>
        <p:nvCxnSpPr>
          <p:cNvPr id="118" name="Conector recto 117"/>
          <p:cNvCxnSpPr/>
          <p:nvPr/>
        </p:nvCxnSpPr>
        <p:spPr>
          <a:xfrm>
            <a:off x="6152513" y="11333211"/>
            <a:ext cx="15695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Conector recto 120"/>
          <p:cNvCxnSpPr/>
          <p:nvPr/>
        </p:nvCxnSpPr>
        <p:spPr>
          <a:xfrm flipV="1">
            <a:off x="3680980" y="11711491"/>
            <a:ext cx="477157" cy="555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Conector recto 123"/>
          <p:cNvCxnSpPr/>
          <p:nvPr/>
        </p:nvCxnSpPr>
        <p:spPr>
          <a:xfrm flipV="1">
            <a:off x="3684743" y="11765745"/>
            <a:ext cx="481577" cy="9256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7" name="Forma libre 126"/>
          <p:cNvSpPr/>
          <p:nvPr/>
        </p:nvSpPr>
        <p:spPr>
          <a:xfrm>
            <a:off x="3629251" y="11009049"/>
            <a:ext cx="3485423" cy="904557"/>
          </a:xfrm>
          <a:custGeom>
            <a:avLst/>
            <a:gdLst>
              <a:gd name="connsiteX0" fmla="*/ 0 w 4415338"/>
              <a:gd name="connsiteY0" fmla="*/ 0 h 1363579"/>
              <a:gd name="connsiteX1" fmla="*/ 673768 w 4415338"/>
              <a:gd name="connsiteY1" fmla="*/ 144379 h 1363579"/>
              <a:gd name="connsiteX2" fmla="*/ 3882189 w 4415338"/>
              <a:gd name="connsiteY2" fmla="*/ 112295 h 1363579"/>
              <a:gd name="connsiteX3" fmla="*/ 4379494 w 4415338"/>
              <a:gd name="connsiteY3" fmla="*/ 1363579 h 136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5338" h="1363579">
                <a:moveTo>
                  <a:pt x="0" y="0"/>
                </a:moveTo>
                <a:cubicBezTo>
                  <a:pt x="13368" y="62831"/>
                  <a:pt x="26737" y="125663"/>
                  <a:pt x="673768" y="144379"/>
                </a:cubicBezTo>
                <a:cubicBezTo>
                  <a:pt x="1320799" y="163095"/>
                  <a:pt x="3264568" y="-90905"/>
                  <a:pt x="3882189" y="112295"/>
                </a:cubicBezTo>
                <a:cubicBezTo>
                  <a:pt x="4499810" y="315495"/>
                  <a:pt x="4439652" y="839537"/>
                  <a:pt x="4379494" y="1363579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cxnSp>
        <p:nvCxnSpPr>
          <p:cNvPr id="130" name="Conector recto 129"/>
          <p:cNvCxnSpPr>
            <a:cxnSpLocks/>
          </p:cNvCxnSpPr>
          <p:nvPr/>
        </p:nvCxnSpPr>
        <p:spPr>
          <a:xfrm>
            <a:off x="3253733" y="11340934"/>
            <a:ext cx="2844842" cy="1486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2" name="Forma libre 131"/>
          <p:cNvSpPr/>
          <p:nvPr/>
        </p:nvSpPr>
        <p:spPr>
          <a:xfrm>
            <a:off x="3254949" y="10983199"/>
            <a:ext cx="203193" cy="149720"/>
          </a:xfrm>
          <a:custGeom>
            <a:avLst/>
            <a:gdLst>
              <a:gd name="connsiteX0" fmla="*/ 0 w 304800"/>
              <a:gd name="connsiteY0" fmla="*/ 224589 h 224589"/>
              <a:gd name="connsiteX1" fmla="*/ 80211 w 304800"/>
              <a:gd name="connsiteY1" fmla="*/ 80210 h 224589"/>
              <a:gd name="connsiteX2" fmla="*/ 256674 w 304800"/>
              <a:gd name="connsiteY2" fmla="*/ 64168 h 224589"/>
              <a:gd name="connsiteX3" fmla="*/ 304800 w 304800"/>
              <a:gd name="connsiteY3" fmla="*/ 0 h 22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224589">
                <a:moveTo>
                  <a:pt x="0" y="224589"/>
                </a:moveTo>
                <a:cubicBezTo>
                  <a:pt x="18716" y="165768"/>
                  <a:pt x="37432" y="106947"/>
                  <a:pt x="80211" y="80210"/>
                </a:cubicBezTo>
                <a:cubicBezTo>
                  <a:pt x="122990" y="53473"/>
                  <a:pt x="219243" y="77536"/>
                  <a:pt x="256674" y="64168"/>
                </a:cubicBezTo>
                <a:cubicBezTo>
                  <a:pt x="294105" y="50800"/>
                  <a:pt x="299452" y="25400"/>
                  <a:pt x="304800" y="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133" name="Triángulo isósceles 132"/>
          <p:cNvSpPr/>
          <p:nvPr/>
        </p:nvSpPr>
        <p:spPr>
          <a:xfrm>
            <a:off x="3361781" y="10887281"/>
            <a:ext cx="172121" cy="105684"/>
          </a:xfrm>
          <a:prstGeom prst="triangl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85" name="Forma libre 84"/>
          <p:cNvSpPr/>
          <p:nvPr/>
        </p:nvSpPr>
        <p:spPr>
          <a:xfrm>
            <a:off x="3485828" y="7590324"/>
            <a:ext cx="3188758" cy="177492"/>
          </a:xfrm>
          <a:custGeom>
            <a:avLst/>
            <a:gdLst>
              <a:gd name="connsiteX0" fmla="*/ 0 w 304800"/>
              <a:gd name="connsiteY0" fmla="*/ 224589 h 224589"/>
              <a:gd name="connsiteX1" fmla="*/ 80211 w 304800"/>
              <a:gd name="connsiteY1" fmla="*/ 80210 h 224589"/>
              <a:gd name="connsiteX2" fmla="*/ 256674 w 304800"/>
              <a:gd name="connsiteY2" fmla="*/ 64168 h 224589"/>
              <a:gd name="connsiteX3" fmla="*/ 304800 w 304800"/>
              <a:gd name="connsiteY3" fmla="*/ 0 h 22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224589">
                <a:moveTo>
                  <a:pt x="0" y="224589"/>
                </a:moveTo>
                <a:cubicBezTo>
                  <a:pt x="18716" y="165768"/>
                  <a:pt x="37432" y="106947"/>
                  <a:pt x="80211" y="80210"/>
                </a:cubicBezTo>
                <a:cubicBezTo>
                  <a:pt x="122990" y="53473"/>
                  <a:pt x="219243" y="77536"/>
                  <a:pt x="256674" y="64168"/>
                </a:cubicBezTo>
                <a:cubicBezTo>
                  <a:pt x="294105" y="50800"/>
                  <a:pt x="299452" y="25400"/>
                  <a:pt x="304800" y="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cxnSp>
        <p:nvCxnSpPr>
          <p:cNvPr id="87" name="Conector recto 86"/>
          <p:cNvCxnSpPr/>
          <p:nvPr/>
        </p:nvCxnSpPr>
        <p:spPr>
          <a:xfrm flipV="1">
            <a:off x="3877982" y="7571471"/>
            <a:ext cx="1044598" cy="519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Triángulo isósceles 100"/>
          <p:cNvSpPr/>
          <p:nvPr/>
        </p:nvSpPr>
        <p:spPr>
          <a:xfrm rot="10800000">
            <a:off x="3437866" y="7774565"/>
            <a:ext cx="172121" cy="105684"/>
          </a:xfrm>
          <a:prstGeom prst="triangl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cxnSp>
        <p:nvCxnSpPr>
          <p:cNvPr id="102" name="Conector recto 101"/>
          <p:cNvCxnSpPr/>
          <p:nvPr/>
        </p:nvCxnSpPr>
        <p:spPr>
          <a:xfrm flipV="1">
            <a:off x="6485954" y="7571340"/>
            <a:ext cx="872221" cy="1463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Forma libre 39"/>
          <p:cNvSpPr/>
          <p:nvPr/>
        </p:nvSpPr>
        <p:spPr>
          <a:xfrm>
            <a:off x="4303664" y="8037680"/>
            <a:ext cx="5461754" cy="4329436"/>
          </a:xfrm>
          <a:custGeom>
            <a:avLst/>
            <a:gdLst>
              <a:gd name="connsiteX0" fmla="*/ 647700 w 5166937"/>
              <a:gd name="connsiteY0" fmla="*/ 103716 h 6494392"/>
              <a:gd name="connsiteX1" fmla="*/ 1714500 w 5166937"/>
              <a:gd name="connsiteY1" fmla="*/ 237066 h 6494392"/>
              <a:gd name="connsiteX2" fmla="*/ 4648200 w 5166937"/>
              <a:gd name="connsiteY2" fmla="*/ 256116 h 6494392"/>
              <a:gd name="connsiteX3" fmla="*/ 5124450 w 5166937"/>
              <a:gd name="connsiteY3" fmla="*/ 3704166 h 6494392"/>
              <a:gd name="connsiteX4" fmla="*/ 4133850 w 5166937"/>
              <a:gd name="connsiteY4" fmla="*/ 6237816 h 6494392"/>
              <a:gd name="connsiteX5" fmla="*/ 0 w 5166937"/>
              <a:gd name="connsiteY5" fmla="*/ 6275916 h 649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6937" h="6494392">
                <a:moveTo>
                  <a:pt x="647700" y="103716"/>
                </a:moveTo>
                <a:cubicBezTo>
                  <a:pt x="847725" y="157691"/>
                  <a:pt x="1047750" y="211666"/>
                  <a:pt x="1714500" y="237066"/>
                </a:cubicBezTo>
                <a:cubicBezTo>
                  <a:pt x="2381250" y="262466"/>
                  <a:pt x="4079875" y="-321734"/>
                  <a:pt x="4648200" y="256116"/>
                </a:cubicBezTo>
                <a:cubicBezTo>
                  <a:pt x="5216525" y="833966"/>
                  <a:pt x="5210175" y="2707216"/>
                  <a:pt x="5124450" y="3704166"/>
                </a:cubicBezTo>
                <a:cubicBezTo>
                  <a:pt x="5038725" y="4701116"/>
                  <a:pt x="4987925" y="5809191"/>
                  <a:pt x="4133850" y="6237816"/>
                </a:cubicBezTo>
                <a:cubicBezTo>
                  <a:pt x="3279775" y="6666441"/>
                  <a:pt x="1639887" y="6471178"/>
                  <a:pt x="0" y="6275916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0958" tIns="30479" rIns="60958" bIns="304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200" dirty="0"/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D0509E3A-5263-49F6-9DB8-3509CE1F1739}"/>
              </a:ext>
            </a:extLst>
          </p:cNvPr>
          <p:cNvSpPr txBox="1"/>
          <p:nvPr/>
        </p:nvSpPr>
        <p:spPr>
          <a:xfrm>
            <a:off x="2809272" y="6408308"/>
            <a:ext cx="2737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PRIORITYS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(priorityPlan, value, discount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!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43" name="Forma libre 42"/>
          <p:cNvSpPr/>
          <p:nvPr/>
        </p:nvSpPr>
        <p:spPr>
          <a:xfrm flipH="1">
            <a:off x="4005310" y="6737703"/>
            <a:ext cx="5760107" cy="1089996"/>
          </a:xfrm>
          <a:custGeom>
            <a:avLst/>
            <a:gdLst>
              <a:gd name="connsiteX0" fmla="*/ 1761732 w 1761732"/>
              <a:gd name="connsiteY0" fmla="*/ 0 h 1733550"/>
              <a:gd name="connsiteX1" fmla="*/ 1456932 w 1761732"/>
              <a:gd name="connsiteY1" fmla="*/ 228600 h 1733550"/>
              <a:gd name="connsiteX2" fmla="*/ 275832 w 1761732"/>
              <a:gd name="connsiteY2" fmla="*/ 266700 h 1733550"/>
              <a:gd name="connsiteX3" fmla="*/ 47232 w 1761732"/>
              <a:gd name="connsiteY3" fmla="*/ 1447800 h 1733550"/>
              <a:gd name="connsiteX4" fmla="*/ 980682 w 1761732"/>
              <a:gd name="connsiteY4" fmla="*/ 1524000 h 1733550"/>
              <a:gd name="connsiteX5" fmla="*/ 1133082 w 1761732"/>
              <a:gd name="connsiteY5" fmla="*/ 173355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1732" h="1733550">
                <a:moveTo>
                  <a:pt x="1761732" y="0"/>
                </a:moveTo>
                <a:cubicBezTo>
                  <a:pt x="1733157" y="92075"/>
                  <a:pt x="1704582" y="184150"/>
                  <a:pt x="1456932" y="228600"/>
                </a:cubicBezTo>
                <a:cubicBezTo>
                  <a:pt x="1209282" y="273050"/>
                  <a:pt x="510782" y="63500"/>
                  <a:pt x="275832" y="266700"/>
                </a:cubicBezTo>
                <a:cubicBezTo>
                  <a:pt x="40882" y="469900"/>
                  <a:pt x="-70243" y="1238250"/>
                  <a:pt x="47232" y="1447800"/>
                </a:cubicBezTo>
                <a:cubicBezTo>
                  <a:pt x="164707" y="1657350"/>
                  <a:pt x="799707" y="1476375"/>
                  <a:pt x="980682" y="1524000"/>
                </a:cubicBezTo>
                <a:cubicBezTo>
                  <a:pt x="1161657" y="1571625"/>
                  <a:pt x="1147369" y="1652587"/>
                  <a:pt x="1133082" y="173355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0958" tIns="30479" rIns="60958" bIns="304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200" dirty="0"/>
          </a:p>
        </p:txBody>
      </p:sp>
      <p:sp>
        <p:nvSpPr>
          <p:cNvPr id="113" name="Triángulo isósceles 112"/>
          <p:cNvSpPr/>
          <p:nvPr/>
        </p:nvSpPr>
        <p:spPr>
          <a:xfrm>
            <a:off x="3965654" y="6691220"/>
            <a:ext cx="172121" cy="105684"/>
          </a:xfrm>
          <a:prstGeom prst="triangl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cxnSp>
        <p:nvCxnSpPr>
          <p:cNvPr id="119" name="Conector recto 118"/>
          <p:cNvCxnSpPr/>
          <p:nvPr/>
        </p:nvCxnSpPr>
        <p:spPr>
          <a:xfrm>
            <a:off x="3552277" y="6629871"/>
            <a:ext cx="864252" cy="913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Conector recto 133"/>
          <p:cNvCxnSpPr>
            <a:cxnSpLocks/>
          </p:cNvCxnSpPr>
          <p:nvPr/>
        </p:nvCxnSpPr>
        <p:spPr>
          <a:xfrm>
            <a:off x="3568556" y="6149917"/>
            <a:ext cx="857549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 flipV="1">
            <a:off x="5070268" y="5595887"/>
            <a:ext cx="1442890" cy="11052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9" name="Forma libre 138"/>
          <p:cNvSpPr/>
          <p:nvPr/>
        </p:nvSpPr>
        <p:spPr>
          <a:xfrm>
            <a:off x="4150901" y="5607629"/>
            <a:ext cx="1382886" cy="313291"/>
          </a:xfrm>
          <a:custGeom>
            <a:avLst/>
            <a:gdLst>
              <a:gd name="connsiteX0" fmla="*/ 0 w 304800"/>
              <a:gd name="connsiteY0" fmla="*/ 224589 h 224589"/>
              <a:gd name="connsiteX1" fmla="*/ 80211 w 304800"/>
              <a:gd name="connsiteY1" fmla="*/ 80210 h 224589"/>
              <a:gd name="connsiteX2" fmla="*/ 256674 w 304800"/>
              <a:gd name="connsiteY2" fmla="*/ 64168 h 224589"/>
              <a:gd name="connsiteX3" fmla="*/ 304800 w 304800"/>
              <a:gd name="connsiteY3" fmla="*/ 0 h 22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224589">
                <a:moveTo>
                  <a:pt x="0" y="224589"/>
                </a:moveTo>
                <a:cubicBezTo>
                  <a:pt x="18716" y="165768"/>
                  <a:pt x="37432" y="106947"/>
                  <a:pt x="80211" y="80210"/>
                </a:cubicBezTo>
                <a:cubicBezTo>
                  <a:pt x="122990" y="53473"/>
                  <a:pt x="219243" y="77536"/>
                  <a:pt x="256674" y="64168"/>
                </a:cubicBezTo>
                <a:cubicBezTo>
                  <a:pt x="294105" y="50800"/>
                  <a:pt x="299452" y="25400"/>
                  <a:pt x="304800" y="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140" name="Triángulo isósceles 139"/>
          <p:cNvSpPr/>
          <p:nvPr/>
        </p:nvSpPr>
        <p:spPr>
          <a:xfrm rot="10800000">
            <a:off x="4068628" y="5895518"/>
            <a:ext cx="172121" cy="105684"/>
          </a:xfrm>
          <a:prstGeom prst="triangl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155" name="Triángulo isósceles 154"/>
          <p:cNvSpPr/>
          <p:nvPr/>
        </p:nvSpPr>
        <p:spPr>
          <a:xfrm rot="10800000">
            <a:off x="3881872" y="8741294"/>
            <a:ext cx="172121" cy="105684"/>
          </a:xfrm>
          <a:prstGeom prst="triangl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cxnSp>
        <p:nvCxnSpPr>
          <p:cNvPr id="188" name="Conector recto 187"/>
          <p:cNvCxnSpPr/>
          <p:nvPr/>
        </p:nvCxnSpPr>
        <p:spPr>
          <a:xfrm>
            <a:off x="3563750" y="5595887"/>
            <a:ext cx="73598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9" name="Conector recto 188"/>
          <p:cNvCxnSpPr/>
          <p:nvPr/>
        </p:nvCxnSpPr>
        <p:spPr>
          <a:xfrm>
            <a:off x="4426105" y="5595887"/>
            <a:ext cx="547775" cy="0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3" name="Conector recto 192"/>
          <p:cNvCxnSpPr/>
          <p:nvPr/>
        </p:nvCxnSpPr>
        <p:spPr>
          <a:xfrm>
            <a:off x="4377726" y="10396219"/>
            <a:ext cx="297462" cy="10154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2" name="Conector recto 201"/>
          <p:cNvCxnSpPr/>
          <p:nvPr/>
        </p:nvCxnSpPr>
        <p:spPr>
          <a:xfrm>
            <a:off x="6015392" y="10425457"/>
            <a:ext cx="380321" cy="4072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Conector recto 141">
            <a:extLst>
              <a:ext uri="{FF2B5EF4-FFF2-40B4-BE49-F238E27FC236}">
                <a16:creationId xmlns:a16="http://schemas.microsoft.com/office/drawing/2014/main" id="{193D85DA-691D-44BD-98FA-87625304A194}"/>
              </a:ext>
            </a:extLst>
          </p:cNvPr>
          <p:cNvCxnSpPr>
            <a:cxnSpLocks/>
          </p:cNvCxnSpPr>
          <p:nvPr/>
        </p:nvCxnSpPr>
        <p:spPr>
          <a:xfrm flipV="1">
            <a:off x="3322097" y="10869070"/>
            <a:ext cx="1459235" cy="666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Conector recto 142">
            <a:extLst>
              <a:ext uri="{FF2B5EF4-FFF2-40B4-BE49-F238E27FC236}">
                <a16:creationId xmlns:a16="http://schemas.microsoft.com/office/drawing/2014/main" id="{E9CA0EE8-A210-499A-B13F-EBE500811302}"/>
              </a:ext>
            </a:extLst>
          </p:cNvPr>
          <p:cNvCxnSpPr>
            <a:cxnSpLocks/>
          </p:cNvCxnSpPr>
          <p:nvPr/>
        </p:nvCxnSpPr>
        <p:spPr>
          <a:xfrm flipV="1">
            <a:off x="3940540" y="9956412"/>
            <a:ext cx="1589887" cy="7722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6" name="Conector recto 145">
            <a:extLst>
              <a:ext uri="{FF2B5EF4-FFF2-40B4-BE49-F238E27FC236}">
                <a16:creationId xmlns:a16="http://schemas.microsoft.com/office/drawing/2014/main" id="{A595E0DA-B4A9-4E7F-A744-C03121E32E19}"/>
              </a:ext>
            </a:extLst>
          </p:cNvPr>
          <p:cNvCxnSpPr>
            <a:cxnSpLocks/>
          </p:cNvCxnSpPr>
          <p:nvPr/>
        </p:nvCxnSpPr>
        <p:spPr>
          <a:xfrm flipV="1">
            <a:off x="6230992" y="9987499"/>
            <a:ext cx="1567297" cy="1135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6772BF8F-CA28-4287-8139-5A6FAC02A8B3}"/>
                  </a:ext>
                </a:extLst>
              </p14:cNvPr>
              <p14:cNvContentPartPr/>
              <p14:nvPr/>
            </p14:nvContentPartPr>
            <p14:xfrm>
              <a:off x="2904176" y="5442707"/>
              <a:ext cx="360" cy="360"/>
            </p14:xfrm>
          </p:contentPart>
        </mc:Choice>
        <mc:Fallback xmlns=""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6772BF8F-CA28-4287-8139-5A6FAC02A8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1936" y="5430467"/>
                <a:ext cx="248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3D370065-D91A-45D5-A9B4-9393A3AD2947}"/>
                  </a:ext>
                </a:extLst>
              </p14:cNvPr>
              <p14:cNvContentPartPr/>
              <p14:nvPr/>
            </p14:nvContentPartPr>
            <p14:xfrm>
              <a:off x="3063656" y="5442707"/>
              <a:ext cx="360" cy="360"/>
            </p14:xfrm>
          </p:contentPart>
        </mc:Choice>
        <mc:Fallback xmlns=""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3D370065-D91A-45D5-A9B4-9393A3AD29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1416" y="5430467"/>
                <a:ext cx="248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5" name="Entrada de lápiz 34">
                <a:extLst>
                  <a:ext uri="{FF2B5EF4-FFF2-40B4-BE49-F238E27FC236}">
                    <a16:creationId xmlns:a16="http://schemas.microsoft.com/office/drawing/2014/main" id="{F9E10C67-C047-4B9E-A30F-B238C9234503}"/>
                  </a:ext>
                </a:extLst>
              </p14:cNvPr>
              <p14:cNvContentPartPr/>
              <p14:nvPr/>
            </p14:nvContentPartPr>
            <p14:xfrm>
              <a:off x="3074096" y="5495987"/>
              <a:ext cx="360" cy="360"/>
            </p14:xfrm>
          </p:contentPart>
        </mc:Choice>
        <mc:Fallback xmlns="">
          <p:pic>
            <p:nvPicPr>
              <p:cNvPr id="35" name="Entrada de lápiz 34">
                <a:extLst>
                  <a:ext uri="{FF2B5EF4-FFF2-40B4-BE49-F238E27FC236}">
                    <a16:creationId xmlns:a16="http://schemas.microsoft.com/office/drawing/2014/main" id="{F9E10C67-C047-4B9E-A30F-B238C92345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1856" y="5483747"/>
                <a:ext cx="248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1A853F77-602F-453E-8BD4-82C5C70AB256}"/>
                  </a:ext>
                </a:extLst>
              </p14:cNvPr>
              <p14:cNvContentPartPr/>
              <p14:nvPr/>
            </p14:nvContentPartPr>
            <p14:xfrm>
              <a:off x="4435256" y="5347307"/>
              <a:ext cx="360" cy="360"/>
            </p14:xfrm>
          </p:contentPart>
        </mc:Choice>
        <mc:Fallback xmlns=""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1A853F77-602F-453E-8BD4-82C5C70AB2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3016" y="5335067"/>
                <a:ext cx="248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4" name="Entrada de lápiz 73">
                <a:extLst>
                  <a:ext uri="{FF2B5EF4-FFF2-40B4-BE49-F238E27FC236}">
                    <a16:creationId xmlns:a16="http://schemas.microsoft.com/office/drawing/2014/main" id="{4211FE06-C645-4B5F-A8FC-58A1CB41ECD4}"/>
                  </a:ext>
                </a:extLst>
              </p14:cNvPr>
              <p14:cNvContentPartPr/>
              <p14:nvPr/>
            </p14:nvContentPartPr>
            <p14:xfrm>
              <a:off x="3031616" y="12003331"/>
              <a:ext cx="360" cy="360"/>
            </p14:xfrm>
          </p:contentPart>
        </mc:Choice>
        <mc:Fallback xmlns="">
          <p:pic>
            <p:nvPicPr>
              <p:cNvPr id="74" name="Entrada de lápiz 73">
                <a:extLst>
                  <a:ext uri="{FF2B5EF4-FFF2-40B4-BE49-F238E27FC236}">
                    <a16:creationId xmlns:a16="http://schemas.microsoft.com/office/drawing/2014/main" id="{4211FE06-C645-4B5F-A8FC-58A1CB41EC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19376" y="11991091"/>
                <a:ext cx="24840" cy="24840"/>
              </a:xfrm>
              <a:prstGeom prst="rect">
                <a:avLst/>
              </a:prstGeom>
            </p:spPr>
          </p:pic>
        </mc:Fallback>
      </mc:AlternateContent>
      <p:cxnSp>
        <p:nvCxnSpPr>
          <p:cNvPr id="174" name="Conector recto 173"/>
          <p:cNvCxnSpPr>
            <a:cxnSpLocks/>
          </p:cNvCxnSpPr>
          <p:nvPr/>
        </p:nvCxnSpPr>
        <p:spPr>
          <a:xfrm>
            <a:off x="6971916" y="6169725"/>
            <a:ext cx="3820410" cy="1847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Forma libre 41"/>
          <p:cNvSpPr/>
          <p:nvPr/>
        </p:nvSpPr>
        <p:spPr>
          <a:xfrm>
            <a:off x="4472524" y="6250106"/>
            <a:ext cx="3628560" cy="1105469"/>
          </a:xfrm>
          <a:custGeom>
            <a:avLst/>
            <a:gdLst>
              <a:gd name="connsiteX0" fmla="*/ 3628560 w 3628560"/>
              <a:gd name="connsiteY0" fmla="*/ 0 h 1105469"/>
              <a:gd name="connsiteX1" fmla="*/ 3028058 w 3628560"/>
              <a:gd name="connsiteY1" fmla="*/ 600501 h 1105469"/>
              <a:gd name="connsiteX2" fmla="*/ 598757 w 3628560"/>
              <a:gd name="connsiteY2" fmla="*/ 791570 h 1105469"/>
              <a:gd name="connsiteX3" fmla="*/ 25551 w 3628560"/>
              <a:gd name="connsiteY3" fmla="*/ 1105469 h 110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8560" h="1105469">
                <a:moveTo>
                  <a:pt x="3628560" y="0"/>
                </a:moveTo>
                <a:cubicBezTo>
                  <a:pt x="3580792" y="234286"/>
                  <a:pt x="3533025" y="468573"/>
                  <a:pt x="3028058" y="600501"/>
                </a:cubicBezTo>
                <a:cubicBezTo>
                  <a:pt x="2523091" y="732429"/>
                  <a:pt x="1099175" y="707409"/>
                  <a:pt x="598757" y="791570"/>
                </a:cubicBezTo>
                <a:cubicBezTo>
                  <a:pt x="98339" y="875731"/>
                  <a:pt x="-69983" y="1075899"/>
                  <a:pt x="25551" y="1105469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5" name="Forma libre 174"/>
          <p:cNvSpPr/>
          <p:nvPr/>
        </p:nvSpPr>
        <p:spPr>
          <a:xfrm>
            <a:off x="4240749" y="6207534"/>
            <a:ext cx="5790725" cy="200773"/>
          </a:xfrm>
          <a:custGeom>
            <a:avLst/>
            <a:gdLst>
              <a:gd name="connsiteX0" fmla="*/ 0 w 304800"/>
              <a:gd name="connsiteY0" fmla="*/ 224589 h 224589"/>
              <a:gd name="connsiteX1" fmla="*/ 80211 w 304800"/>
              <a:gd name="connsiteY1" fmla="*/ 80210 h 224589"/>
              <a:gd name="connsiteX2" fmla="*/ 256674 w 304800"/>
              <a:gd name="connsiteY2" fmla="*/ 64168 h 224589"/>
              <a:gd name="connsiteX3" fmla="*/ 304800 w 304800"/>
              <a:gd name="connsiteY3" fmla="*/ 0 h 22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224589">
                <a:moveTo>
                  <a:pt x="0" y="224589"/>
                </a:moveTo>
                <a:cubicBezTo>
                  <a:pt x="18716" y="165768"/>
                  <a:pt x="37432" y="106947"/>
                  <a:pt x="80211" y="80210"/>
                </a:cubicBezTo>
                <a:cubicBezTo>
                  <a:pt x="122990" y="53473"/>
                  <a:pt x="219243" y="77536"/>
                  <a:pt x="256674" y="64168"/>
                </a:cubicBezTo>
                <a:cubicBezTo>
                  <a:pt x="294105" y="50800"/>
                  <a:pt x="299452" y="25400"/>
                  <a:pt x="304800" y="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179" name="Triángulo isósceles 178"/>
          <p:cNvSpPr/>
          <p:nvPr/>
        </p:nvSpPr>
        <p:spPr>
          <a:xfrm rot="10800000">
            <a:off x="4414692" y="7274634"/>
            <a:ext cx="172121" cy="105684"/>
          </a:xfrm>
          <a:prstGeom prst="triangl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182" name="Triángulo isósceles 181"/>
          <p:cNvSpPr/>
          <p:nvPr/>
        </p:nvSpPr>
        <p:spPr>
          <a:xfrm rot="19200000">
            <a:off x="4171969" y="6363021"/>
            <a:ext cx="172121" cy="105684"/>
          </a:xfrm>
          <a:prstGeom prst="triangl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185" name="Forma libre 184"/>
          <p:cNvSpPr/>
          <p:nvPr/>
        </p:nvSpPr>
        <p:spPr>
          <a:xfrm>
            <a:off x="3904924" y="11454072"/>
            <a:ext cx="2324239" cy="104678"/>
          </a:xfrm>
          <a:custGeom>
            <a:avLst/>
            <a:gdLst>
              <a:gd name="connsiteX0" fmla="*/ 0 w 304800"/>
              <a:gd name="connsiteY0" fmla="*/ 224589 h 224589"/>
              <a:gd name="connsiteX1" fmla="*/ 80211 w 304800"/>
              <a:gd name="connsiteY1" fmla="*/ 80210 h 224589"/>
              <a:gd name="connsiteX2" fmla="*/ 256674 w 304800"/>
              <a:gd name="connsiteY2" fmla="*/ 64168 h 224589"/>
              <a:gd name="connsiteX3" fmla="*/ 304800 w 304800"/>
              <a:gd name="connsiteY3" fmla="*/ 0 h 22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224589">
                <a:moveTo>
                  <a:pt x="0" y="224589"/>
                </a:moveTo>
                <a:cubicBezTo>
                  <a:pt x="18716" y="165768"/>
                  <a:pt x="37432" y="106947"/>
                  <a:pt x="80211" y="80210"/>
                </a:cubicBezTo>
                <a:cubicBezTo>
                  <a:pt x="122990" y="53473"/>
                  <a:pt x="219243" y="77536"/>
                  <a:pt x="256674" y="64168"/>
                </a:cubicBezTo>
                <a:cubicBezTo>
                  <a:pt x="294105" y="50800"/>
                  <a:pt x="299452" y="25400"/>
                  <a:pt x="304800" y="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187" name="Triángulo isósceles 186"/>
          <p:cNvSpPr/>
          <p:nvPr/>
        </p:nvSpPr>
        <p:spPr>
          <a:xfrm>
            <a:off x="6107863" y="11326333"/>
            <a:ext cx="172121" cy="105684"/>
          </a:xfrm>
          <a:prstGeom prst="triangl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49" name="Forma libre 48"/>
          <p:cNvSpPr/>
          <p:nvPr/>
        </p:nvSpPr>
        <p:spPr>
          <a:xfrm>
            <a:off x="2504142" y="12270205"/>
            <a:ext cx="4610532" cy="1407695"/>
          </a:xfrm>
          <a:custGeom>
            <a:avLst/>
            <a:gdLst>
              <a:gd name="connsiteX0" fmla="*/ 4610532 w 4610532"/>
              <a:gd name="connsiteY0" fmla="*/ 1407695 h 1407695"/>
              <a:gd name="connsiteX1" fmla="*/ 3575816 w 4610532"/>
              <a:gd name="connsiteY1" fmla="*/ 974558 h 1407695"/>
              <a:gd name="connsiteX2" fmla="*/ 423542 w 4610532"/>
              <a:gd name="connsiteY2" fmla="*/ 866274 h 1407695"/>
              <a:gd name="connsiteX3" fmla="*/ 62595 w 4610532"/>
              <a:gd name="connsiteY3" fmla="*/ 192506 h 1407695"/>
              <a:gd name="connsiteX4" fmla="*/ 712300 w 4610532"/>
              <a:gd name="connsiteY4" fmla="*/ 96253 h 1407695"/>
              <a:gd name="connsiteX5" fmla="*/ 904805 w 4610532"/>
              <a:gd name="connsiteY5" fmla="*/ 0 h 1407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0532" h="1407695">
                <a:moveTo>
                  <a:pt x="4610532" y="1407695"/>
                </a:moveTo>
                <a:cubicBezTo>
                  <a:pt x="4442090" y="1236245"/>
                  <a:pt x="4273648" y="1064795"/>
                  <a:pt x="3575816" y="974558"/>
                </a:cubicBezTo>
                <a:cubicBezTo>
                  <a:pt x="2877984" y="884321"/>
                  <a:pt x="1009079" y="996616"/>
                  <a:pt x="423542" y="866274"/>
                </a:cubicBezTo>
                <a:cubicBezTo>
                  <a:pt x="-161995" y="735932"/>
                  <a:pt x="14469" y="320843"/>
                  <a:pt x="62595" y="192506"/>
                </a:cubicBezTo>
                <a:cubicBezTo>
                  <a:pt x="110721" y="64169"/>
                  <a:pt x="571932" y="128337"/>
                  <a:pt x="712300" y="96253"/>
                </a:cubicBezTo>
                <a:cubicBezTo>
                  <a:pt x="852668" y="64169"/>
                  <a:pt x="878736" y="32084"/>
                  <a:pt x="904805" y="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0" name="Triángulo isósceles 189"/>
          <p:cNvSpPr/>
          <p:nvPr/>
        </p:nvSpPr>
        <p:spPr>
          <a:xfrm>
            <a:off x="3316427" y="12148744"/>
            <a:ext cx="172121" cy="105684"/>
          </a:xfrm>
          <a:prstGeom prst="triangl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87D21568-3295-4DB7-865C-987CD7BE4C21}"/>
              </a:ext>
            </a:extLst>
          </p:cNvPr>
          <p:cNvCxnSpPr/>
          <p:nvPr/>
        </p:nvCxnSpPr>
        <p:spPr>
          <a:xfrm flipV="1">
            <a:off x="5471129" y="8035677"/>
            <a:ext cx="1479033" cy="504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590E2BA3-5FF5-0D6B-00B1-4F09D00291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8863" y="7703984"/>
            <a:ext cx="353599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20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1634</TotalTime>
  <Words>271</Words>
  <Application>Microsoft Office PowerPoint</Application>
  <PresentationFormat>Personalizado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 rojas</dc:creator>
  <cp:lastModifiedBy>Juan</cp:lastModifiedBy>
  <cp:revision>50</cp:revision>
  <dcterms:created xsi:type="dcterms:W3CDTF">2022-03-19T13:21:20Z</dcterms:created>
  <dcterms:modified xsi:type="dcterms:W3CDTF">2022-05-17T02:51:24Z</dcterms:modified>
</cp:coreProperties>
</file>