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17.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0.xml.rels" ContentType="application/vnd.openxmlformats-package.relationships+xml"/>
  <Override PartName="/ppt/slideLayouts/_rels/slideLayout23.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31" name="PlaceHolder 2"/>
          <p:cNvSpPr>
            <a:spLocks noGrp="1"/>
          </p:cNvSpPr>
          <p:nvPr>
            <p:ph type="body"/>
          </p:nvPr>
        </p:nvSpPr>
        <p:spPr>
          <a:xfrm>
            <a:off x="1297440" y="156744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32" name="PlaceHolder 3"/>
          <p:cNvSpPr>
            <a:spLocks noGrp="1"/>
          </p:cNvSpPr>
          <p:nvPr>
            <p:ph type="body"/>
          </p:nvPr>
        </p:nvSpPr>
        <p:spPr>
          <a:xfrm>
            <a:off x="1297440" y="308772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34"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35"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36" name="PlaceHolder 4"/>
          <p:cNvSpPr>
            <a:spLocks noGrp="1"/>
          </p:cNvSpPr>
          <p:nvPr>
            <p:ph type="body"/>
          </p:nvPr>
        </p:nvSpPr>
        <p:spPr>
          <a:xfrm>
            <a:off x="129744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37" name="PlaceHolder 5"/>
          <p:cNvSpPr>
            <a:spLocks noGrp="1"/>
          </p:cNvSpPr>
          <p:nvPr>
            <p:ph type="body"/>
          </p:nvPr>
        </p:nvSpPr>
        <p:spPr>
          <a:xfrm>
            <a:off x="490428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39" name="PlaceHolder 2"/>
          <p:cNvSpPr>
            <a:spLocks noGrp="1"/>
          </p:cNvSpPr>
          <p:nvPr>
            <p:ph type="body"/>
          </p:nvPr>
        </p:nvSpPr>
        <p:spPr>
          <a:xfrm>
            <a:off x="129744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40" name="PlaceHolder 3"/>
          <p:cNvSpPr>
            <a:spLocks noGrp="1"/>
          </p:cNvSpPr>
          <p:nvPr>
            <p:ph type="body"/>
          </p:nvPr>
        </p:nvSpPr>
        <p:spPr>
          <a:xfrm>
            <a:off x="367740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41" name="PlaceHolder 4"/>
          <p:cNvSpPr>
            <a:spLocks noGrp="1"/>
          </p:cNvSpPr>
          <p:nvPr>
            <p:ph type="body"/>
          </p:nvPr>
        </p:nvSpPr>
        <p:spPr>
          <a:xfrm>
            <a:off x="605736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42" name="PlaceHolder 5"/>
          <p:cNvSpPr>
            <a:spLocks noGrp="1"/>
          </p:cNvSpPr>
          <p:nvPr>
            <p:ph type="body"/>
          </p:nvPr>
        </p:nvSpPr>
        <p:spPr>
          <a:xfrm>
            <a:off x="129744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43" name="PlaceHolder 6"/>
          <p:cNvSpPr>
            <a:spLocks noGrp="1"/>
          </p:cNvSpPr>
          <p:nvPr>
            <p:ph type="body"/>
          </p:nvPr>
        </p:nvSpPr>
        <p:spPr>
          <a:xfrm>
            <a:off x="367740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44" name="PlaceHolder 7"/>
          <p:cNvSpPr>
            <a:spLocks noGrp="1"/>
          </p:cNvSpPr>
          <p:nvPr>
            <p:ph type="body"/>
          </p:nvPr>
        </p:nvSpPr>
        <p:spPr>
          <a:xfrm>
            <a:off x="605736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68"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70" name="PlaceHolder 2"/>
          <p:cNvSpPr>
            <a:spLocks noGrp="1"/>
          </p:cNvSpPr>
          <p:nvPr>
            <p:ph type="body"/>
          </p:nvPr>
        </p:nvSpPr>
        <p:spPr>
          <a:xfrm>
            <a:off x="1297440" y="1567440"/>
            <a:ext cx="7038720" cy="2910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72" name="PlaceHolder 2"/>
          <p:cNvSpPr>
            <a:spLocks noGrp="1"/>
          </p:cNvSpPr>
          <p:nvPr>
            <p:ph type="body"/>
          </p:nvPr>
        </p:nvSpPr>
        <p:spPr>
          <a:xfrm>
            <a:off x="129744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73" name="PlaceHolder 3"/>
          <p:cNvSpPr>
            <a:spLocks noGrp="1"/>
          </p:cNvSpPr>
          <p:nvPr>
            <p:ph type="body"/>
          </p:nvPr>
        </p:nvSpPr>
        <p:spPr>
          <a:xfrm>
            <a:off x="490428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77"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78" name="PlaceHolder 3"/>
          <p:cNvSpPr>
            <a:spLocks noGrp="1"/>
          </p:cNvSpPr>
          <p:nvPr>
            <p:ph type="body"/>
          </p:nvPr>
        </p:nvSpPr>
        <p:spPr>
          <a:xfrm>
            <a:off x="490428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79" name="PlaceHolder 4"/>
          <p:cNvSpPr>
            <a:spLocks noGrp="1"/>
          </p:cNvSpPr>
          <p:nvPr>
            <p:ph type="body"/>
          </p:nvPr>
        </p:nvSpPr>
        <p:spPr>
          <a:xfrm>
            <a:off x="129744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0"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81" name="PlaceHolder 2"/>
          <p:cNvSpPr>
            <a:spLocks noGrp="1"/>
          </p:cNvSpPr>
          <p:nvPr>
            <p:ph type="body"/>
          </p:nvPr>
        </p:nvSpPr>
        <p:spPr>
          <a:xfrm>
            <a:off x="129744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82"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83" name="PlaceHolder 4"/>
          <p:cNvSpPr>
            <a:spLocks noGrp="1"/>
          </p:cNvSpPr>
          <p:nvPr>
            <p:ph type="body"/>
          </p:nvPr>
        </p:nvSpPr>
        <p:spPr>
          <a:xfrm>
            <a:off x="490428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85"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86"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87" name="PlaceHolder 4"/>
          <p:cNvSpPr>
            <a:spLocks noGrp="1"/>
          </p:cNvSpPr>
          <p:nvPr>
            <p:ph type="body"/>
          </p:nvPr>
        </p:nvSpPr>
        <p:spPr>
          <a:xfrm>
            <a:off x="1297440" y="308772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89" name="PlaceHolder 2"/>
          <p:cNvSpPr>
            <a:spLocks noGrp="1"/>
          </p:cNvSpPr>
          <p:nvPr>
            <p:ph type="body"/>
          </p:nvPr>
        </p:nvSpPr>
        <p:spPr>
          <a:xfrm>
            <a:off x="1297440" y="156744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90" name="PlaceHolder 3"/>
          <p:cNvSpPr>
            <a:spLocks noGrp="1"/>
          </p:cNvSpPr>
          <p:nvPr>
            <p:ph type="body"/>
          </p:nvPr>
        </p:nvSpPr>
        <p:spPr>
          <a:xfrm>
            <a:off x="1297440" y="308772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92"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93"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94" name="PlaceHolder 4"/>
          <p:cNvSpPr>
            <a:spLocks noGrp="1"/>
          </p:cNvSpPr>
          <p:nvPr>
            <p:ph type="body"/>
          </p:nvPr>
        </p:nvSpPr>
        <p:spPr>
          <a:xfrm>
            <a:off x="129744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95" name="PlaceHolder 5"/>
          <p:cNvSpPr>
            <a:spLocks noGrp="1"/>
          </p:cNvSpPr>
          <p:nvPr>
            <p:ph type="body"/>
          </p:nvPr>
        </p:nvSpPr>
        <p:spPr>
          <a:xfrm>
            <a:off x="490428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97" name="PlaceHolder 2"/>
          <p:cNvSpPr>
            <a:spLocks noGrp="1"/>
          </p:cNvSpPr>
          <p:nvPr>
            <p:ph type="body"/>
          </p:nvPr>
        </p:nvSpPr>
        <p:spPr>
          <a:xfrm>
            <a:off x="129744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98" name="PlaceHolder 3"/>
          <p:cNvSpPr>
            <a:spLocks noGrp="1"/>
          </p:cNvSpPr>
          <p:nvPr>
            <p:ph type="body"/>
          </p:nvPr>
        </p:nvSpPr>
        <p:spPr>
          <a:xfrm>
            <a:off x="367740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99" name="PlaceHolder 4"/>
          <p:cNvSpPr>
            <a:spLocks noGrp="1"/>
          </p:cNvSpPr>
          <p:nvPr>
            <p:ph type="body"/>
          </p:nvPr>
        </p:nvSpPr>
        <p:spPr>
          <a:xfrm>
            <a:off x="605736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00" name="PlaceHolder 5"/>
          <p:cNvSpPr>
            <a:spLocks noGrp="1"/>
          </p:cNvSpPr>
          <p:nvPr>
            <p:ph type="body"/>
          </p:nvPr>
        </p:nvSpPr>
        <p:spPr>
          <a:xfrm>
            <a:off x="129744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01" name="PlaceHolder 6"/>
          <p:cNvSpPr>
            <a:spLocks noGrp="1"/>
          </p:cNvSpPr>
          <p:nvPr>
            <p:ph type="body"/>
          </p:nvPr>
        </p:nvSpPr>
        <p:spPr>
          <a:xfrm>
            <a:off x="367740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02" name="PlaceHolder 7"/>
          <p:cNvSpPr>
            <a:spLocks noGrp="1"/>
          </p:cNvSpPr>
          <p:nvPr>
            <p:ph type="body"/>
          </p:nvPr>
        </p:nvSpPr>
        <p:spPr>
          <a:xfrm>
            <a:off x="605736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9"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10" name="PlaceHolder 2"/>
          <p:cNvSpPr>
            <a:spLocks noGrp="1"/>
          </p:cNvSpPr>
          <p:nvPr>
            <p:ph type="subTitle"/>
          </p:nvPr>
        </p:nvSpPr>
        <p:spPr>
          <a:xfrm>
            <a:off x="1297440" y="1567440"/>
            <a:ext cx="7038720" cy="291096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12" name="PlaceHolder 2"/>
          <p:cNvSpPr>
            <a:spLocks noGrp="1"/>
          </p:cNvSpPr>
          <p:nvPr>
            <p:ph type="body"/>
          </p:nvPr>
        </p:nvSpPr>
        <p:spPr>
          <a:xfrm>
            <a:off x="1297440" y="1567440"/>
            <a:ext cx="7038720" cy="2910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14" name="PlaceHolder 2"/>
          <p:cNvSpPr>
            <a:spLocks noGrp="1"/>
          </p:cNvSpPr>
          <p:nvPr>
            <p:ph type="body"/>
          </p:nvPr>
        </p:nvSpPr>
        <p:spPr>
          <a:xfrm>
            <a:off x="129744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115" name="PlaceHolder 3"/>
          <p:cNvSpPr>
            <a:spLocks noGrp="1"/>
          </p:cNvSpPr>
          <p:nvPr>
            <p:ph type="body"/>
          </p:nvPr>
        </p:nvSpPr>
        <p:spPr>
          <a:xfrm>
            <a:off x="490428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2" name="PlaceHolder 2"/>
          <p:cNvSpPr>
            <a:spLocks noGrp="1"/>
          </p:cNvSpPr>
          <p:nvPr>
            <p:ph type="body"/>
          </p:nvPr>
        </p:nvSpPr>
        <p:spPr>
          <a:xfrm>
            <a:off x="1297440" y="1567440"/>
            <a:ext cx="7038720" cy="2910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7"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19"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20" name="PlaceHolder 3"/>
          <p:cNvSpPr>
            <a:spLocks noGrp="1"/>
          </p:cNvSpPr>
          <p:nvPr>
            <p:ph type="body"/>
          </p:nvPr>
        </p:nvSpPr>
        <p:spPr>
          <a:xfrm>
            <a:off x="490428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121" name="PlaceHolder 4"/>
          <p:cNvSpPr>
            <a:spLocks noGrp="1"/>
          </p:cNvSpPr>
          <p:nvPr>
            <p:ph type="body"/>
          </p:nvPr>
        </p:nvSpPr>
        <p:spPr>
          <a:xfrm>
            <a:off x="129744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23" name="PlaceHolder 2"/>
          <p:cNvSpPr>
            <a:spLocks noGrp="1"/>
          </p:cNvSpPr>
          <p:nvPr>
            <p:ph type="body"/>
          </p:nvPr>
        </p:nvSpPr>
        <p:spPr>
          <a:xfrm>
            <a:off x="129744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124"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25" name="PlaceHolder 4"/>
          <p:cNvSpPr>
            <a:spLocks noGrp="1"/>
          </p:cNvSpPr>
          <p:nvPr>
            <p:ph type="body"/>
          </p:nvPr>
        </p:nvSpPr>
        <p:spPr>
          <a:xfrm>
            <a:off x="490428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27"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28"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29" name="PlaceHolder 4"/>
          <p:cNvSpPr>
            <a:spLocks noGrp="1"/>
          </p:cNvSpPr>
          <p:nvPr>
            <p:ph type="body"/>
          </p:nvPr>
        </p:nvSpPr>
        <p:spPr>
          <a:xfrm>
            <a:off x="1297440" y="308772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31" name="PlaceHolder 2"/>
          <p:cNvSpPr>
            <a:spLocks noGrp="1"/>
          </p:cNvSpPr>
          <p:nvPr>
            <p:ph type="body"/>
          </p:nvPr>
        </p:nvSpPr>
        <p:spPr>
          <a:xfrm>
            <a:off x="1297440" y="156744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32" name="PlaceHolder 3"/>
          <p:cNvSpPr>
            <a:spLocks noGrp="1"/>
          </p:cNvSpPr>
          <p:nvPr>
            <p:ph type="body"/>
          </p:nvPr>
        </p:nvSpPr>
        <p:spPr>
          <a:xfrm>
            <a:off x="1297440" y="308772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34"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35"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36" name="PlaceHolder 4"/>
          <p:cNvSpPr>
            <a:spLocks noGrp="1"/>
          </p:cNvSpPr>
          <p:nvPr>
            <p:ph type="body"/>
          </p:nvPr>
        </p:nvSpPr>
        <p:spPr>
          <a:xfrm>
            <a:off x="129744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37" name="PlaceHolder 5"/>
          <p:cNvSpPr>
            <a:spLocks noGrp="1"/>
          </p:cNvSpPr>
          <p:nvPr>
            <p:ph type="body"/>
          </p:nvPr>
        </p:nvSpPr>
        <p:spPr>
          <a:xfrm>
            <a:off x="490428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39" name="PlaceHolder 2"/>
          <p:cNvSpPr>
            <a:spLocks noGrp="1"/>
          </p:cNvSpPr>
          <p:nvPr>
            <p:ph type="body"/>
          </p:nvPr>
        </p:nvSpPr>
        <p:spPr>
          <a:xfrm>
            <a:off x="129744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40" name="PlaceHolder 3"/>
          <p:cNvSpPr>
            <a:spLocks noGrp="1"/>
          </p:cNvSpPr>
          <p:nvPr>
            <p:ph type="body"/>
          </p:nvPr>
        </p:nvSpPr>
        <p:spPr>
          <a:xfrm>
            <a:off x="367740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41" name="PlaceHolder 4"/>
          <p:cNvSpPr>
            <a:spLocks noGrp="1"/>
          </p:cNvSpPr>
          <p:nvPr>
            <p:ph type="body"/>
          </p:nvPr>
        </p:nvSpPr>
        <p:spPr>
          <a:xfrm>
            <a:off x="6057360" y="156744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42" name="PlaceHolder 5"/>
          <p:cNvSpPr>
            <a:spLocks noGrp="1"/>
          </p:cNvSpPr>
          <p:nvPr>
            <p:ph type="body"/>
          </p:nvPr>
        </p:nvSpPr>
        <p:spPr>
          <a:xfrm>
            <a:off x="129744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43" name="PlaceHolder 6"/>
          <p:cNvSpPr>
            <a:spLocks noGrp="1"/>
          </p:cNvSpPr>
          <p:nvPr>
            <p:ph type="body"/>
          </p:nvPr>
        </p:nvSpPr>
        <p:spPr>
          <a:xfrm>
            <a:off x="367740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144" name="PlaceHolder 7"/>
          <p:cNvSpPr>
            <a:spLocks noGrp="1"/>
          </p:cNvSpPr>
          <p:nvPr>
            <p:ph type="body"/>
          </p:nvPr>
        </p:nvSpPr>
        <p:spPr>
          <a:xfrm>
            <a:off x="6057360" y="3087720"/>
            <a:ext cx="226620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4" name="PlaceHolder 2"/>
          <p:cNvSpPr>
            <a:spLocks noGrp="1"/>
          </p:cNvSpPr>
          <p:nvPr>
            <p:ph type="body"/>
          </p:nvPr>
        </p:nvSpPr>
        <p:spPr>
          <a:xfrm>
            <a:off x="129744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15" name="PlaceHolder 3"/>
          <p:cNvSpPr>
            <a:spLocks noGrp="1"/>
          </p:cNvSpPr>
          <p:nvPr>
            <p:ph type="body"/>
          </p:nvPr>
        </p:nvSpPr>
        <p:spPr>
          <a:xfrm>
            <a:off x="490428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297440" y="393840"/>
            <a:ext cx="7038720" cy="4236480"/>
          </a:xfrm>
          <a:prstGeom prst="rect">
            <a:avLst/>
          </a:prstGeom>
        </p:spPr>
        <p:txBody>
          <a:bodyPr lIns="0" rIns="0" tIns="0" bIns="0" anchor="ct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19"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20" name="PlaceHolder 3"/>
          <p:cNvSpPr>
            <a:spLocks noGrp="1"/>
          </p:cNvSpPr>
          <p:nvPr>
            <p:ph type="body"/>
          </p:nvPr>
        </p:nvSpPr>
        <p:spPr>
          <a:xfrm>
            <a:off x="490428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21" name="PlaceHolder 4"/>
          <p:cNvSpPr>
            <a:spLocks noGrp="1"/>
          </p:cNvSpPr>
          <p:nvPr>
            <p:ph type="body"/>
          </p:nvPr>
        </p:nvSpPr>
        <p:spPr>
          <a:xfrm>
            <a:off x="129744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23" name="PlaceHolder 2"/>
          <p:cNvSpPr>
            <a:spLocks noGrp="1"/>
          </p:cNvSpPr>
          <p:nvPr>
            <p:ph type="body"/>
          </p:nvPr>
        </p:nvSpPr>
        <p:spPr>
          <a:xfrm>
            <a:off x="1297440" y="1567440"/>
            <a:ext cx="3434760" cy="2910960"/>
          </a:xfrm>
          <a:prstGeom prst="rect">
            <a:avLst/>
          </a:prstGeom>
        </p:spPr>
        <p:txBody>
          <a:bodyPr lIns="0" rIns="0" tIns="0" bIns="0">
            <a:normAutofit/>
          </a:bodyPr>
          <a:p>
            <a:endParaRPr b="0" lang="fr-FR" sz="1400" spc="-1" strike="noStrike">
              <a:solidFill>
                <a:srgbClr val="000000"/>
              </a:solidFill>
              <a:latin typeface="Arial"/>
            </a:endParaRPr>
          </a:p>
        </p:txBody>
      </p:sp>
      <p:sp>
        <p:nvSpPr>
          <p:cNvPr id="24"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25" name="PlaceHolder 4"/>
          <p:cNvSpPr>
            <a:spLocks noGrp="1"/>
          </p:cNvSpPr>
          <p:nvPr>
            <p:ph type="body"/>
          </p:nvPr>
        </p:nvSpPr>
        <p:spPr>
          <a:xfrm>
            <a:off x="4904280" y="308772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7440" y="393840"/>
            <a:ext cx="7038720" cy="913680"/>
          </a:xfrm>
          <a:prstGeom prst="rect">
            <a:avLst/>
          </a:prstGeom>
        </p:spPr>
        <p:txBody>
          <a:bodyPr lIns="0" rIns="0" tIns="0" bIns="0" anchor="ctr"/>
          <a:p>
            <a:endParaRPr b="0" lang="fr-FR" sz="1400" spc="-1" strike="noStrike">
              <a:solidFill>
                <a:srgbClr val="000000"/>
              </a:solidFill>
              <a:latin typeface="Arial"/>
            </a:endParaRPr>
          </a:p>
        </p:txBody>
      </p:sp>
      <p:sp>
        <p:nvSpPr>
          <p:cNvPr id="27" name="PlaceHolder 2"/>
          <p:cNvSpPr>
            <a:spLocks noGrp="1"/>
          </p:cNvSpPr>
          <p:nvPr>
            <p:ph type="body"/>
          </p:nvPr>
        </p:nvSpPr>
        <p:spPr>
          <a:xfrm>
            <a:off x="129744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28" name="PlaceHolder 3"/>
          <p:cNvSpPr>
            <a:spLocks noGrp="1"/>
          </p:cNvSpPr>
          <p:nvPr>
            <p:ph type="body"/>
          </p:nvPr>
        </p:nvSpPr>
        <p:spPr>
          <a:xfrm>
            <a:off x="4904280" y="1567440"/>
            <a:ext cx="3434760" cy="1388160"/>
          </a:xfrm>
          <a:prstGeom prst="rect">
            <a:avLst/>
          </a:prstGeom>
        </p:spPr>
        <p:txBody>
          <a:bodyPr lIns="0" rIns="0" tIns="0" bIns="0">
            <a:normAutofit/>
          </a:bodyPr>
          <a:p>
            <a:endParaRPr b="0" lang="fr-FR" sz="1400" spc="-1" strike="noStrike">
              <a:solidFill>
                <a:srgbClr val="000000"/>
              </a:solidFill>
              <a:latin typeface="Arial"/>
            </a:endParaRPr>
          </a:p>
        </p:txBody>
      </p:sp>
      <p:sp>
        <p:nvSpPr>
          <p:cNvPr id="29" name="PlaceHolder 4"/>
          <p:cNvSpPr>
            <a:spLocks noGrp="1"/>
          </p:cNvSpPr>
          <p:nvPr>
            <p:ph type="body"/>
          </p:nvPr>
        </p:nvSpPr>
        <p:spPr>
          <a:xfrm>
            <a:off x="1297440" y="3087720"/>
            <a:ext cx="7038720" cy="1388160"/>
          </a:xfrm>
          <a:prstGeom prst="rect">
            <a:avLst/>
          </a:prstGeom>
        </p:spPr>
        <p:txBody>
          <a:bodyPr lIns="0" rIns="0" tIns="0" bIns="0">
            <a:normAutofit/>
          </a:bodyPr>
          <a:p>
            <a:endParaRPr b="0" lang="fr-F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600" y="0"/>
            <a:ext cx="1643400" cy="1643400"/>
          </a:xfrm>
          <a:prstGeom prst="diagStripe">
            <a:avLst>
              <a:gd name="adj" fmla="val 0"/>
            </a:avLst>
          </a:prstGeom>
          <a:solidFill>
            <a:schemeClr val="lt1">
              <a:alpha val="3030"/>
            </a:schemeClr>
          </a:solidFill>
          <a:ln>
            <a:noFill/>
          </a:ln>
        </p:spPr>
        <p:style>
          <a:lnRef idx="0"/>
          <a:fillRef idx="0"/>
          <a:effectRef idx="0"/>
          <a:fontRef idx="minor"/>
        </p:style>
      </p:sp>
      <p:grpSp>
        <p:nvGrpSpPr>
          <p:cNvPr id="1" name="Group 2"/>
          <p:cNvGrpSpPr/>
          <p:nvPr/>
        </p:nvGrpSpPr>
        <p:grpSpPr>
          <a:xfrm>
            <a:off x="0" y="1080"/>
            <a:ext cx="5153400" cy="5133960"/>
            <a:chOff x="0" y="1080"/>
            <a:chExt cx="5153400" cy="5133960"/>
          </a:xfrm>
        </p:grpSpPr>
        <p:sp>
          <p:nvSpPr>
            <p:cNvPr id="2" name="CustomShape 3"/>
            <p:cNvSpPr/>
            <p:nvPr/>
          </p:nvSpPr>
          <p:spPr>
            <a:xfrm rot="16200000">
              <a:off x="9720" y="-8280"/>
              <a:ext cx="5133960" cy="5153400"/>
            </a:xfrm>
            <a:prstGeom prst="diagStripe">
              <a:avLst>
                <a:gd name="adj" fmla="val 50000"/>
              </a:avLst>
            </a:prstGeom>
            <a:solidFill>
              <a:schemeClr val="lt1">
                <a:alpha val="3030"/>
              </a:schemeClr>
            </a:solidFill>
            <a:ln>
              <a:noFill/>
            </a:ln>
          </p:spPr>
          <p:style>
            <a:lnRef idx="0"/>
            <a:fillRef idx="0"/>
            <a:effectRef idx="0"/>
            <a:fontRef idx="minor"/>
          </p:style>
        </p:sp>
        <p:sp>
          <p:nvSpPr>
            <p:cNvPr id="3" name="CustomShape 4"/>
            <p:cNvSpPr/>
            <p:nvPr/>
          </p:nvSpPr>
          <p:spPr>
            <a:xfrm rot="16200000">
              <a:off x="7200" y="1135080"/>
              <a:ext cx="3981960" cy="3996720"/>
            </a:xfrm>
            <a:prstGeom prst="diagStripe">
              <a:avLst>
                <a:gd name="adj" fmla="val 58774"/>
              </a:avLst>
            </a:prstGeom>
            <a:solidFill>
              <a:schemeClr val="lt1">
                <a:alpha val="3030"/>
              </a:schemeClr>
            </a:solidFill>
            <a:ln>
              <a:noFill/>
            </a:ln>
          </p:spPr>
          <p:style>
            <a:lnRef idx="0"/>
            <a:fillRef idx="0"/>
            <a:effectRef idx="0"/>
            <a:fontRef idx="minor"/>
          </p:style>
        </p:sp>
        <p:sp>
          <p:nvSpPr>
            <p:cNvPr id="4" name="CustomShape 5"/>
            <p:cNvSpPr/>
            <p:nvPr/>
          </p:nvSpPr>
          <p:spPr>
            <a:xfrm rot="16200000">
              <a:off x="5760" y="-2880"/>
              <a:ext cx="2291040" cy="2299680"/>
            </a:xfrm>
            <a:prstGeom prst="diagStripe">
              <a:avLst>
                <a:gd name="adj" fmla="val 50000"/>
              </a:avLst>
            </a:prstGeom>
            <a:solidFill>
              <a:schemeClr val="accent1"/>
            </a:solidFill>
            <a:ln>
              <a:noFill/>
            </a:ln>
          </p:spPr>
          <p:style>
            <a:lnRef idx="0"/>
            <a:fillRef idx="0"/>
            <a:effectRef idx="0"/>
            <a:fontRef idx="minor"/>
          </p:style>
        </p:sp>
        <p:sp>
          <p:nvSpPr>
            <p:cNvPr id="5" name="CustomShape 6"/>
            <p:cNvSpPr/>
            <p:nvPr/>
          </p:nvSpPr>
          <p:spPr>
            <a:xfrm flipH="1">
              <a:off x="652680" y="588240"/>
              <a:ext cx="2299680" cy="2291040"/>
            </a:xfrm>
            <a:prstGeom prst="diagStripe">
              <a:avLst>
                <a:gd name="adj" fmla="val 50000"/>
              </a:avLst>
            </a:prstGeom>
            <a:solidFill>
              <a:schemeClr val="lt2"/>
            </a:solidFill>
            <a:ln>
              <a:noFill/>
            </a:ln>
          </p:spPr>
          <p:style>
            <a:lnRef idx="0"/>
            <a:fillRef idx="0"/>
            <a:effectRef idx="0"/>
            <a:fontRef idx="minor"/>
          </p:style>
        </p:sp>
      </p:grpSp>
      <p:sp>
        <p:nvSpPr>
          <p:cNvPr id="6" name="PlaceHolder 7"/>
          <p:cNvSpPr>
            <a:spLocks noGrp="1"/>
          </p:cNvSpPr>
          <p:nvPr>
            <p:ph type="title"/>
          </p:nvPr>
        </p:nvSpPr>
        <p:spPr>
          <a:xfrm>
            <a:off x="3537000" y="1578240"/>
            <a:ext cx="5017320" cy="1578600"/>
          </a:xfrm>
          <a:prstGeom prst="rect">
            <a:avLst/>
          </a:prstGeom>
        </p:spPr>
        <p:txBody>
          <a:bodyPr tIns="91440" bIns="91440">
            <a:normAutofit/>
          </a:bodyPr>
          <a:p>
            <a:r>
              <a:rPr b="0" lang="fr-FR" sz="4000" spc="-1" strike="noStrike">
                <a:solidFill>
                  <a:srgbClr val="000000"/>
                </a:solidFill>
                <a:latin typeface="Arial"/>
              </a:rPr>
              <a:t>Click to edit the title text </a:t>
            </a:r>
            <a:r>
              <a:rPr b="0" lang="fr-FR" sz="4000" spc="-1" strike="noStrike">
                <a:solidFill>
                  <a:srgbClr val="000000"/>
                </a:solidFill>
                <a:latin typeface="Arial"/>
              </a:rPr>
              <a:t>format</a:t>
            </a:r>
            <a:endParaRPr b="0" lang="fr-FR" sz="4000" spc="-1" strike="noStrike">
              <a:solidFill>
                <a:srgbClr val="000000"/>
              </a:solidFill>
              <a:latin typeface="Arial"/>
            </a:endParaRPr>
          </a:p>
        </p:txBody>
      </p:sp>
      <p:sp>
        <p:nvSpPr>
          <p:cNvPr id="7" name="PlaceHolder 8"/>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935A8CE3-3759-4B5D-813C-DB5D5E54F916}" type="slidenum">
              <a:rPr b="0" lang="fr-FR" sz="1000" spc="-1" strike="noStrike">
                <a:solidFill>
                  <a:srgbClr val="ffffff"/>
                </a:solidFill>
                <a:latin typeface="Lato"/>
                <a:ea typeface="Lato"/>
              </a:rPr>
              <a:t>&lt;number&gt;</a:t>
            </a:fld>
            <a:endParaRPr b="0" lang="fr-FR" sz="1000" spc="-1" strike="noStrike">
              <a:latin typeface="Times New Roman"/>
            </a:endParaRPr>
          </a:p>
        </p:txBody>
      </p:sp>
      <p:sp>
        <p:nvSpPr>
          <p:cNvPr id="8" name="PlaceHolder 9"/>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5" name="Group 1"/>
          <p:cNvGrpSpPr/>
          <p:nvPr/>
        </p:nvGrpSpPr>
        <p:grpSpPr>
          <a:xfrm>
            <a:off x="4406760" y="0"/>
            <a:ext cx="4737240" cy="5142960"/>
            <a:chOff x="4406760" y="0"/>
            <a:chExt cx="4737240" cy="5142960"/>
          </a:xfrm>
        </p:grpSpPr>
        <p:sp>
          <p:nvSpPr>
            <p:cNvPr id="46" name="CustomShape 2"/>
            <p:cNvSpPr/>
            <p:nvPr/>
          </p:nvSpPr>
          <p:spPr>
            <a:xfrm rot="5400000">
              <a:off x="4408200" y="-1800"/>
              <a:ext cx="4733640" cy="4737240"/>
            </a:xfrm>
            <a:prstGeom prst="diagStripe">
              <a:avLst>
                <a:gd name="adj" fmla="val 49469"/>
              </a:avLst>
            </a:prstGeom>
            <a:solidFill>
              <a:schemeClr val="lt1">
                <a:alpha val="3460"/>
              </a:schemeClr>
            </a:solidFill>
            <a:ln>
              <a:noFill/>
            </a:ln>
          </p:spPr>
          <p:style>
            <a:lnRef idx="0"/>
            <a:fillRef idx="0"/>
            <a:effectRef idx="0"/>
            <a:fontRef idx="minor"/>
          </p:style>
        </p:sp>
        <p:sp>
          <p:nvSpPr>
            <p:cNvPr id="47" name="CustomShape 3"/>
            <p:cNvSpPr/>
            <p:nvPr/>
          </p:nvSpPr>
          <p:spPr>
            <a:xfrm rot="5400000">
              <a:off x="4841280" y="5400"/>
              <a:ext cx="4297680" cy="4286520"/>
            </a:xfrm>
            <a:prstGeom prst="diagStripe">
              <a:avLst>
                <a:gd name="adj" fmla="val 0"/>
              </a:avLst>
            </a:prstGeom>
            <a:solidFill>
              <a:schemeClr val="lt1">
                <a:alpha val="3460"/>
              </a:schemeClr>
            </a:solidFill>
            <a:ln>
              <a:noFill/>
            </a:ln>
          </p:spPr>
          <p:style>
            <a:lnRef idx="0"/>
            <a:fillRef idx="0"/>
            <a:effectRef idx="0"/>
            <a:fontRef idx="minor"/>
          </p:style>
        </p:sp>
        <p:sp>
          <p:nvSpPr>
            <p:cNvPr id="48" name="CustomShape 4"/>
            <p:cNvSpPr/>
            <p:nvPr/>
          </p:nvSpPr>
          <p:spPr>
            <a:xfrm rot="16200000">
              <a:off x="5618520" y="12366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49" name="CustomShape 5"/>
            <p:cNvSpPr/>
            <p:nvPr/>
          </p:nvSpPr>
          <p:spPr>
            <a:xfrm flipH="1">
              <a:off x="5850000" y="144396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0" name="CustomShape 6"/>
            <p:cNvSpPr/>
            <p:nvPr/>
          </p:nvSpPr>
          <p:spPr>
            <a:xfrm rot="16200000">
              <a:off x="5987160" y="24696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1" name="CustomShape 7"/>
            <p:cNvSpPr/>
            <p:nvPr/>
          </p:nvSpPr>
          <p:spPr>
            <a:xfrm flipH="1">
              <a:off x="6222240" y="267696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2" name="CustomShape 8"/>
            <p:cNvSpPr/>
            <p:nvPr/>
          </p:nvSpPr>
          <p:spPr>
            <a:xfrm rot="16200000">
              <a:off x="6675480" y="186228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3" name="CustomShape 9"/>
            <p:cNvSpPr/>
            <p:nvPr/>
          </p:nvSpPr>
          <p:spPr>
            <a:xfrm flipH="1">
              <a:off x="6908040" y="2069640"/>
              <a:ext cx="808560" cy="808560"/>
            </a:xfrm>
            <a:prstGeom prst="diagStripe">
              <a:avLst>
                <a:gd name="adj" fmla="val 50000"/>
              </a:avLst>
            </a:prstGeom>
            <a:solidFill>
              <a:schemeClr val="lt2"/>
            </a:solidFill>
            <a:ln>
              <a:noFill/>
            </a:ln>
          </p:spPr>
          <p:style>
            <a:lnRef idx="0"/>
            <a:fillRef idx="0"/>
            <a:effectRef idx="0"/>
            <a:fontRef idx="minor"/>
          </p:style>
        </p:sp>
        <p:sp>
          <p:nvSpPr>
            <p:cNvPr id="54" name="CustomShape 10"/>
            <p:cNvSpPr/>
            <p:nvPr/>
          </p:nvSpPr>
          <p:spPr>
            <a:xfrm rot="16200000">
              <a:off x="6861240" y="247788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5" name="CustomShape 11"/>
            <p:cNvSpPr/>
            <p:nvPr/>
          </p:nvSpPr>
          <p:spPr>
            <a:xfrm flipH="1">
              <a:off x="7965360" y="26928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6" name="CustomShape 12"/>
            <p:cNvSpPr/>
            <p:nvPr/>
          </p:nvSpPr>
          <p:spPr>
            <a:xfrm flipH="1">
              <a:off x="8145000" y="330876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7" name="CustomShape 13"/>
            <p:cNvSpPr/>
            <p:nvPr/>
          </p:nvSpPr>
          <p:spPr>
            <a:xfrm rot="16200000">
              <a:off x="7047720" y="309528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8" name="CustomShape 14"/>
            <p:cNvSpPr/>
            <p:nvPr/>
          </p:nvSpPr>
          <p:spPr>
            <a:xfrm flipH="1">
              <a:off x="7276680" y="330264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59" name="CustomShape 15"/>
            <p:cNvSpPr/>
            <p:nvPr/>
          </p:nvSpPr>
          <p:spPr>
            <a:xfrm rot="16200000">
              <a:off x="7227360" y="3710880"/>
              <a:ext cx="808560" cy="808560"/>
            </a:xfrm>
            <a:prstGeom prst="diagStripe">
              <a:avLst>
                <a:gd name="adj" fmla="val 50000"/>
              </a:avLst>
            </a:prstGeom>
            <a:solidFill>
              <a:schemeClr val="accent1"/>
            </a:solidFill>
            <a:ln>
              <a:noFill/>
            </a:ln>
          </p:spPr>
          <p:style>
            <a:lnRef idx="0"/>
            <a:fillRef idx="0"/>
            <a:effectRef idx="0"/>
            <a:fontRef idx="minor"/>
          </p:style>
        </p:sp>
        <p:sp>
          <p:nvSpPr>
            <p:cNvPr id="60" name="CustomShape 16"/>
            <p:cNvSpPr/>
            <p:nvPr/>
          </p:nvSpPr>
          <p:spPr>
            <a:xfrm flipH="1">
              <a:off x="7462440" y="391824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61" name="CustomShape 17"/>
            <p:cNvSpPr/>
            <p:nvPr/>
          </p:nvSpPr>
          <p:spPr>
            <a:xfrm rot="16200000">
              <a:off x="8102520" y="37188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62" name="CustomShape 18"/>
            <p:cNvSpPr/>
            <p:nvPr/>
          </p:nvSpPr>
          <p:spPr>
            <a:xfrm flipH="1">
              <a:off x="8334360" y="3925800"/>
              <a:ext cx="808560" cy="808560"/>
            </a:xfrm>
            <a:prstGeom prst="diagStripe">
              <a:avLst>
                <a:gd name="adj" fmla="val 50000"/>
              </a:avLst>
            </a:prstGeom>
            <a:solidFill>
              <a:schemeClr val="lt1">
                <a:alpha val="7310"/>
              </a:schemeClr>
            </a:solidFill>
            <a:ln>
              <a:noFill/>
            </a:ln>
          </p:spPr>
          <p:style>
            <a:lnRef idx="0"/>
            <a:fillRef idx="0"/>
            <a:effectRef idx="0"/>
            <a:fontRef idx="minor"/>
          </p:style>
        </p:sp>
        <p:sp>
          <p:nvSpPr>
            <p:cNvPr id="63" name="CustomShape 19"/>
            <p:cNvSpPr/>
            <p:nvPr/>
          </p:nvSpPr>
          <p:spPr>
            <a:xfrm rot="16200000">
              <a:off x="8288280" y="4334400"/>
              <a:ext cx="808560" cy="808560"/>
            </a:xfrm>
            <a:prstGeom prst="diagStripe">
              <a:avLst>
                <a:gd name="adj" fmla="val 50000"/>
              </a:avLst>
            </a:prstGeom>
            <a:solidFill>
              <a:schemeClr val="lt1">
                <a:alpha val="7310"/>
              </a:schemeClr>
            </a:solidFill>
            <a:ln>
              <a:noFill/>
            </a:ln>
          </p:spPr>
          <p:style>
            <a:lnRef idx="0"/>
            <a:fillRef idx="0"/>
            <a:effectRef idx="0"/>
            <a:fontRef idx="minor"/>
          </p:style>
        </p:sp>
      </p:grpSp>
      <p:sp>
        <p:nvSpPr>
          <p:cNvPr id="64" name="PlaceHolder 20"/>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566D17B2-910A-418C-BF40-D84370EDABD5}" type="slidenum">
              <a:rPr b="0" lang="fr-FR" sz="1000" spc="-1" strike="noStrike">
                <a:solidFill>
                  <a:srgbClr val="ffffff"/>
                </a:solidFill>
                <a:latin typeface="Lato"/>
                <a:ea typeface="Lato"/>
              </a:rPr>
              <a:t>&lt;number&gt;</a:t>
            </a:fld>
            <a:endParaRPr b="0" lang="fr-FR" sz="1000" spc="-1" strike="noStrike">
              <a:latin typeface="Times New Roman"/>
            </a:endParaRPr>
          </a:p>
        </p:txBody>
      </p:sp>
      <p:sp>
        <p:nvSpPr>
          <p:cNvPr id="65" name="PlaceHolder 21"/>
          <p:cNvSpPr>
            <a:spLocks noGrp="1"/>
          </p:cNvSpPr>
          <p:nvPr>
            <p:ph type="title"/>
          </p:nvPr>
        </p:nvSpPr>
        <p:spPr>
          <a:xfrm>
            <a:off x="1297440" y="393840"/>
            <a:ext cx="7038720" cy="913680"/>
          </a:xfrm>
          <a:prstGeom prst="rect">
            <a:avLst/>
          </a:prstGeom>
        </p:spPr>
        <p:txBody>
          <a:bodyPr tIns="91440" bIns="91440">
            <a:normAutofit/>
          </a:bodyPr>
          <a:p>
            <a:r>
              <a:rPr b="0" lang="fr-FR" sz="2400" spc="-1" strike="noStrike">
                <a:solidFill>
                  <a:srgbClr val="000000"/>
                </a:solidFill>
                <a:latin typeface="Arial"/>
              </a:rPr>
              <a:t>Click to edit the title text format</a:t>
            </a:r>
            <a:endParaRPr b="0" lang="fr-FR" sz="2400" spc="-1" strike="noStrike">
              <a:solidFill>
                <a:srgbClr val="000000"/>
              </a:solidFill>
              <a:latin typeface="Arial"/>
            </a:endParaRPr>
          </a:p>
        </p:txBody>
      </p:sp>
      <p:sp>
        <p:nvSpPr>
          <p:cNvPr id="66" name="PlaceHolder 2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103" name="Group 1"/>
          <p:cNvGrpSpPr/>
          <p:nvPr/>
        </p:nvGrpSpPr>
        <p:grpSpPr>
          <a:xfrm>
            <a:off x="0" y="381240"/>
            <a:ext cx="1037520" cy="1015920"/>
            <a:chOff x="0" y="381240"/>
            <a:chExt cx="1037520" cy="1015920"/>
          </a:xfrm>
        </p:grpSpPr>
        <p:sp>
          <p:nvSpPr>
            <p:cNvPr id="104" name="CustomShape 2"/>
            <p:cNvSpPr/>
            <p:nvPr/>
          </p:nvSpPr>
          <p:spPr>
            <a:xfrm rot="16200000">
              <a:off x="0" y="381240"/>
              <a:ext cx="808560" cy="808560"/>
            </a:xfrm>
            <a:prstGeom prst="diagStripe">
              <a:avLst>
                <a:gd name="adj" fmla="val 50000"/>
              </a:avLst>
            </a:prstGeom>
            <a:solidFill>
              <a:schemeClr val="accent1"/>
            </a:solidFill>
            <a:ln>
              <a:noFill/>
            </a:ln>
          </p:spPr>
          <p:style>
            <a:lnRef idx="0"/>
            <a:fillRef idx="0"/>
            <a:effectRef idx="0"/>
            <a:fontRef idx="minor"/>
          </p:style>
        </p:sp>
        <p:sp>
          <p:nvSpPr>
            <p:cNvPr id="105" name="CustomShape 3"/>
            <p:cNvSpPr/>
            <p:nvPr/>
          </p:nvSpPr>
          <p:spPr>
            <a:xfrm flipH="1">
              <a:off x="228960" y="588600"/>
              <a:ext cx="808560" cy="808560"/>
            </a:xfrm>
            <a:prstGeom prst="diagStripe">
              <a:avLst>
                <a:gd name="adj" fmla="val 50000"/>
              </a:avLst>
            </a:prstGeom>
            <a:solidFill>
              <a:schemeClr val="lt2"/>
            </a:solidFill>
            <a:ln>
              <a:noFill/>
            </a:ln>
          </p:spPr>
          <p:style>
            <a:lnRef idx="0"/>
            <a:fillRef idx="0"/>
            <a:effectRef idx="0"/>
            <a:fontRef idx="minor"/>
          </p:style>
        </p:sp>
      </p:grpSp>
      <p:sp>
        <p:nvSpPr>
          <p:cNvPr id="106" name="PlaceHolder 4"/>
          <p:cNvSpPr>
            <a:spLocks noGrp="1"/>
          </p:cNvSpPr>
          <p:nvPr>
            <p:ph type="title"/>
          </p:nvPr>
        </p:nvSpPr>
        <p:spPr>
          <a:xfrm>
            <a:off x="1297440" y="393840"/>
            <a:ext cx="7038720" cy="913680"/>
          </a:xfrm>
          <a:prstGeom prst="rect">
            <a:avLst/>
          </a:prstGeom>
        </p:spPr>
        <p:txBody>
          <a:bodyPr tIns="91440" bIns="91440">
            <a:normAutofit/>
          </a:bodyPr>
          <a:p>
            <a:r>
              <a:rPr b="0" lang="fr-FR" sz="2400" spc="-1" strike="noStrike">
                <a:solidFill>
                  <a:srgbClr val="000000"/>
                </a:solidFill>
                <a:latin typeface="Arial"/>
              </a:rPr>
              <a:t>Click to edit the title text format</a:t>
            </a:r>
            <a:endParaRPr b="0" lang="fr-FR" sz="2400" spc="-1" strike="noStrike">
              <a:solidFill>
                <a:srgbClr val="000000"/>
              </a:solidFill>
              <a:latin typeface="Arial"/>
            </a:endParaRPr>
          </a:p>
        </p:txBody>
      </p:sp>
      <p:sp>
        <p:nvSpPr>
          <p:cNvPr id="107" name="PlaceHolder 5"/>
          <p:cNvSpPr>
            <a:spLocks noGrp="1"/>
          </p:cNvSpPr>
          <p:nvPr>
            <p:ph type="body"/>
          </p:nvPr>
        </p:nvSpPr>
        <p:spPr>
          <a:xfrm>
            <a:off x="1297440" y="1567440"/>
            <a:ext cx="7038720" cy="2910960"/>
          </a:xfrm>
          <a:prstGeom prst="rect">
            <a:avLst/>
          </a:prstGeom>
        </p:spPr>
        <p:txBody>
          <a:bodyPr tIns="91440" bIns="91440">
            <a:normAutofit/>
          </a:bodyPr>
          <a:p>
            <a:pPr marL="432000" indent="-324000">
              <a:spcBef>
                <a:spcPts val="1417"/>
              </a:spcBef>
              <a:buClr>
                <a:srgbClr val="ffffff"/>
              </a:buClr>
              <a:buSzPct val="45000"/>
              <a:buFont typeface="Wingdings" charset="2"/>
              <a:buChar char=""/>
            </a:pPr>
            <a:r>
              <a:rPr b="0" lang="fr-FR" sz="1300" spc="-1" strike="noStrike">
                <a:solidFill>
                  <a:srgbClr val="000000"/>
                </a:solidFill>
                <a:latin typeface="Arial"/>
              </a:rPr>
              <a:t>Click to edit the outline text format</a:t>
            </a:r>
            <a:endParaRPr b="0" lang="fr-FR"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300" spc="-1" strike="noStrike">
                <a:solidFill>
                  <a:srgbClr val="000000"/>
                </a:solidFill>
                <a:latin typeface="Arial"/>
              </a:rPr>
              <a:t>Second Outline Level</a:t>
            </a:r>
            <a:endParaRPr b="0" lang="fr-FR"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300" spc="-1" strike="noStrike">
                <a:solidFill>
                  <a:srgbClr val="000000"/>
                </a:solidFill>
                <a:latin typeface="Arial"/>
              </a:rPr>
              <a:t>Third Outline Level</a:t>
            </a:r>
            <a:endParaRPr b="0" lang="fr-FR"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300" spc="-1" strike="noStrike">
                <a:solidFill>
                  <a:srgbClr val="000000"/>
                </a:solidFill>
                <a:latin typeface="Arial"/>
              </a:rPr>
              <a:t>Fourth Outline Level</a:t>
            </a:r>
            <a:endParaRPr b="0" lang="fr-FR"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300" spc="-1" strike="noStrike">
                <a:solidFill>
                  <a:srgbClr val="000000"/>
                </a:solidFill>
                <a:latin typeface="Arial"/>
              </a:rPr>
              <a:t>Fifth Outline Level</a:t>
            </a:r>
            <a:endParaRPr b="0" lang="fr-FR"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300" spc="-1" strike="noStrike">
                <a:solidFill>
                  <a:srgbClr val="000000"/>
                </a:solidFill>
                <a:latin typeface="Arial"/>
              </a:rPr>
              <a:t>Sixth Outline Level</a:t>
            </a:r>
            <a:endParaRPr b="0" lang="fr-FR"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300" spc="-1" strike="noStrike">
                <a:solidFill>
                  <a:srgbClr val="000000"/>
                </a:solidFill>
                <a:latin typeface="Arial"/>
              </a:rPr>
              <a:t>Seventh Outline Level</a:t>
            </a:r>
            <a:endParaRPr b="0" lang="fr-FR" sz="1300" spc="-1" strike="noStrike">
              <a:solidFill>
                <a:srgbClr val="000000"/>
              </a:solidFill>
              <a:latin typeface="Arial"/>
            </a:endParaRPr>
          </a:p>
        </p:txBody>
      </p:sp>
      <p:sp>
        <p:nvSpPr>
          <p:cNvPr id="108" name="PlaceHolder 6"/>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3C69C01A-34CD-4C7E-96F3-0EDC5868AA4D}" type="slidenum">
              <a:rPr b="0" lang="fr-FR" sz="1000" spc="-1" strike="noStrike">
                <a:solidFill>
                  <a:srgbClr val="ffffff"/>
                </a:solidFill>
                <a:latin typeface="Lato"/>
                <a:ea typeface="Lato"/>
              </a:rPr>
              <a:t>&lt;number&gt;</a:t>
            </a:fld>
            <a:endParaRPr b="0" lang="fr-F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hyperlink" Target="file:///home/terarys/Projet_S8/Algos.pdf" TargetMode="External"/><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909520" y="1594440"/>
            <a:ext cx="6074280" cy="1578600"/>
          </a:xfrm>
          <a:prstGeom prst="rect">
            <a:avLst/>
          </a:prstGeom>
          <a:noFill/>
          <a:ln>
            <a:noFill/>
          </a:ln>
        </p:spPr>
        <p:txBody>
          <a:bodyPr tIns="91440" bIns="91440">
            <a:normAutofit/>
          </a:bodyPr>
          <a:p>
            <a:pPr>
              <a:lnSpc>
                <a:spcPct val="100000"/>
              </a:lnSpc>
            </a:pPr>
            <a:r>
              <a:rPr b="0" lang="fr-FR" sz="4000" spc="-1" strike="noStrike">
                <a:solidFill>
                  <a:srgbClr val="ffffff"/>
                </a:solidFill>
                <a:latin typeface="Montserrat"/>
                <a:ea typeface="Montserrat"/>
              </a:rPr>
              <a:t>Projet PR214 :Robocup @Work – AW2</a:t>
            </a:r>
            <a:endParaRPr b="0" lang="fr-FR" sz="4000" spc="-1" strike="noStrike">
              <a:solidFill>
                <a:srgbClr val="000000"/>
              </a:solidFill>
              <a:latin typeface="Arial"/>
            </a:endParaRPr>
          </a:p>
        </p:txBody>
      </p:sp>
      <p:sp>
        <p:nvSpPr>
          <p:cNvPr id="146" name="TextShape 2"/>
          <p:cNvSpPr txBox="1"/>
          <p:nvPr/>
        </p:nvSpPr>
        <p:spPr>
          <a:xfrm>
            <a:off x="4618080" y="3596760"/>
            <a:ext cx="4365720" cy="1025640"/>
          </a:xfrm>
          <a:prstGeom prst="rect">
            <a:avLst/>
          </a:prstGeom>
          <a:noFill/>
          <a:ln>
            <a:noFill/>
          </a:ln>
        </p:spPr>
        <p:txBody>
          <a:bodyPr tIns="91440" bIns="91440"/>
          <a:p>
            <a:pPr algn="r">
              <a:lnSpc>
                <a:spcPct val="100000"/>
              </a:lnSpc>
            </a:pPr>
            <a:r>
              <a:rPr b="0" lang="fr-FR" sz="2000" spc="-1" strike="noStrike">
                <a:solidFill>
                  <a:srgbClr val="ffffff"/>
                </a:solidFill>
                <a:latin typeface="Montserrat"/>
                <a:ea typeface="Lato"/>
              </a:rPr>
              <a:t>Marius Barrais - Thomas Nieddu</a:t>
            </a:r>
            <a:endParaRPr b="0" lang="fr-FR" sz="2000" spc="-1" strike="noStrike">
              <a:latin typeface="Arial"/>
            </a:endParaRPr>
          </a:p>
          <a:p>
            <a:pPr algn="r">
              <a:lnSpc>
                <a:spcPct val="100000"/>
              </a:lnSpc>
              <a:spcBef>
                <a:spcPts val="1599"/>
              </a:spcBef>
              <a:spcAft>
                <a:spcPts val="1599"/>
              </a:spcAft>
            </a:pPr>
            <a:r>
              <a:rPr b="0" lang="fr-FR" sz="2000" spc="-1" strike="noStrike">
                <a:solidFill>
                  <a:srgbClr val="ffffff"/>
                </a:solidFill>
                <a:latin typeface="Montserrat"/>
                <a:ea typeface="Lato"/>
              </a:rPr>
              <a:t>Soutenance du 25 mai 2021</a:t>
            </a:r>
            <a:endParaRPr b="0" lang="fr-FR"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297440" y="1132560"/>
            <a:ext cx="7038720" cy="486720"/>
          </a:xfrm>
          <a:prstGeom prst="rect">
            <a:avLst/>
          </a:prstGeom>
          <a:noFill/>
          <a:ln>
            <a:noFill/>
          </a:ln>
        </p:spPr>
        <p:txBody>
          <a:bodyPr tIns="91440" bIns="91440">
            <a:normAutofit/>
          </a:bodyPr>
          <a:p>
            <a:pPr>
              <a:lnSpc>
                <a:spcPct val="100000"/>
              </a:lnSpc>
            </a:pPr>
            <a:r>
              <a:rPr b="0" lang="fr-FR" sz="2400" spc="-1" strike="noStrike">
                <a:solidFill>
                  <a:srgbClr val="ffffff"/>
                </a:solidFill>
                <a:latin typeface="Montserrat"/>
                <a:ea typeface="Montserrat"/>
              </a:rPr>
              <a:t>TABLE DES MATIÈRES</a:t>
            </a:r>
            <a:endParaRPr b="0" lang="fr-FR" sz="2400" spc="-1" strike="noStrike">
              <a:solidFill>
                <a:srgbClr val="000000"/>
              </a:solidFill>
              <a:latin typeface="Arial"/>
            </a:endParaRPr>
          </a:p>
        </p:txBody>
      </p:sp>
      <p:sp>
        <p:nvSpPr>
          <p:cNvPr id="148" name="CustomShape 2"/>
          <p:cNvSpPr/>
          <p:nvPr/>
        </p:nvSpPr>
        <p:spPr>
          <a:xfrm>
            <a:off x="1294200" y="2064600"/>
            <a:ext cx="3681360" cy="1943280"/>
          </a:xfrm>
          <a:prstGeom prst="rect">
            <a:avLst/>
          </a:prstGeom>
          <a:noFill/>
          <a:ln>
            <a:noFill/>
          </a:ln>
        </p:spPr>
        <p:style>
          <a:lnRef idx="0"/>
          <a:fillRef idx="0"/>
          <a:effectRef idx="0"/>
          <a:fontRef idx="minor"/>
        </p:style>
        <p:txBody>
          <a:bodyPr tIns="91440" bIns="91440"/>
          <a:p>
            <a:pPr>
              <a:lnSpc>
                <a:spcPct val="150000"/>
              </a:lnSpc>
            </a:pPr>
            <a:r>
              <a:rPr b="0" lang="fr-FR" sz="1400" spc="-1" strike="noStrike">
                <a:solidFill>
                  <a:srgbClr val="7890cd"/>
                </a:solidFill>
                <a:latin typeface="Montserrat"/>
                <a:ea typeface="Montserrat"/>
              </a:rPr>
              <a:t>Introduction</a:t>
            </a:r>
            <a:endParaRPr b="0" lang="fr-FR" sz="1400" spc="-1" strike="noStrike">
              <a:latin typeface="Arial"/>
            </a:endParaRPr>
          </a:p>
          <a:p>
            <a:pPr>
              <a:lnSpc>
                <a:spcPct val="150000"/>
              </a:lnSpc>
            </a:pPr>
            <a:r>
              <a:rPr b="0" lang="fr-FR" sz="1400" spc="-1" strike="noStrike">
                <a:solidFill>
                  <a:srgbClr val="7890cd"/>
                </a:solidFill>
                <a:latin typeface="Montserrat"/>
                <a:ea typeface="Montserrat"/>
              </a:rPr>
              <a:t>Cahier des charges</a:t>
            </a:r>
            <a:endParaRPr b="0" lang="fr-FR" sz="1400" spc="-1" strike="noStrike">
              <a:latin typeface="Arial"/>
            </a:endParaRPr>
          </a:p>
          <a:p>
            <a:pPr>
              <a:lnSpc>
                <a:spcPct val="150000"/>
              </a:lnSpc>
            </a:pPr>
            <a:r>
              <a:rPr b="0" lang="fr-FR" sz="1400" spc="-1" strike="noStrike">
                <a:solidFill>
                  <a:srgbClr val="7890cd"/>
                </a:solidFill>
                <a:latin typeface="Montserrat"/>
                <a:ea typeface="Montserrat"/>
              </a:rPr>
              <a:t>Matériel requis</a:t>
            </a:r>
            <a:endParaRPr b="0" lang="fr-FR" sz="1400" spc="-1" strike="noStrike">
              <a:latin typeface="Arial"/>
            </a:endParaRPr>
          </a:p>
          <a:p>
            <a:pPr>
              <a:lnSpc>
                <a:spcPct val="150000"/>
              </a:lnSpc>
            </a:pPr>
            <a:r>
              <a:rPr b="0" lang="fr-FR" sz="1400" spc="-1" strike="noStrike">
                <a:solidFill>
                  <a:srgbClr val="7890cd"/>
                </a:solidFill>
                <a:latin typeface="Montserrat"/>
                <a:ea typeface="Montserrat"/>
              </a:rPr>
              <a:t>Software Development Kits</a:t>
            </a:r>
            <a:endParaRPr b="0" lang="fr-FR" sz="1400" spc="-1" strike="noStrike">
              <a:latin typeface="Arial"/>
            </a:endParaRPr>
          </a:p>
          <a:p>
            <a:pPr>
              <a:lnSpc>
                <a:spcPct val="150000"/>
              </a:lnSpc>
            </a:pPr>
            <a:r>
              <a:rPr b="0" lang="fr-FR" sz="1400" spc="-1" strike="noStrike">
                <a:solidFill>
                  <a:srgbClr val="7890cd"/>
                </a:solidFill>
                <a:latin typeface="Montserrat"/>
                <a:ea typeface="Montserrat"/>
              </a:rPr>
              <a:t>Algorithmes</a:t>
            </a:r>
            <a:endParaRPr b="0" lang="fr-FR" sz="1400" spc="-1" strike="noStrike">
              <a:latin typeface="Arial"/>
            </a:endParaRPr>
          </a:p>
          <a:p>
            <a:pPr>
              <a:lnSpc>
                <a:spcPct val="150000"/>
              </a:lnSpc>
            </a:pPr>
            <a:r>
              <a:rPr b="0" lang="fr-FR" sz="1400" spc="-1" strike="noStrike">
                <a:solidFill>
                  <a:srgbClr val="7890cd"/>
                </a:solidFill>
                <a:latin typeface="Montserrat"/>
                <a:ea typeface="Montserrat"/>
              </a:rPr>
              <a:t>Conclusion</a:t>
            </a:r>
            <a:endParaRPr b="0" lang="fr-FR"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297440" y="393840"/>
            <a:ext cx="7038720" cy="913680"/>
          </a:xfrm>
          <a:prstGeom prst="rect">
            <a:avLst/>
          </a:prstGeom>
          <a:noFill/>
          <a:ln>
            <a:noFill/>
          </a:ln>
        </p:spPr>
        <p:txBody>
          <a:bodyPr tIns="91440" bIns="91440">
            <a:normAutofit/>
          </a:bodyPr>
          <a:p>
            <a:pPr>
              <a:lnSpc>
                <a:spcPct val="100000"/>
              </a:lnSpc>
            </a:pPr>
            <a:r>
              <a:rPr b="0" lang="fr-FR" sz="2400" spc="-1" strike="noStrike">
                <a:solidFill>
                  <a:srgbClr val="ffffff"/>
                </a:solidFill>
                <a:latin typeface="Montserrat"/>
                <a:ea typeface="Montserrat"/>
              </a:rPr>
              <a:t>Introduction</a:t>
            </a:r>
            <a:endParaRPr b="0" lang="fr-FR" sz="2400" spc="-1" strike="noStrike">
              <a:solidFill>
                <a:srgbClr val="000000"/>
              </a:solidFill>
              <a:latin typeface="Arial"/>
            </a:endParaRPr>
          </a:p>
        </p:txBody>
      </p:sp>
      <p:sp>
        <p:nvSpPr>
          <p:cNvPr id="150" name="TextShape 2"/>
          <p:cNvSpPr txBox="1"/>
          <p:nvPr/>
        </p:nvSpPr>
        <p:spPr>
          <a:xfrm>
            <a:off x="1297440" y="1567440"/>
            <a:ext cx="7038720" cy="2910960"/>
          </a:xfrm>
          <a:prstGeom prst="rect">
            <a:avLst/>
          </a:prstGeom>
          <a:noFill/>
          <a:ln>
            <a:noFill/>
          </a:ln>
        </p:spPr>
        <p:txBody>
          <a:bodyPr tIns="91440" bIns="91440"/>
          <a:p>
            <a:pPr marL="457200" indent="-310680">
              <a:lnSpc>
                <a:spcPct val="115000"/>
              </a:lnSpc>
              <a:buClr>
                <a:srgbClr val="ffffff"/>
              </a:buClr>
              <a:buFont typeface="Lato"/>
              <a:buChar char="●"/>
            </a:pPr>
            <a:r>
              <a:rPr b="0" lang="fr-FR" sz="1300" spc="-1" strike="noStrike">
                <a:solidFill>
                  <a:srgbClr val="7890cd"/>
                </a:solidFill>
                <a:latin typeface="Montserrat"/>
                <a:ea typeface="Lato"/>
              </a:rPr>
              <a:t>Objectifs :</a:t>
            </a:r>
            <a:endParaRPr b="0" lang="fr-FR" sz="13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9aefe"/>
                </a:solidFill>
                <a:latin typeface="Montserrat"/>
                <a:ea typeface="Lato"/>
              </a:rPr>
              <a:t>Coordination avec les membres de l’équipe de l’ESTIA</a:t>
            </a:r>
            <a:endParaRPr b="0" lang="fr-FR" sz="11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9aefe"/>
                </a:solidFill>
                <a:latin typeface="Montserrat"/>
                <a:ea typeface="Lato"/>
              </a:rPr>
              <a:t>Prise en main du bras robot et du gripper</a:t>
            </a:r>
            <a:endParaRPr b="0" lang="fr-FR" sz="11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9aefe"/>
                </a:solidFill>
                <a:latin typeface="Montserrat"/>
                <a:ea typeface="Lato"/>
              </a:rPr>
              <a:t>Prise en main de la caméra de profondeur</a:t>
            </a:r>
            <a:endParaRPr b="0" lang="fr-FR" sz="11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9aefe"/>
                </a:solidFill>
                <a:latin typeface="Montserrat"/>
                <a:ea typeface="Lato"/>
              </a:rPr>
              <a:t>Installation, configuration et utilisation des SDKs</a:t>
            </a:r>
            <a:endParaRPr b="0" lang="fr-FR" sz="11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9aefe"/>
                </a:solidFill>
                <a:latin typeface="Montserrat"/>
                <a:ea typeface="Lato"/>
              </a:rPr>
              <a:t>Programmation d’un scénario utilisant les deux systèmes</a:t>
            </a:r>
            <a:endParaRPr b="0" lang="fr-FR" sz="11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9aefe"/>
                </a:solidFill>
                <a:latin typeface="Montserrat"/>
                <a:ea typeface="Lato"/>
              </a:rPr>
              <a:t>Rédaction d’un rapport détaillé du travail réalisé</a:t>
            </a:r>
            <a:endParaRPr b="0" lang="fr-FR" sz="1100" spc="-1" strike="noStrike">
              <a:solidFill>
                <a:srgbClr val="000000"/>
              </a:solidFill>
              <a:latin typeface="Arial"/>
            </a:endParaRPr>
          </a:p>
          <a:p>
            <a:endParaRPr b="0" lang="fr-FR" sz="1100" spc="-1" strike="noStrike">
              <a:solidFill>
                <a:srgbClr val="000000"/>
              </a:solidFill>
              <a:latin typeface="Arial"/>
            </a:endParaRPr>
          </a:p>
          <a:p>
            <a:pPr marL="457200" indent="-310680">
              <a:lnSpc>
                <a:spcPct val="115000"/>
              </a:lnSpc>
              <a:buClr>
                <a:srgbClr val="ffffff"/>
              </a:buClr>
              <a:buFont typeface="Lato"/>
              <a:buChar char="●"/>
            </a:pPr>
            <a:r>
              <a:rPr b="0" lang="fr-FR" sz="1300" spc="-1" strike="noStrike">
                <a:solidFill>
                  <a:srgbClr val="7890cd"/>
                </a:solidFill>
                <a:latin typeface="Montserrat"/>
                <a:ea typeface="Lato"/>
              </a:rPr>
              <a:t>La philosophie de ce projet n’est pas celle d’un projet académique usuelle. Nous nous sommes efforcé de construire les bases pour que les étudiants qui continueront ce projet puissent s’appuyer sur notre travail pour monter en compétence rapidement.</a:t>
            </a:r>
            <a:endParaRPr b="0" lang="fr-FR" sz="1300" spc="-1" strike="noStrike">
              <a:solidFill>
                <a:srgbClr val="000000"/>
              </a:solidFill>
              <a:latin typeface="Arial"/>
            </a:endParaRPr>
          </a:p>
          <a:p>
            <a:endParaRPr b="0" lang="fr-FR" sz="1300" spc="-1" strike="noStrike">
              <a:solidFill>
                <a:srgbClr val="000000"/>
              </a:solidFill>
              <a:latin typeface="Arial"/>
            </a:endParaRPr>
          </a:p>
          <a:p>
            <a:endParaRPr b="0" lang="fr-FR" sz="1300" spc="-1" strike="noStrike">
              <a:solidFill>
                <a:srgbClr val="000000"/>
              </a:solidFill>
              <a:latin typeface="Arial"/>
            </a:endParaRPr>
          </a:p>
          <a:p>
            <a:endParaRPr b="0" lang="fr-FR" sz="1300" spc="-1" strike="noStrike">
              <a:solidFill>
                <a:srgbClr val="000000"/>
              </a:solidFill>
              <a:latin typeface="Arial"/>
            </a:endParaRPr>
          </a:p>
          <a:p>
            <a:pPr>
              <a:lnSpc>
                <a:spcPct val="115000"/>
              </a:lnSpc>
            </a:pPr>
            <a:endParaRPr b="0" lang="fr-FR" sz="1300" spc="-1" strike="noStrike">
              <a:solidFill>
                <a:srgbClr val="000000"/>
              </a:solidFill>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297440" y="393840"/>
            <a:ext cx="7038720" cy="913680"/>
          </a:xfrm>
          <a:prstGeom prst="rect">
            <a:avLst/>
          </a:prstGeom>
          <a:noFill/>
          <a:ln>
            <a:noFill/>
          </a:ln>
        </p:spPr>
        <p:txBody>
          <a:bodyPr tIns="91440" bIns="91440"/>
          <a:p>
            <a:pPr>
              <a:lnSpc>
                <a:spcPct val="100000"/>
              </a:lnSpc>
            </a:pPr>
            <a:r>
              <a:rPr b="0" lang="fr-FR" sz="2400" spc="-1" strike="noStrike">
                <a:solidFill>
                  <a:srgbClr val="ffffff"/>
                </a:solidFill>
                <a:latin typeface="Montserrat"/>
                <a:ea typeface="Montserrat"/>
              </a:rPr>
              <a:t>Cahier des charges du scénario</a:t>
            </a:r>
            <a:endParaRPr b="0" lang="fr-FR" sz="2400" spc="-1" strike="noStrike">
              <a:solidFill>
                <a:srgbClr val="000000"/>
              </a:solidFill>
              <a:latin typeface="Arial"/>
            </a:endParaRPr>
          </a:p>
        </p:txBody>
      </p:sp>
      <p:sp>
        <p:nvSpPr>
          <p:cNvPr id="152" name="TextShape 2"/>
          <p:cNvSpPr txBox="1"/>
          <p:nvPr/>
        </p:nvSpPr>
        <p:spPr>
          <a:xfrm>
            <a:off x="1297440" y="1567440"/>
            <a:ext cx="7038720" cy="2910960"/>
          </a:xfrm>
          <a:prstGeom prst="rect">
            <a:avLst/>
          </a:prstGeom>
          <a:noFill/>
          <a:ln>
            <a:noFill/>
          </a:ln>
        </p:spPr>
        <p:txBody>
          <a:bodyPr tIns="91440" bIns="91440"/>
          <a:p>
            <a:pPr>
              <a:lnSpc>
                <a:spcPct val="115000"/>
              </a:lnSpc>
            </a:pPr>
            <a:endParaRPr b="0" lang="fr-FR" sz="1400" spc="-1" strike="noStrike">
              <a:solidFill>
                <a:srgbClr val="000000"/>
              </a:solidFill>
              <a:latin typeface="Arial"/>
            </a:endParaRPr>
          </a:p>
          <a:p>
            <a:pPr>
              <a:lnSpc>
                <a:spcPct val="115000"/>
              </a:lnSpc>
            </a:pPr>
            <a:endParaRPr b="0" lang="fr-FR" sz="1400" spc="-1" strike="noStrike">
              <a:solidFill>
                <a:srgbClr val="000000"/>
              </a:solidFill>
              <a:latin typeface="Arial"/>
            </a:endParaRPr>
          </a:p>
        </p:txBody>
      </p:sp>
      <p:sp>
        <p:nvSpPr>
          <p:cNvPr id="153" name="CustomShape 3"/>
          <p:cNvSpPr/>
          <p:nvPr/>
        </p:nvSpPr>
        <p:spPr>
          <a:xfrm>
            <a:off x="1297440" y="1567440"/>
            <a:ext cx="7038720" cy="2429640"/>
          </a:xfrm>
          <a:prstGeom prst="rect">
            <a:avLst/>
          </a:prstGeom>
          <a:noFill/>
          <a:ln>
            <a:noFill/>
          </a:ln>
        </p:spPr>
        <p:style>
          <a:lnRef idx="0"/>
          <a:fillRef idx="0"/>
          <a:effectRef idx="0"/>
          <a:fontRef idx="minor"/>
        </p:style>
        <p:txBody>
          <a:bodyPr tIns="91440" bIns="91440">
            <a:normAutofit/>
          </a:bodyPr>
          <a:p>
            <a:pPr marL="457200" indent="-310680">
              <a:lnSpc>
                <a:spcPct val="200000"/>
              </a:lnSpc>
              <a:buClr>
                <a:srgbClr val="ffffff"/>
              </a:buClr>
              <a:buFont typeface="Lato"/>
              <a:buChar char="●"/>
            </a:pPr>
            <a:r>
              <a:rPr b="0" lang="fr-FR" sz="1300" spc="-1" strike="noStrike">
                <a:solidFill>
                  <a:srgbClr val="7890cd"/>
                </a:solidFill>
                <a:latin typeface="Montserrat"/>
                <a:ea typeface="Lato"/>
              </a:rPr>
              <a:t>Tâches :</a:t>
            </a:r>
            <a:endParaRPr b="0" lang="fr-FR" sz="1300" spc="-1" strike="noStrike">
              <a:latin typeface="Arial"/>
            </a:endParaRPr>
          </a:p>
          <a:p>
            <a:pPr lvl="1" marL="914400" indent="-298080">
              <a:lnSpc>
                <a:spcPct val="200000"/>
              </a:lnSpc>
              <a:buClr>
                <a:srgbClr val="ffffff"/>
              </a:buClr>
              <a:buFont typeface="Lato"/>
              <a:buChar char="○"/>
            </a:pPr>
            <a:r>
              <a:rPr b="0" lang="fr-FR" sz="1100" spc="-1" strike="noStrike">
                <a:solidFill>
                  <a:srgbClr val="79aefe"/>
                </a:solidFill>
                <a:latin typeface="Montserrat"/>
                <a:ea typeface="Lato"/>
              </a:rPr>
              <a:t>Localisation de l’objet à saisir sur un plan de travail (une boîte rectangulaire)</a:t>
            </a:r>
            <a:endParaRPr b="0" lang="fr-FR" sz="1100" spc="-1" strike="noStrike">
              <a:latin typeface="Arial"/>
            </a:endParaRPr>
          </a:p>
          <a:p>
            <a:pPr lvl="1" marL="914400" indent="-298080">
              <a:lnSpc>
                <a:spcPct val="200000"/>
              </a:lnSpc>
              <a:buClr>
                <a:srgbClr val="ffffff"/>
              </a:buClr>
              <a:buFont typeface="Lato"/>
              <a:buChar char="○"/>
            </a:pPr>
            <a:r>
              <a:rPr b="0" lang="fr-FR" sz="1100" spc="-1" strike="noStrike">
                <a:solidFill>
                  <a:srgbClr val="79aefe"/>
                </a:solidFill>
                <a:latin typeface="Montserrat"/>
                <a:ea typeface="Lato"/>
              </a:rPr>
              <a:t>Saisie  de l’objet</a:t>
            </a:r>
            <a:endParaRPr b="0" lang="fr-FR" sz="1100" spc="-1" strike="noStrike">
              <a:latin typeface="Arial"/>
            </a:endParaRPr>
          </a:p>
          <a:p>
            <a:pPr lvl="1" marL="914400" indent="-298080">
              <a:lnSpc>
                <a:spcPct val="200000"/>
              </a:lnSpc>
              <a:buClr>
                <a:srgbClr val="ffffff"/>
              </a:buClr>
              <a:buFont typeface="Lato"/>
              <a:buChar char="○"/>
            </a:pPr>
            <a:r>
              <a:rPr b="0" lang="fr-FR" sz="1100" spc="-1" strike="noStrike">
                <a:solidFill>
                  <a:srgbClr val="79aefe"/>
                </a:solidFill>
                <a:latin typeface="Montserrat"/>
                <a:ea typeface="Lato"/>
              </a:rPr>
              <a:t>Localisation d’une cible sur le plan de travail (une croix)</a:t>
            </a:r>
            <a:endParaRPr b="0" lang="fr-FR" sz="1100" spc="-1" strike="noStrike">
              <a:latin typeface="Arial"/>
            </a:endParaRPr>
          </a:p>
          <a:p>
            <a:pPr lvl="1" marL="914400" indent="-298080">
              <a:lnSpc>
                <a:spcPct val="200000"/>
              </a:lnSpc>
              <a:buClr>
                <a:srgbClr val="ffffff"/>
              </a:buClr>
              <a:buFont typeface="Lato"/>
              <a:buChar char="○"/>
            </a:pPr>
            <a:r>
              <a:rPr b="0" lang="fr-FR" sz="1100" spc="-1" strike="noStrike">
                <a:solidFill>
                  <a:srgbClr val="79aefe"/>
                </a:solidFill>
                <a:latin typeface="Montserrat"/>
                <a:ea typeface="Lato"/>
              </a:rPr>
              <a:t>Dépôt de l’objet sur la cible</a:t>
            </a:r>
            <a:endParaRPr b="0" lang="fr-FR" sz="1100" spc="-1" strike="noStrike">
              <a:latin typeface="Arial"/>
            </a:endParaRPr>
          </a:p>
          <a:p>
            <a:pPr>
              <a:lnSpc>
                <a:spcPct val="115000"/>
              </a:lnSpc>
            </a:pPr>
            <a:endParaRPr b="0" lang="fr-FR" sz="1100" spc="-1" strike="noStrike">
              <a:latin typeface="Arial"/>
            </a:endParaRPr>
          </a:p>
          <a:p>
            <a:pPr marL="146160">
              <a:lnSpc>
                <a:spcPct val="115000"/>
              </a:lnSpc>
            </a:pPr>
            <a:endParaRPr b="0" lang="fr-FR" sz="1100" spc="-1" strike="noStrike">
              <a:latin typeface="Arial"/>
            </a:endParaRPr>
          </a:p>
          <a:p>
            <a:pPr>
              <a:lnSpc>
                <a:spcPct val="115000"/>
              </a:lnSpc>
            </a:pPr>
            <a:endParaRPr b="0" lang="fr-FR" sz="1100" spc="-1" strike="noStrike">
              <a:latin typeface="Arial"/>
            </a:endParaRPr>
          </a:p>
          <a:p>
            <a:pPr>
              <a:lnSpc>
                <a:spcPct val="115000"/>
              </a:lnSpc>
            </a:pPr>
            <a:endParaRPr b="0" lang="fr-FR" sz="1100" spc="-1" strike="noStrike">
              <a:latin typeface="Arial"/>
            </a:endParaRPr>
          </a:p>
          <a:p>
            <a:pPr>
              <a:lnSpc>
                <a:spcPct val="115000"/>
              </a:lnSpc>
            </a:pPr>
            <a:endParaRPr b="0" lang="fr-FR" sz="11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297440" y="393840"/>
            <a:ext cx="7038720" cy="913680"/>
          </a:xfrm>
          <a:prstGeom prst="rect">
            <a:avLst/>
          </a:prstGeom>
          <a:noFill/>
          <a:ln>
            <a:noFill/>
          </a:ln>
        </p:spPr>
        <p:txBody>
          <a:bodyPr tIns="91440" bIns="91440"/>
          <a:p>
            <a:pPr>
              <a:lnSpc>
                <a:spcPct val="100000"/>
              </a:lnSpc>
            </a:pPr>
            <a:r>
              <a:rPr b="0" lang="fr-FR" sz="2400" spc="-1" strike="noStrike">
                <a:solidFill>
                  <a:srgbClr val="ffffff"/>
                </a:solidFill>
                <a:latin typeface="Montserrat"/>
                <a:ea typeface="Montserrat"/>
              </a:rPr>
              <a:t>Matériel requis:</a:t>
            </a:r>
            <a:endParaRPr b="0" lang="fr-FR" sz="2400" spc="-1" strike="noStrike">
              <a:solidFill>
                <a:srgbClr val="000000"/>
              </a:solidFill>
              <a:latin typeface="Arial"/>
            </a:endParaRPr>
          </a:p>
        </p:txBody>
      </p:sp>
      <p:sp>
        <p:nvSpPr>
          <p:cNvPr id="155" name="TextShape 2"/>
          <p:cNvSpPr txBox="1"/>
          <p:nvPr/>
        </p:nvSpPr>
        <p:spPr>
          <a:xfrm>
            <a:off x="1297440" y="1567440"/>
            <a:ext cx="7038720" cy="2910960"/>
          </a:xfrm>
          <a:prstGeom prst="rect">
            <a:avLst/>
          </a:prstGeom>
          <a:noFill/>
          <a:ln>
            <a:noFill/>
          </a:ln>
        </p:spPr>
        <p:txBody>
          <a:bodyPr tIns="91440" bIns="91440"/>
          <a:p>
            <a:pPr marL="457200" indent="-310680">
              <a:lnSpc>
                <a:spcPct val="115000"/>
              </a:lnSpc>
              <a:buClr>
                <a:srgbClr val="ffffff"/>
              </a:buClr>
              <a:buFont typeface="Lato"/>
              <a:buChar char="●"/>
            </a:pPr>
            <a:r>
              <a:rPr b="0" lang="fr-FR" sz="1300" spc="-1" strike="noStrike">
                <a:solidFill>
                  <a:srgbClr val="7890cd"/>
                </a:solidFill>
                <a:latin typeface="Montserrat"/>
                <a:ea typeface="Lato"/>
              </a:rPr>
              <a:t>Un ordinateur sous Linux Ubuntu</a:t>
            </a:r>
            <a:endParaRPr b="0" lang="fr-FR" sz="13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890cd"/>
                </a:solidFill>
                <a:latin typeface="Montserrat"/>
                <a:ea typeface="Lato"/>
              </a:rPr>
              <a:t>Au moins un port USB (3.0 minimum) et une rallonge USB (3.0 minimum)</a:t>
            </a:r>
            <a:endParaRPr b="0" lang="fr-FR" sz="11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890cd"/>
                </a:solidFill>
                <a:latin typeface="Montserrat"/>
                <a:ea typeface="Lato"/>
              </a:rPr>
              <a:t>Un port ethernet (carte dédiée ou chipset intégré)</a:t>
            </a:r>
            <a:endParaRPr b="0" lang="fr-FR" sz="11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890cd"/>
                </a:solidFill>
                <a:latin typeface="Montserrat"/>
                <a:ea typeface="Lato"/>
              </a:rPr>
              <a:t>8 Go de </a:t>
            </a:r>
            <a:r>
              <a:rPr b="0" lang="fr-FR" sz="1100" spc="-1" strike="noStrike">
                <a:solidFill>
                  <a:srgbClr val="7890cd"/>
                </a:solidFill>
                <a:latin typeface="Montserrat"/>
                <a:ea typeface="Lato"/>
              </a:rPr>
              <a:t>mémoire vive (RAM)</a:t>
            </a:r>
            <a:endParaRPr b="0" lang="fr-FR" sz="11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890cd"/>
                </a:solidFill>
                <a:latin typeface="Montserrat"/>
                <a:ea typeface="Lato"/>
              </a:rPr>
              <a:t>SDKs du bras et de la caméra installés et paramétrés</a:t>
            </a:r>
            <a:endParaRPr b="0" lang="fr-FR" sz="11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890cd"/>
                </a:solidFill>
                <a:latin typeface="Montserrat"/>
                <a:ea typeface="Lato"/>
              </a:rPr>
              <a:t>Un compilateur (ex: g++) et IDE (ex: VSCode) pour programmer</a:t>
            </a:r>
            <a:endParaRPr b="0" lang="fr-FR" sz="1100" spc="-1" strike="noStrike">
              <a:solidFill>
                <a:srgbClr val="000000"/>
              </a:solidFill>
              <a:latin typeface="Arial"/>
            </a:endParaRPr>
          </a:p>
          <a:p>
            <a:pPr marL="146160">
              <a:lnSpc>
                <a:spcPct val="115000"/>
              </a:lnSpc>
            </a:pPr>
            <a:endParaRPr b="0" lang="fr-FR" sz="1100" spc="-1" strike="noStrike">
              <a:solidFill>
                <a:srgbClr val="000000"/>
              </a:solidFill>
              <a:latin typeface="Arial"/>
            </a:endParaRPr>
          </a:p>
          <a:p>
            <a:pPr marL="457200" indent="-310680">
              <a:lnSpc>
                <a:spcPct val="115000"/>
              </a:lnSpc>
              <a:buClr>
                <a:srgbClr val="ffffff"/>
              </a:buClr>
              <a:buFont typeface="Lato"/>
              <a:buChar char="●"/>
            </a:pPr>
            <a:r>
              <a:rPr b="0" lang="fr-FR" sz="1300" spc="-1" strike="noStrike">
                <a:solidFill>
                  <a:srgbClr val="7890cd"/>
                </a:solidFill>
                <a:latin typeface="Montserrat"/>
                <a:ea typeface="Lato"/>
              </a:rPr>
              <a:t>Un bras robotisé XArm de la marque Ufactory (XArm6)</a:t>
            </a:r>
            <a:endParaRPr b="0" lang="fr-FR" sz="1300" spc="-1" strike="noStrike">
              <a:solidFill>
                <a:srgbClr val="000000"/>
              </a:solidFill>
              <a:latin typeface="Arial"/>
            </a:endParaRPr>
          </a:p>
          <a:p>
            <a:pPr marL="457200" indent="-310680">
              <a:lnSpc>
                <a:spcPct val="115000"/>
              </a:lnSpc>
              <a:buClr>
                <a:srgbClr val="ffffff"/>
              </a:buClr>
              <a:buFont typeface="Lato"/>
              <a:buChar char="●"/>
            </a:pPr>
            <a:r>
              <a:rPr b="0" lang="fr-FR" sz="1300" spc="-1" strike="noStrike">
                <a:solidFill>
                  <a:srgbClr val="7890cd"/>
                </a:solidFill>
                <a:latin typeface="Montserrat"/>
                <a:ea typeface="Lato"/>
              </a:rPr>
              <a:t>Une caméra de profondeur Intel Realsense D435</a:t>
            </a:r>
            <a:endParaRPr b="0" lang="fr-FR" sz="1300" spc="-1" strike="noStrike">
              <a:solidFill>
                <a:srgbClr val="000000"/>
              </a:solidFill>
              <a:latin typeface="Arial"/>
            </a:endParaRPr>
          </a:p>
          <a:p>
            <a:pPr marL="457200" indent="-310680">
              <a:lnSpc>
                <a:spcPct val="115000"/>
              </a:lnSpc>
              <a:buClr>
                <a:srgbClr val="ffffff"/>
              </a:buClr>
              <a:buFont typeface="Lato"/>
              <a:buChar char="●"/>
            </a:pPr>
            <a:r>
              <a:rPr b="0" lang="fr-FR" sz="1300" spc="-1" strike="noStrike">
                <a:solidFill>
                  <a:srgbClr val="7890cd"/>
                </a:solidFill>
                <a:latin typeface="Montserrat"/>
                <a:ea typeface="Lato"/>
              </a:rPr>
              <a:t>Support pour caméra à imprimer (modèle 3D) et à modifier</a:t>
            </a:r>
            <a:endParaRPr b="0" lang="fr-FR" sz="1300" spc="-1" strike="noStrike">
              <a:solidFill>
                <a:srgbClr val="000000"/>
              </a:solidFill>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1297440" y="393840"/>
            <a:ext cx="7038720" cy="913680"/>
          </a:xfrm>
          <a:prstGeom prst="rect">
            <a:avLst/>
          </a:prstGeom>
          <a:noFill/>
          <a:ln>
            <a:noFill/>
          </a:ln>
        </p:spPr>
        <p:txBody>
          <a:bodyPr tIns="91440" bIns="91440"/>
          <a:p>
            <a:pPr>
              <a:lnSpc>
                <a:spcPct val="100000"/>
              </a:lnSpc>
            </a:pPr>
            <a:r>
              <a:rPr b="0" lang="fr-FR" sz="2400" spc="-1" strike="noStrike">
                <a:solidFill>
                  <a:srgbClr val="ffffff"/>
                </a:solidFill>
                <a:latin typeface="Montserrat"/>
                <a:ea typeface="Montserrat"/>
              </a:rPr>
              <a:t>Software Development Kits</a:t>
            </a:r>
            <a:endParaRPr b="0" lang="fr-FR" sz="2400" spc="-1" strike="noStrike">
              <a:solidFill>
                <a:srgbClr val="000000"/>
              </a:solidFill>
              <a:latin typeface="Arial"/>
            </a:endParaRPr>
          </a:p>
        </p:txBody>
      </p:sp>
      <p:sp>
        <p:nvSpPr>
          <p:cNvPr id="157" name="TextShape 2"/>
          <p:cNvSpPr txBox="1"/>
          <p:nvPr/>
        </p:nvSpPr>
        <p:spPr>
          <a:xfrm>
            <a:off x="1297440" y="1567440"/>
            <a:ext cx="7038720" cy="2910960"/>
          </a:xfrm>
          <a:prstGeom prst="rect">
            <a:avLst/>
          </a:prstGeom>
          <a:noFill/>
          <a:ln>
            <a:noFill/>
          </a:ln>
        </p:spPr>
        <p:txBody>
          <a:bodyPr tIns="91440" bIns="91440"/>
          <a:p>
            <a:pPr marL="457200" indent="-310680">
              <a:lnSpc>
                <a:spcPct val="115000"/>
              </a:lnSpc>
              <a:buClr>
                <a:srgbClr val="ffffff"/>
              </a:buClr>
              <a:buFont typeface="Lato"/>
              <a:buChar char="●"/>
            </a:pPr>
            <a:r>
              <a:rPr b="0" lang="fr-FR" sz="1300" spc="-1" strike="noStrike">
                <a:solidFill>
                  <a:srgbClr val="7890cd"/>
                </a:solidFill>
                <a:latin typeface="Montserrat"/>
                <a:ea typeface="Lato"/>
              </a:rPr>
              <a:t>SDK pour Xarm version C++ de chez Ufactory</a:t>
            </a:r>
            <a:endParaRPr b="0" lang="fr-FR" sz="13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890cd"/>
                </a:solidFill>
                <a:latin typeface="Montserrat"/>
                <a:ea typeface="Lato"/>
              </a:rPr>
              <a:t>Installation et configuration</a:t>
            </a:r>
            <a:endParaRPr b="0" lang="fr-FR" sz="1100" spc="-1" strike="noStrike">
              <a:solidFill>
                <a:srgbClr val="000000"/>
              </a:solidFill>
              <a:latin typeface="Arial"/>
            </a:endParaRPr>
          </a:p>
          <a:p>
            <a:endParaRPr b="0" lang="fr-FR" sz="1100" spc="-1" strike="noStrike">
              <a:solidFill>
                <a:srgbClr val="000000"/>
              </a:solidFill>
              <a:latin typeface="Arial"/>
            </a:endParaRPr>
          </a:p>
          <a:p>
            <a:pPr marL="457200" indent="-310680">
              <a:lnSpc>
                <a:spcPct val="115000"/>
              </a:lnSpc>
              <a:buClr>
                <a:srgbClr val="ffffff"/>
              </a:buClr>
              <a:buFont typeface="Lato"/>
              <a:buChar char="●"/>
            </a:pPr>
            <a:r>
              <a:rPr b="0" lang="fr-FR" sz="1300" spc="-1" strike="noStrike">
                <a:solidFill>
                  <a:srgbClr val="7890cd"/>
                </a:solidFill>
                <a:latin typeface="Montserrat"/>
                <a:ea typeface="Lato"/>
              </a:rPr>
              <a:t>SDK pour Realsense D400 version C++ de chez Intel</a:t>
            </a:r>
            <a:endParaRPr b="0" lang="fr-FR" sz="1300" spc="-1" strike="noStrike">
              <a:solidFill>
                <a:srgbClr val="000000"/>
              </a:solidFill>
              <a:latin typeface="Arial"/>
            </a:endParaRPr>
          </a:p>
          <a:p>
            <a:pPr lvl="1" marL="914400" indent="-298080">
              <a:lnSpc>
                <a:spcPct val="115000"/>
              </a:lnSpc>
              <a:buClr>
                <a:srgbClr val="ffffff"/>
              </a:buClr>
              <a:buFont typeface="Lato"/>
              <a:buChar char="○"/>
            </a:pPr>
            <a:r>
              <a:rPr b="0" lang="fr-FR" sz="1100" spc="-1" strike="noStrike">
                <a:solidFill>
                  <a:srgbClr val="7890cd"/>
                </a:solidFill>
                <a:latin typeface="Montserrat"/>
                <a:ea typeface="Lato"/>
              </a:rPr>
              <a:t>Installation et configuration</a:t>
            </a:r>
            <a:endParaRPr b="0" lang="fr-FR" sz="1100" spc="-1" strike="noStrike">
              <a:solidFill>
                <a:srgbClr val="000000"/>
              </a:solidFill>
              <a:latin typeface="Arial"/>
            </a:endParaRPr>
          </a:p>
          <a:p>
            <a:pPr>
              <a:lnSpc>
                <a:spcPct val="115000"/>
              </a:lnSpc>
            </a:pPr>
            <a:endParaRPr b="0" lang="fr-FR" sz="1100" spc="-1" strike="noStrike">
              <a:solidFill>
                <a:srgbClr val="000000"/>
              </a:solidFill>
              <a:latin typeface="Arial"/>
            </a:endParaRPr>
          </a:p>
          <a:p>
            <a:pPr marL="457200" indent="-310680">
              <a:lnSpc>
                <a:spcPct val="115000"/>
              </a:lnSpc>
              <a:buClr>
                <a:srgbClr val="ffffff"/>
              </a:buClr>
              <a:buFont typeface="Lato"/>
              <a:buChar char="●"/>
            </a:pPr>
            <a:r>
              <a:rPr b="0" lang="fr-FR" sz="1300" spc="-1" strike="noStrike">
                <a:solidFill>
                  <a:srgbClr val="7890cd"/>
                </a:solidFill>
                <a:latin typeface="Montserrat"/>
                <a:ea typeface="Lato"/>
              </a:rPr>
              <a:t>Modification du Makefile pour compiler les 2 librairies</a:t>
            </a:r>
            <a:endParaRPr b="0" lang="fr-FR" sz="13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297440" y="393840"/>
            <a:ext cx="7038720" cy="913680"/>
          </a:xfrm>
          <a:prstGeom prst="rect">
            <a:avLst/>
          </a:prstGeom>
          <a:noFill/>
          <a:ln>
            <a:noFill/>
          </a:ln>
        </p:spPr>
        <p:txBody>
          <a:bodyPr tIns="91440" bIns="91440">
            <a:normAutofit/>
          </a:bodyPr>
          <a:p>
            <a:pPr>
              <a:lnSpc>
                <a:spcPct val="100000"/>
              </a:lnSpc>
            </a:pPr>
            <a:r>
              <a:rPr b="0" lang="fr-FR" sz="2400" spc="-1" strike="noStrike">
                <a:solidFill>
                  <a:srgbClr val="ffffff"/>
                </a:solidFill>
                <a:latin typeface="Montserrat"/>
                <a:ea typeface="Montserrat"/>
              </a:rPr>
              <a:t>Algorithmes</a:t>
            </a:r>
            <a:endParaRPr b="0" lang="fr-FR" sz="2400" spc="-1" strike="noStrike">
              <a:solidFill>
                <a:srgbClr val="000000"/>
              </a:solidFill>
              <a:latin typeface="Arial"/>
            </a:endParaRPr>
          </a:p>
        </p:txBody>
      </p:sp>
      <p:sp>
        <p:nvSpPr>
          <p:cNvPr id="159" name="TextShape 2"/>
          <p:cNvSpPr txBox="1"/>
          <p:nvPr/>
        </p:nvSpPr>
        <p:spPr>
          <a:xfrm>
            <a:off x="1052640" y="1307880"/>
            <a:ext cx="7038720" cy="2394000"/>
          </a:xfrm>
          <a:prstGeom prst="rect">
            <a:avLst/>
          </a:prstGeom>
          <a:noFill/>
          <a:ln>
            <a:noFill/>
          </a:ln>
        </p:spPr>
        <p:txBody>
          <a:bodyPr tIns="91440" bIns="91440" anchor="ctr"/>
          <a:p>
            <a:pPr marL="457200" indent="-310680" algn="ctr">
              <a:lnSpc>
                <a:spcPct val="115000"/>
              </a:lnSpc>
              <a:buClr>
                <a:srgbClr val="ffffff"/>
              </a:buClr>
              <a:buFont typeface="Lato"/>
              <a:buChar char="●"/>
            </a:pPr>
            <a:r>
              <a:rPr b="0" lang="fr-FR" sz="1300" spc="-1" strike="noStrike">
                <a:solidFill>
                  <a:srgbClr val="7890cd"/>
                </a:solidFill>
                <a:latin typeface="Montserrat"/>
                <a:ea typeface="Lato"/>
              </a:rPr>
              <a:t>Algorithmes des programmes que nous avons développés : </a:t>
            </a:r>
            <a:r>
              <a:rPr b="0" lang="fr-FR" sz="1300" spc="-1" strike="noStrike" u="sng">
                <a:solidFill>
                  <a:srgbClr val="7890cd"/>
                </a:solidFill>
                <a:uFillTx/>
                <a:latin typeface="Montserrat"/>
                <a:ea typeface="Lato"/>
                <a:hlinkClick r:id="rId1"/>
              </a:rPr>
              <a:t>Algorithmes</a:t>
            </a:r>
            <a:endParaRPr b="0" lang="fr-FR" sz="1300" spc="-1" strike="noStrike">
              <a:solidFill>
                <a:srgbClr val="000000"/>
              </a:solidFill>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1297440" y="393840"/>
            <a:ext cx="7038720" cy="913680"/>
          </a:xfrm>
          <a:prstGeom prst="rect">
            <a:avLst/>
          </a:prstGeom>
          <a:noFill/>
          <a:ln>
            <a:noFill/>
          </a:ln>
        </p:spPr>
        <p:txBody>
          <a:bodyPr tIns="91440" bIns="91440"/>
          <a:p>
            <a:pPr>
              <a:lnSpc>
                <a:spcPct val="100000"/>
              </a:lnSpc>
            </a:pPr>
            <a:r>
              <a:rPr b="0" lang="fr-FR" sz="2400" spc="-1" strike="noStrike">
                <a:solidFill>
                  <a:srgbClr val="ffffff"/>
                </a:solidFill>
                <a:latin typeface="Montserrat"/>
                <a:ea typeface="Montserrat"/>
              </a:rPr>
              <a:t>Conclusion</a:t>
            </a:r>
            <a:endParaRPr b="0" lang="fr-FR" sz="2400" spc="-1" strike="noStrike">
              <a:solidFill>
                <a:srgbClr val="000000"/>
              </a:solidFill>
              <a:latin typeface="Arial"/>
            </a:endParaRPr>
          </a:p>
        </p:txBody>
      </p:sp>
      <p:sp>
        <p:nvSpPr>
          <p:cNvPr id="161" name="TextShape 2"/>
          <p:cNvSpPr txBox="1"/>
          <p:nvPr/>
        </p:nvSpPr>
        <p:spPr>
          <a:xfrm>
            <a:off x="1297440" y="1567440"/>
            <a:ext cx="7038720" cy="2082960"/>
          </a:xfrm>
          <a:prstGeom prst="rect">
            <a:avLst/>
          </a:prstGeom>
          <a:noFill/>
          <a:ln>
            <a:noFill/>
          </a:ln>
        </p:spPr>
        <p:txBody>
          <a:bodyPr tIns="91440" bIns="91440">
            <a:normAutofit/>
          </a:bodyPr>
          <a:p>
            <a:pPr marL="457200" indent="-310680">
              <a:lnSpc>
                <a:spcPct val="200000"/>
              </a:lnSpc>
              <a:buClr>
                <a:srgbClr val="ffffff"/>
              </a:buClr>
              <a:buFont typeface="Lato"/>
              <a:buChar char="●"/>
            </a:pPr>
            <a:r>
              <a:rPr b="0" lang="fr-FR" sz="1300" spc="-1" strike="noStrike">
                <a:solidFill>
                  <a:srgbClr val="7890cd"/>
                </a:solidFill>
                <a:latin typeface="Montserrat"/>
                <a:ea typeface="Lato"/>
              </a:rPr>
              <a:t>Maîtrise des outils xArm6 et Intel RealSense D435</a:t>
            </a:r>
            <a:endParaRPr b="0" lang="fr-FR" sz="1300" spc="-1" strike="noStrike">
              <a:solidFill>
                <a:srgbClr val="000000"/>
              </a:solidFill>
              <a:latin typeface="Arial"/>
            </a:endParaRPr>
          </a:p>
          <a:p>
            <a:pPr marL="457200" indent="-310680">
              <a:lnSpc>
                <a:spcPct val="200000"/>
              </a:lnSpc>
              <a:buClr>
                <a:srgbClr val="ffffff"/>
              </a:buClr>
              <a:buFont typeface="Lato"/>
              <a:buChar char="●"/>
            </a:pPr>
            <a:r>
              <a:rPr b="0" lang="fr-FR" sz="1300" spc="-1" strike="noStrike">
                <a:solidFill>
                  <a:srgbClr val="7890cd"/>
                </a:solidFill>
                <a:latin typeface="Montserrat"/>
                <a:ea typeface="Lato"/>
              </a:rPr>
              <a:t>Démonstration d’un interfaçage</a:t>
            </a:r>
            <a:endParaRPr b="0" lang="fr-FR" sz="1300" spc="-1" strike="noStrike">
              <a:solidFill>
                <a:srgbClr val="000000"/>
              </a:solidFill>
              <a:latin typeface="Arial"/>
            </a:endParaRPr>
          </a:p>
          <a:p>
            <a:pPr marL="457200" indent="-310680">
              <a:lnSpc>
                <a:spcPct val="200000"/>
              </a:lnSpc>
              <a:buClr>
                <a:srgbClr val="ffffff"/>
              </a:buClr>
              <a:buFont typeface="Lato"/>
              <a:buChar char="●"/>
            </a:pPr>
            <a:r>
              <a:rPr b="0" lang="fr-FR" sz="1300" spc="-1" strike="noStrike">
                <a:solidFill>
                  <a:srgbClr val="7890cd"/>
                </a:solidFill>
                <a:latin typeface="Montserrat"/>
                <a:ea typeface="Lato"/>
              </a:rPr>
              <a:t>Rédaction d’un rapport détaillé pour la confection d’un algorithme répondant aux besoins de l’épreuve de la ligue @Work de la Robotcup</a:t>
            </a:r>
            <a:endParaRPr b="0" lang="fr-FR" sz="1300" spc="-1" strike="noStrike">
              <a:solidFill>
                <a:srgbClr val="000000"/>
              </a:solidFill>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297440" y="393840"/>
            <a:ext cx="7038720" cy="913680"/>
          </a:xfrm>
          <a:prstGeom prst="rect">
            <a:avLst/>
          </a:prstGeom>
          <a:noFill/>
          <a:ln>
            <a:noFill/>
          </a:ln>
        </p:spPr>
        <p:txBody>
          <a:bodyPr tIns="91440" bIns="91440"/>
          <a:p>
            <a:pPr>
              <a:lnSpc>
                <a:spcPct val="100000"/>
              </a:lnSpc>
            </a:pPr>
            <a:r>
              <a:rPr b="0" lang="fr-FR" sz="2400" spc="-1" strike="noStrike">
                <a:solidFill>
                  <a:srgbClr val="ffffff"/>
                </a:solidFill>
                <a:latin typeface="Montserrat"/>
                <a:ea typeface="Montserrat"/>
              </a:rPr>
              <a:t>Conclusion</a:t>
            </a:r>
            <a:endParaRPr b="0" lang="fr-FR" sz="2400" spc="-1" strike="noStrike">
              <a:solidFill>
                <a:srgbClr val="000000"/>
              </a:solidFill>
              <a:latin typeface="Arial"/>
            </a:endParaRPr>
          </a:p>
        </p:txBody>
      </p:sp>
      <p:sp>
        <p:nvSpPr>
          <p:cNvPr id="163" name="TextShape 2"/>
          <p:cNvSpPr txBox="1"/>
          <p:nvPr/>
        </p:nvSpPr>
        <p:spPr>
          <a:xfrm>
            <a:off x="1297440" y="1567440"/>
            <a:ext cx="7038720" cy="2082960"/>
          </a:xfrm>
          <a:prstGeom prst="rect">
            <a:avLst/>
          </a:prstGeom>
          <a:noFill/>
          <a:ln>
            <a:noFill/>
          </a:ln>
        </p:spPr>
        <p:txBody>
          <a:bodyPr tIns="91440" bIns="91440">
            <a:normAutofit/>
          </a:bodyPr>
          <a:p>
            <a:pPr marL="457200" indent="-310680">
              <a:lnSpc>
                <a:spcPct val="200000"/>
              </a:lnSpc>
              <a:buClr>
                <a:srgbClr val="ffffff"/>
              </a:buClr>
              <a:buFont typeface="Lato"/>
              <a:buChar char="●"/>
            </a:pPr>
            <a:r>
              <a:rPr b="0" lang="fr-FR" sz="1300" spc="-1" strike="noStrike">
                <a:solidFill>
                  <a:srgbClr val="7890cd"/>
                </a:solidFill>
                <a:latin typeface="Montserrat"/>
                <a:ea typeface="Lato"/>
              </a:rPr>
              <a:t>Maîtrise des outils xArm6 et Intel RealSense D435</a:t>
            </a:r>
            <a:endParaRPr b="0" lang="fr-FR" sz="1300" spc="-1" strike="noStrike">
              <a:solidFill>
                <a:srgbClr val="000000"/>
              </a:solidFill>
              <a:latin typeface="Arial"/>
            </a:endParaRPr>
          </a:p>
          <a:p>
            <a:pPr marL="457200" indent="-310680">
              <a:lnSpc>
                <a:spcPct val="200000"/>
              </a:lnSpc>
              <a:buClr>
                <a:srgbClr val="ffffff"/>
              </a:buClr>
              <a:buFont typeface="Lato"/>
              <a:buChar char="●"/>
            </a:pPr>
            <a:r>
              <a:rPr b="0" lang="fr-FR" sz="1300" spc="-1" strike="noStrike">
                <a:solidFill>
                  <a:srgbClr val="7890cd"/>
                </a:solidFill>
                <a:latin typeface="Montserrat"/>
                <a:ea typeface="Lato"/>
              </a:rPr>
              <a:t>Démonstration d’un interfaçage</a:t>
            </a:r>
            <a:endParaRPr b="0" lang="fr-FR" sz="1300" spc="-1" strike="noStrike">
              <a:solidFill>
                <a:srgbClr val="000000"/>
              </a:solidFill>
              <a:latin typeface="Arial"/>
            </a:endParaRPr>
          </a:p>
          <a:p>
            <a:pPr marL="457200" indent="-310680">
              <a:lnSpc>
                <a:spcPct val="200000"/>
              </a:lnSpc>
              <a:buClr>
                <a:srgbClr val="ffffff"/>
              </a:buClr>
              <a:buFont typeface="Lato"/>
              <a:buChar char="●"/>
            </a:pPr>
            <a:r>
              <a:rPr b="0" lang="fr-FR" sz="1300" spc="-1" strike="noStrike">
                <a:solidFill>
                  <a:srgbClr val="7890cd"/>
                </a:solidFill>
                <a:latin typeface="Montserrat"/>
                <a:ea typeface="Lato"/>
              </a:rPr>
              <a:t>Rédaction d’un rapport détaillé pour la confection d’un algorithme répondant aux besoins de l’épreuve de la ligue @Work de la Robotcup</a:t>
            </a:r>
            <a:endParaRPr b="0" lang="fr-FR" sz="1300" spc="-1" strike="noStrike">
              <a:solidFill>
                <a:srgbClr val="000000"/>
              </a:solidFill>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238</TotalTime>
  <Application>LibreOffice/6.0.7.3$Linux_X86_64 LibreOffice_project/00m0$Build-3</Application>
  <Words>343</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2021-05-25T11:23:20Z</dcterms:modified>
  <cp:revision>19</cp:revision>
  <dc:subject/>
  <dc:title>Projet C++ : jeu d’échec</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Affichage à l'écran (16:9)</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