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6" r:id="rId12"/>
    <p:sldId id="277" r:id="rId13"/>
    <p:sldId id="267" r:id="rId14"/>
    <p:sldId id="278" r:id="rId15"/>
    <p:sldId id="279" r:id="rId16"/>
    <p:sldId id="268" r:id="rId17"/>
    <p:sldId id="280" r:id="rId18"/>
    <p:sldId id="26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4660"/>
  </p:normalViewPr>
  <p:slideViewPr>
    <p:cSldViewPr snapToGrid="0">
      <p:cViewPr>
        <p:scale>
          <a:sx n="75" d="100"/>
          <a:sy n="75" d="100"/>
        </p:scale>
        <p:origin x="390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465471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r>
              <a:rPr lang="ru-RU" dirty="0">
                <a:latin typeface="ISOCPEUR" panose="020B0604020202020204" pitchFamily="34" charset="0"/>
              </a:rPr>
              <a:t/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информационной системы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 smtClean="0">
                <a:latin typeface="ISOCPEUR" panose="020B0604020202020204" pitchFamily="34" charset="0"/>
              </a:rPr>
              <a:t>«Автострахование»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</a:t>
            </a:r>
          </a:p>
          <a:p>
            <a:pPr algn="r"/>
            <a:r>
              <a:rPr lang="ru-RU" sz="3800" i="1" dirty="0" smtClean="0">
                <a:latin typeface="ISOCPEUR" panose="020B0604020202020204" pitchFamily="34" charset="0"/>
              </a:rPr>
              <a:t>Д</a:t>
            </a:r>
            <a:r>
              <a:rPr lang="ru-RU" sz="3800" i="1" dirty="0" smtClean="0">
                <a:latin typeface="ISOCPEUR" panose="020B0604020202020204" pitchFamily="34" charset="0"/>
              </a:rPr>
              <a:t>.Н. </a:t>
            </a:r>
            <a:r>
              <a:rPr lang="ru-RU" sz="3800" i="1" dirty="0" err="1" smtClean="0">
                <a:latin typeface="ISOCPEUR" panose="020B0604020202020204" pitchFamily="34" charset="0"/>
              </a:rPr>
              <a:t>Феденюк</a:t>
            </a:r>
            <a:endParaRPr lang="ru-RU" sz="3800" i="1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“Воркутинский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921836"/>
            <a:ext cx="5543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создания базы, мы создаем </a:t>
            </a:r>
            <a:r>
              <a:rPr lang="ru-RU" dirty="0" smtClean="0"/>
              <a:t>таблицы.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таблицах указываем названия колонок, присваиваем к ним типы </a:t>
            </a:r>
            <a:r>
              <a:rPr lang="ru-RU" dirty="0" smtClean="0"/>
              <a:t>данных </a:t>
            </a:r>
            <a:r>
              <a:rPr lang="ru-RU" dirty="0" smtClean="0"/>
              <a:t>и присваиваем к колонке уникальный </a:t>
            </a:r>
            <a:r>
              <a:rPr lang="ru-RU" dirty="0" smtClean="0"/>
              <a:t>ключ.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6" y="707302"/>
            <a:ext cx="4220164" cy="1609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8" y="4124198"/>
            <a:ext cx="3801005" cy="1810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48" y="2838144"/>
            <a:ext cx="345805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96963"/>
            <a:ext cx="5571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создания таблиц, мы переходим к созданию </a:t>
            </a:r>
            <a:r>
              <a:rPr lang="ru-RU" dirty="0" smtClean="0"/>
              <a:t>диаграммы.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Добавляем </a:t>
            </a:r>
            <a:r>
              <a:rPr lang="ru-RU" dirty="0" smtClean="0"/>
              <a:t>все </a:t>
            </a:r>
            <a:r>
              <a:rPr lang="ru-RU" dirty="0" smtClean="0"/>
              <a:t>таблицы и между собой соединяем их </a:t>
            </a:r>
            <a:r>
              <a:rPr lang="ru-RU" dirty="0" smtClean="0"/>
              <a:t>связями. </a:t>
            </a:r>
            <a:r>
              <a:rPr lang="ru-RU" dirty="0" smtClean="0"/>
              <a:t>И сохраняем базу данных и ее скрипт.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79" y="941219"/>
            <a:ext cx="3734321" cy="17052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84" y="3649246"/>
            <a:ext cx="6074748" cy="22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802423"/>
            <a:ext cx="522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Сохраняем скрипт на рабочий </a:t>
            </a:r>
            <a:r>
              <a:rPr lang="ru-RU" dirty="0" smtClean="0"/>
              <a:t>стол это и будет копией нашей базы данных.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82" y="1352962"/>
            <a:ext cx="447737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19917"/>
            <a:ext cx="4759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Окно Авторизации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Поле ввода логина, пароля и подтверждения пароля.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все выше перечисленное будет введено правильно, то слева от окна входа появится окно с кодом, где его нужно подтвердить и далее войти в систему.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0388"/>
            <a:ext cx="560148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793820"/>
            <a:ext cx="4844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первой картинке показано </a:t>
            </a:r>
            <a:r>
              <a:rPr lang="ru-RU" dirty="0" smtClean="0"/>
              <a:t>окно договоров, на котором есть кнопки редактирования, добавления, удаления, отчета, так же панель навигации в левой части и таблица данных.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34100" y="4793820"/>
            <a:ext cx="52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второй картинке показана таблица с выводом данных </a:t>
            </a:r>
            <a:r>
              <a:rPr lang="ru-RU" dirty="0" smtClean="0"/>
              <a:t>пользователей, так же имеются кнопки навигации между окнами и кнопки редактирования, удалени</a:t>
            </a:r>
            <a:r>
              <a:rPr lang="ru-RU" dirty="0" smtClean="0"/>
              <a:t>я, добавления и отчет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44440" cy="31031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97" y="1690688"/>
            <a:ext cx="5064003" cy="31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3610708" cy="28461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37" y="1690687"/>
            <a:ext cx="3886742" cy="2846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783016"/>
            <a:ext cx="41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первой картинке показано окно добавления пользователя.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72837" y="4783015"/>
            <a:ext cx="41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второй картинке показано окно редактирования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7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Программирование </a:t>
            </a:r>
            <a:r>
              <a:rPr lang="en-US" b="1" cap="all" dirty="0"/>
              <a:t/>
            </a:r>
            <a:br>
              <a:rPr lang="en-US" b="1" cap="all" dirty="0"/>
            </a:br>
            <a:r>
              <a:rPr lang="ru-RU" b="1" cap="all" dirty="0"/>
              <a:t>информационной системы</a:t>
            </a:r>
            <a:endParaRPr lang="ru-RU" cap="all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3874477" cy="41606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4" y="1690686"/>
            <a:ext cx="3563100" cy="4160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8016" y="1690686"/>
            <a:ext cx="296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первой картинке показан код проверки пароля и логина.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второй картинке показан код проверки кода и обновление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8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83E-39ED-4F38-BB30-40D1D03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/>
              <a:t>Программирование </a:t>
            </a:r>
            <a:r>
              <a:rPr lang="en-US" b="1" cap="all" dirty="0"/>
              <a:t/>
            </a:r>
            <a:br>
              <a:rPr lang="en-US" b="1" cap="all" dirty="0"/>
            </a:br>
            <a:r>
              <a:rPr lang="ru-RU" b="1" cap="all" dirty="0"/>
              <a:t>информационной системы</a:t>
            </a:r>
            <a:endParaRPr lang="ru-RU" cap="all" dirty="0"/>
          </a:p>
        </p:txBody>
      </p:sp>
      <p:sp>
        <p:nvSpPr>
          <p:cNvPr id="12" name="TextBox 11"/>
          <p:cNvSpPr txBox="1"/>
          <p:nvPr/>
        </p:nvSpPr>
        <p:spPr>
          <a:xfrm>
            <a:off x="4697533" y="579840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5196" y="169068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5196" y="513599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1690686"/>
            <a:ext cx="3007679" cy="1509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" y="4633289"/>
            <a:ext cx="3007679" cy="14480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7" y="1690686"/>
            <a:ext cx="3916067" cy="4390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00755" y="1690686"/>
            <a:ext cx="25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Разделение на роли.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00754" y="4628162"/>
            <a:ext cx="241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Объявление глобальной переменной.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09844" y="1690686"/>
            <a:ext cx="197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Часть когда для создания отчета в </a:t>
            </a:r>
            <a:r>
              <a:rPr lang="en-US" dirty="0" smtClean="0"/>
              <a:t>Word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3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При выполнении данной работы, а именно </a:t>
            </a:r>
            <a:r>
              <a:rPr lang="ru-RU" dirty="0" smtClean="0"/>
              <a:t>создания </a:t>
            </a:r>
            <a:r>
              <a:rPr lang="ru-RU" dirty="0"/>
              <a:t>автоматизированной системы </a:t>
            </a:r>
            <a:r>
              <a:rPr lang="ru-RU" dirty="0" smtClean="0"/>
              <a:t>«Автострахование», </a:t>
            </a:r>
            <a:r>
              <a:rPr lang="ru-RU" dirty="0"/>
              <a:t>была разработана диаграмма </a:t>
            </a:r>
            <a:r>
              <a:rPr lang="en-US" dirty="0" smtClean="0"/>
              <a:t>ERD</a:t>
            </a:r>
            <a:r>
              <a:rPr lang="ru-RU" dirty="0" smtClean="0"/>
              <a:t>, </a:t>
            </a:r>
            <a:r>
              <a:rPr lang="ru-RU" dirty="0"/>
              <a:t>была спроектирована </a:t>
            </a:r>
            <a:r>
              <a:rPr lang="ru-RU" dirty="0" smtClean="0"/>
              <a:t>база</a:t>
            </a:r>
            <a:r>
              <a:rPr lang="en-US" dirty="0" smtClean="0"/>
              <a:t> </a:t>
            </a:r>
            <a:r>
              <a:rPr lang="ru-RU" dirty="0" smtClean="0"/>
              <a:t>данных, </a:t>
            </a:r>
            <a:r>
              <a:rPr lang="ru-RU" dirty="0"/>
              <a:t>был разработан интерфейс и </a:t>
            </a:r>
            <a:r>
              <a:rPr lang="ru-RU" dirty="0" smtClean="0"/>
              <a:t>код </a:t>
            </a:r>
            <a:r>
              <a:rPr lang="ru-RU" dirty="0"/>
              <a:t>автоматизированной информационной </a:t>
            </a:r>
            <a:r>
              <a:rPr lang="ru-RU" dirty="0" smtClean="0"/>
              <a:t>системы. </a:t>
            </a:r>
          </a:p>
          <a:p>
            <a:r>
              <a:rPr lang="ru-RU" dirty="0" smtClean="0"/>
              <a:t>Экономический </a:t>
            </a:r>
            <a:r>
              <a:rPr lang="ru-RU" dirty="0"/>
              <a:t>эффект от внедрения автоматизированной информационной системы </a:t>
            </a:r>
            <a:r>
              <a:rPr lang="ru-RU" dirty="0" smtClean="0"/>
              <a:t>«Автострахование» </a:t>
            </a:r>
            <a:r>
              <a:rPr lang="ru-RU" dirty="0"/>
              <a:t>ожидается за счет сокращения затрат времени на </a:t>
            </a:r>
            <a:r>
              <a:rPr lang="ru-RU" dirty="0" smtClean="0"/>
              <a:t>заключение договоров, занесения данных в </a:t>
            </a:r>
            <a:r>
              <a:rPr lang="ru-RU" dirty="0" err="1" smtClean="0"/>
              <a:t>бд</a:t>
            </a:r>
            <a:r>
              <a:rPr lang="ru-RU" dirty="0" smtClean="0"/>
              <a:t> и т.д.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ISOCPEUR" panose="020B0604020202020204" pitchFamily="34" charset="0"/>
              </a:rPr>
              <a:t>Цель: разработка системы  </a:t>
            </a:r>
            <a:r>
              <a:rPr lang="ru-RU" dirty="0" smtClean="0">
                <a:latin typeface="ISOCPEUR" panose="020B0604020202020204" pitchFamily="34" charset="0"/>
              </a:rPr>
              <a:t>«Автострахования». </a:t>
            </a:r>
            <a:endParaRPr lang="ru-RU" dirty="0">
              <a:latin typeface="ISOCPEUR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ISOCPEUR" panose="020B0604020202020204" pitchFamily="34" charset="0"/>
              </a:rPr>
              <a:t>Задачи:</a:t>
            </a:r>
          </a:p>
          <a:p>
            <a:r>
              <a:rPr lang="ru-RU" dirty="0">
                <a:latin typeface="ISOCPEUR" panose="020B0604020202020204" pitchFamily="34" charset="0"/>
              </a:rPr>
              <a:t>выбрать инструментарий;</a:t>
            </a:r>
          </a:p>
          <a:p>
            <a:r>
              <a:rPr lang="ru-RU" dirty="0">
                <a:latin typeface="ISOCPEUR" panose="020B0604020202020204" pitchFamily="34" charset="0"/>
              </a:rPr>
              <a:t>спроектировать базу данных;</a:t>
            </a:r>
          </a:p>
          <a:p>
            <a:r>
              <a:rPr lang="ru-RU" dirty="0">
                <a:latin typeface="ISOCPEUR" panose="020B0604020202020204" pitchFamily="34" charset="0"/>
              </a:rPr>
              <a:t>разработать прототип бизнес </a:t>
            </a:r>
            <a:r>
              <a:rPr lang="ru-RU" dirty="0" smtClean="0">
                <a:latin typeface="ISOCPEUR" panose="020B0604020202020204" pitchFamily="34" charset="0"/>
              </a:rPr>
              <a:t>процесса </a:t>
            </a:r>
            <a:r>
              <a:rPr lang="ru-RU" dirty="0" smtClean="0"/>
              <a:t>заключения договоров</a:t>
            </a:r>
            <a:r>
              <a:rPr lang="ru-RU" dirty="0" smtClean="0">
                <a:latin typeface="ISOCPEUR" panose="020B0604020202020204" pitchFamily="34" charset="0"/>
              </a:rPr>
              <a:t>.</a:t>
            </a:r>
            <a:endParaRPr lang="ru-RU" dirty="0">
              <a:latin typeface="ISOCPEUR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024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000" dirty="0">
                <a:latin typeface="ISOCPEUR" panose="020B0604020202020204" pitchFamily="34" charset="0"/>
                <a:ea typeface="Times New Roman" panose="02020603050405020304" pitchFamily="18" charset="0"/>
              </a:rPr>
              <a:t>Актуальность курсовой работы заключается в том, что на сегодняшний день все больше и больше людей становятся владельцами собственных автомобилей. Поэтому не удивительно, что автострахование является самым популярным видом страхования в России. Именно поэтому застраховать свой автомобиль можно в большом количестве страховых компаний.</a:t>
            </a:r>
          </a:p>
          <a:p>
            <a:pPr marL="0" indent="0">
              <a:buNone/>
            </a:pPr>
            <a:r>
              <a:rPr lang="ru-RU" sz="4000" dirty="0">
                <a:latin typeface="ISOCPEUR" panose="020B0604020202020204" pitchFamily="34" charset="0"/>
                <a:ea typeface="Times New Roman" panose="02020603050405020304" pitchFamily="18" charset="0"/>
              </a:rPr>
              <a:t>Владение транспортным средством и его эксплуатацией транспортного средства связаны с большими рисками, чем владение другим имуществом. Именно с эксплуатацией транспортного средства связаны наибольшие риски утраты и порчи собственного имущества, о также причинения вреда жизни, здоровью и имуществу третьих лиц. При этом связанные с владением автомобиля риски в меньшей степени поддаются снижению.</a:t>
            </a:r>
            <a:endParaRPr lang="ru-RU" sz="4000" dirty="0"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ISOCPEUR" panose="020B0604020202020204" pitchFamily="34" charset="0"/>
              </a:rPr>
              <a:t>Язык программирования C# — </a:t>
            </a:r>
            <a:r>
              <a:rPr lang="ru-RU" dirty="0">
                <a:latin typeface="ISOCPEUR" panose="020B0604020202020204" pitchFamily="34" charset="0"/>
              </a:rPr>
              <a:t>это язык программирования, предназначенный для разработки самых разнообразных </a:t>
            </a:r>
            <a:r>
              <a:rPr lang="ru-RU" dirty="0" smtClean="0">
                <a:latin typeface="ISOCPEUR" panose="020B0604020202020204" pitchFamily="34" charset="0"/>
              </a:rPr>
              <a:t>приложений в </a:t>
            </a:r>
            <a:r>
              <a:rPr lang="ru-RU" dirty="0">
                <a:latin typeface="ISOCPEUR" panose="020B0604020202020204" pitchFamily="34" charset="0"/>
              </a:rPr>
              <a:t>среде .NET Framework</a:t>
            </a:r>
            <a:r>
              <a:rPr lang="ru-RU" dirty="0" smtClean="0">
                <a:latin typeface="ISOCPEUR" panose="020B0604020202020204" pitchFamily="34" charset="0"/>
              </a:rPr>
              <a:t>. Данный язык </a:t>
            </a:r>
            <a:r>
              <a:rPr lang="ru-RU" dirty="0" smtClean="0">
                <a:latin typeface="ISOCPEUR" panose="020B0604020202020204" pitchFamily="34" charset="0"/>
              </a:rPr>
              <a:t>прост в написание и создание логики программы.</a:t>
            </a:r>
            <a:endParaRPr lang="en-US" dirty="0" smtClean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A691-B99F-4452-A381-638DB7B4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DDDDE-CB84-4AA5-B3FB-845F195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Microsoft .</a:t>
            </a:r>
            <a:r>
              <a:rPr lang="en-US" dirty="0" smtClean="0"/>
              <a:t>NET</a:t>
            </a:r>
            <a:r>
              <a:rPr lang="ru-RU" dirty="0" smtClean="0"/>
              <a:t> </a:t>
            </a:r>
            <a:r>
              <a:rPr lang="en-US" dirty="0" smtClean="0"/>
              <a:t>Framework </a:t>
            </a:r>
            <a:r>
              <a:rPr lang="ru-RU" dirty="0" smtClean="0"/>
              <a:t>– </a:t>
            </a:r>
            <a:r>
              <a:rPr lang="ru-RU" dirty="0"/>
              <a:t>это интегрированная в OS Windows, согласованная и всесторонне развитая </a:t>
            </a:r>
            <a:r>
              <a:rPr lang="ru-RU" dirty="0" smtClean="0"/>
              <a:t>модель</a:t>
            </a:r>
            <a:r>
              <a:rPr lang="en-US" dirty="0" smtClean="0"/>
              <a:t> </a:t>
            </a:r>
            <a:r>
              <a:rPr lang="ru-RU" dirty="0" smtClean="0"/>
              <a:t>программирования</a:t>
            </a:r>
            <a:r>
              <a:rPr lang="ru-RU" dirty="0"/>
              <a:t>. Она используется для создания </a:t>
            </a:r>
            <a:r>
              <a:rPr lang="ru-RU" dirty="0" smtClean="0"/>
              <a:t>программного обеспечения </a:t>
            </a:r>
            <a:r>
              <a:rPr lang="ru-RU" dirty="0"/>
              <a:t>высокого </a:t>
            </a:r>
            <a:r>
              <a:rPr lang="ru-RU" dirty="0" smtClean="0"/>
              <a:t>качества.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0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05DAD-3A8F-4957-B27F-16492DF9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C18C7-932D-4811-87EC-93F1BD62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Windows </a:t>
            </a:r>
            <a:r>
              <a:rPr lang="ru-RU" sz="2400" dirty="0">
                <a:latin typeface="ISOCPEUR" panose="020B0604020202020204" pitchFamily="34" charset="0"/>
                <a:ea typeface="Times New Roman" panose="02020603050405020304" pitchFamily="18" charset="0"/>
              </a:rPr>
              <a:t>Presentation Foundation </a:t>
            </a:r>
            <a:r>
              <a:rPr lang="en-US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WPF </a:t>
            </a:r>
            <a:r>
              <a:rPr lang="ru-RU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— </a:t>
            </a:r>
            <a:r>
              <a:rPr lang="ru-RU" sz="2400" dirty="0">
                <a:latin typeface="ISOCPEUR" panose="020B0604020202020204" pitchFamily="34" charset="0"/>
                <a:ea typeface="Times New Roman" panose="02020603050405020304" pitchFamily="18" charset="0"/>
              </a:rPr>
              <a:t>система для построения клиентских приложений Windows с визуально </a:t>
            </a:r>
            <a:r>
              <a:rPr lang="ru-RU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привлекательными возможностями.</a:t>
            </a:r>
            <a:endParaRPr lang="en-US" sz="2400" dirty="0" smtClean="0"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2400" dirty="0">
                <a:latin typeface="ISOCPEUR" panose="020B0604020202020204" pitchFamily="34" charset="0"/>
                <a:ea typeface="Times New Roman" panose="02020603050405020304" pitchFamily="18" charset="0"/>
              </a:rPr>
              <a:t>XAML — это </a:t>
            </a:r>
            <a:r>
              <a:rPr lang="ru-RU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язык разметки. XAML </a:t>
            </a:r>
            <a:r>
              <a:rPr lang="ru-RU" sz="2400" dirty="0">
                <a:latin typeface="ISOCPEUR" panose="020B0604020202020204" pitchFamily="34" charset="0"/>
                <a:ea typeface="Times New Roman" panose="02020603050405020304" pitchFamily="18" charset="0"/>
              </a:rPr>
              <a:t>упрощает создание пользовательского интерфейса для </a:t>
            </a:r>
            <a:r>
              <a:rPr lang="ru-RU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приложения</a:t>
            </a:r>
            <a:r>
              <a:rPr lang="en-US" sz="24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2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750"/>
          </a:xfrm>
        </p:spPr>
        <p:txBody>
          <a:bodyPr>
            <a:normAutofit fontScale="92500" lnSpcReduction="20000"/>
          </a:bodyPr>
          <a:lstStyle/>
          <a:p>
            <a:r>
              <a:rPr lang="ru-RU" sz="3100" dirty="0" smtClean="0">
                <a:effectLst/>
                <a:latin typeface="ISOCPEUR" panose="020B0604020202020204" pitchFamily="34" charset="0"/>
                <a:ea typeface="Times New Roman" panose="02020603050405020304" pitchFamily="18" charset="0"/>
              </a:rPr>
              <a:t>Microsoft </a:t>
            </a:r>
            <a:r>
              <a:rPr lang="ru-RU" sz="3100" dirty="0">
                <a:effectLst/>
                <a:latin typeface="ISOCPEUR" panose="020B0604020202020204" pitchFamily="34" charset="0"/>
                <a:ea typeface="Times New Roman" panose="02020603050405020304" pitchFamily="18" charset="0"/>
              </a:rPr>
              <a:t>SQL Server — </a:t>
            </a:r>
            <a:r>
              <a:rPr lang="ru-RU" sz="3100" dirty="0">
                <a:latin typeface="ISOCPEUR" panose="020B0604020202020204" pitchFamily="34" charset="0"/>
                <a:ea typeface="Times New Roman" panose="02020603050405020304" pitchFamily="18" charset="0"/>
              </a:rPr>
              <a:t>система управления реляционными базами </a:t>
            </a:r>
            <a:r>
              <a:rPr lang="ru-RU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данных, разработанная </a:t>
            </a:r>
            <a:r>
              <a:rPr lang="ru-RU" sz="3100" dirty="0">
                <a:latin typeface="ISOCPEUR" panose="020B0604020202020204" pitchFamily="34" charset="0"/>
                <a:ea typeface="Times New Roman" panose="02020603050405020304" pitchFamily="18" charset="0"/>
              </a:rPr>
              <a:t>корпорацией Microsoft. Основной используемый язык </a:t>
            </a:r>
            <a:r>
              <a:rPr lang="ru-RU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запросов Transact - SQL</a:t>
            </a:r>
            <a:r>
              <a:rPr lang="ru-RU" sz="3100" dirty="0">
                <a:latin typeface="ISOCPEUR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sz="3100" dirty="0" smtClean="0">
                <a:effectLst/>
                <a:latin typeface="ISOCPEUR" panose="020B0604020202020204" pitchFamily="34" charset="0"/>
                <a:ea typeface="Times New Roman" panose="02020603050405020304" pitchFamily="18" charset="0"/>
              </a:rPr>
              <a:t>Используется </a:t>
            </a:r>
            <a:r>
              <a:rPr lang="ru-RU" sz="3100" dirty="0">
                <a:effectLst/>
                <a:latin typeface="ISOCPEUR" panose="020B0604020202020204" pitchFamily="34" charset="0"/>
                <a:ea typeface="Times New Roman" panose="02020603050405020304" pitchFamily="18" charset="0"/>
              </a:rPr>
              <a:t>для работы с базами данных размером от персональных до крупных баз данных масштаба </a:t>
            </a:r>
            <a:r>
              <a:rPr lang="ru-RU" sz="3100" dirty="0" smtClean="0">
                <a:effectLst/>
                <a:latin typeface="ISOCPEUR" panose="020B0604020202020204" pitchFamily="34" charset="0"/>
                <a:ea typeface="Times New Roman" panose="02020603050405020304" pitchFamily="18" charset="0"/>
              </a:rPr>
              <a:t>предприятия.</a:t>
            </a:r>
            <a:endParaRPr lang="en-US" sz="3100" dirty="0" smtClean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100" dirty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3100" dirty="0">
                <a:latin typeface="ISOCPEUR" panose="020B0604020202020204" pitchFamily="34" charset="0"/>
                <a:ea typeface="Times New Roman" panose="02020603050405020304" pitchFamily="18" charset="0"/>
              </a:rPr>
              <a:t>SQL Server Management </a:t>
            </a:r>
            <a:r>
              <a:rPr lang="ru-RU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Studio</a:t>
            </a:r>
            <a:r>
              <a:rPr lang="en-US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SSMS</a:t>
            </a:r>
            <a:r>
              <a:rPr lang="ru-RU" sz="3100" dirty="0" smtClean="0">
                <a:latin typeface="ISOCPEUR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ru-RU" sz="3100" dirty="0">
                <a:latin typeface="ISOCPEUR" panose="020B0604020202020204" pitchFamily="34" charset="0"/>
                <a:ea typeface="Times New Roman" panose="02020603050405020304" pitchFamily="18" charset="0"/>
              </a:rPr>
              <a:t>– это основной, стандартный и полнофункциональный инструмент для работы с Microsoft SQL Server, разработанный компанией Microsoft, который предназначен как для разработчиков, так и для администраторов SQL Server.</a:t>
            </a:r>
            <a:endParaRPr lang="ru-RU" sz="2400" dirty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sp>
        <p:nvSpPr>
          <p:cNvPr id="6" name="TextBox 5"/>
          <p:cNvSpPr txBox="1"/>
          <p:nvPr/>
        </p:nvSpPr>
        <p:spPr>
          <a:xfrm>
            <a:off x="7253654" y="1398634"/>
            <a:ext cx="4580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Диаграмма </a:t>
            </a:r>
            <a:r>
              <a:rPr lang="en-US" dirty="0" smtClean="0"/>
              <a:t>ERD</a:t>
            </a:r>
            <a:r>
              <a:rPr lang="ru-RU" dirty="0" smtClean="0"/>
              <a:t> информационной системы </a:t>
            </a:r>
            <a:r>
              <a:rPr lang="en-US" dirty="0" smtClean="0"/>
              <a:t>“</a:t>
            </a:r>
            <a:r>
              <a:rPr lang="ru-RU" dirty="0" smtClean="0"/>
              <a:t>Автострахование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Данная диаграмма имеет </a:t>
            </a:r>
            <a:r>
              <a:rPr lang="ru-RU" dirty="0" smtClean="0"/>
              <a:t>две сущностей(</a:t>
            </a:r>
            <a:r>
              <a:rPr lang="en-US" dirty="0" smtClean="0"/>
              <a:t>User, Contract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Каждая сущность имеет свои атрибуты и свой уникальный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Сущности взаимодействуют между собой благодаря связям.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635"/>
            <a:ext cx="5944430" cy="4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579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первую очередь мы подключаемся к серверу и</a:t>
            </a:r>
            <a:r>
              <a:rPr lang="ru-RU" dirty="0" smtClean="0"/>
              <a:t> </a:t>
            </a:r>
            <a:r>
              <a:rPr lang="ru-RU" dirty="0" smtClean="0"/>
              <a:t>создаем базу </a:t>
            </a:r>
            <a:r>
              <a:rPr lang="ru-RU" dirty="0" smtClean="0"/>
              <a:t>данных, </a:t>
            </a:r>
            <a:r>
              <a:rPr lang="ru-RU" dirty="0" smtClean="0"/>
              <a:t>указываем ее </a:t>
            </a:r>
            <a:r>
              <a:rPr lang="ru-RU" dirty="0" smtClean="0"/>
              <a:t>название.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7" y="1690688"/>
            <a:ext cx="4443257" cy="36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624</Words>
  <Application>Microsoft Office PowerPoint</Application>
  <PresentationFormat>Широкоэкранный</PresentationFormat>
  <Paragraphs>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ISOCPEUR</vt:lpstr>
      <vt:lpstr>Times New Roman</vt:lpstr>
      <vt:lpstr>Тема Office</vt:lpstr>
      <vt:lpstr>КУРСОВОЙ ПРОЕКТ Разработка информационной системы «Автострахование»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интерфейса информационной системы</vt:lpstr>
      <vt:lpstr>Разработка интерфейса информационной системы</vt:lpstr>
      <vt:lpstr>Разработка интерфейса информационной системы</vt:lpstr>
      <vt:lpstr>Программирование  информационной системы</vt:lpstr>
      <vt:lpstr>Программирование 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Артем</cp:lastModifiedBy>
  <cp:revision>30</cp:revision>
  <dcterms:created xsi:type="dcterms:W3CDTF">2021-04-30T05:44:13Z</dcterms:created>
  <dcterms:modified xsi:type="dcterms:W3CDTF">2023-05-02T19:33:52Z</dcterms:modified>
</cp:coreProperties>
</file>