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40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627-64AE-4B2D-BB9A-D1497A06A59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F3A3-B979-425C-9D1C-F0B34C7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627-64AE-4B2D-BB9A-D1497A06A59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F3A3-B979-425C-9D1C-F0B34C7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2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627-64AE-4B2D-BB9A-D1497A06A59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F3A3-B979-425C-9D1C-F0B34C7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627-64AE-4B2D-BB9A-D1497A06A59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F3A3-B979-425C-9D1C-F0B34C7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627-64AE-4B2D-BB9A-D1497A06A59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F3A3-B979-425C-9D1C-F0B34C7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1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627-64AE-4B2D-BB9A-D1497A06A59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F3A3-B979-425C-9D1C-F0B34C7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627-64AE-4B2D-BB9A-D1497A06A59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F3A3-B979-425C-9D1C-F0B34C7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6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627-64AE-4B2D-BB9A-D1497A06A59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F3A3-B979-425C-9D1C-F0B34C7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627-64AE-4B2D-BB9A-D1497A06A59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F3A3-B979-425C-9D1C-F0B34C7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627-64AE-4B2D-BB9A-D1497A06A59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F3A3-B979-425C-9D1C-F0B34C7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627-64AE-4B2D-BB9A-D1497A06A59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F3A3-B979-425C-9D1C-F0B34C7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8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9627-64AE-4B2D-BB9A-D1497A06A592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F3A3-B979-425C-9D1C-F0B34C7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3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B4916D-B0E9-49DC-8D7A-6B238BE37D9A}"/>
              </a:ext>
            </a:extLst>
          </p:cNvPr>
          <p:cNvGrpSpPr/>
          <p:nvPr/>
        </p:nvGrpSpPr>
        <p:grpSpPr>
          <a:xfrm>
            <a:off x="0" y="0"/>
            <a:ext cx="7772400" cy="10615613"/>
            <a:chOff x="0" y="-557213"/>
            <a:chExt cx="7772400" cy="10615613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E0876D9-1179-4A77-9F04-91ACF60AF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25"/>
            <a:stretch/>
          </p:blipFill>
          <p:spPr>
            <a:xfrm>
              <a:off x="0" y="-557213"/>
              <a:ext cx="7772400" cy="10615613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3561F15-652F-456E-A59D-73B7A228B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489" y="1351492"/>
              <a:ext cx="1377421" cy="137742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97E6714-755E-4EF6-9EE2-ABEFAF1A9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17" y="8205665"/>
              <a:ext cx="977900" cy="977900"/>
            </a:xfrm>
            <a:prstGeom prst="rect">
              <a:avLst/>
            </a:prstGeom>
          </p:spPr>
        </p:pic>
        <p:pic>
          <p:nvPicPr>
            <p:cNvPr id="21" name="Picture 20" descr="A picture containing black, drawing&#10;&#10;Description automatically generated">
              <a:extLst>
                <a:ext uri="{FF2B5EF4-FFF2-40B4-BE49-F238E27FC236}">
                  <a16:creationId xmlns:a16="http://schemas.microsoft.com/office/drawing/2014/main" id="{6DBEE37D-82F8-4D6B-84E9-613028323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2" y="8205665"/>
              <a:ext cx="979751" cy="979751"/>
            </a:xfrm>
            <a:prstGeom prst="rect">
              <a:avLst/>
            </a:prstGeom>
          </p:spPr>
        </p:pic>
        <p:pic>
          <p:nvPicPr>
            <p:cNvPr id="23" name="Picture 22" descr="A picture containing object, black, clock&#10;&#10;Description automatically generated">
              <a:extLst>
                <a:ext uri="{FF2B5EF4-FFF2-40B4-BE49-F238E27FC236}">
                  <a16:creationId xmlns:a16="http://schemas.microsoft.com/office/drawing/2014/main" id="{4DAE2DEF-F54C-41B5-9065-468AC4B34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076" y="8205665"/>
              <a:ext cx="977900" cy="9779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842BDA1-5876-4FF0-94FC-558B67DC3D40}"/>
                </a:ext>
              </a:extLst>
            </p:cNvPr>
            <p:cNvSpPr/>
            <p:nvPr/>
          </p:nvSpPr>
          <p:spPr>
            <a:xfrm>
              <a:off x="4724400" y="8788400"/>
              <a:ext cx="2692400" cy="97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A picture containing black, drawing&#10;&#10;Description automatically generated">
              <a:extLst>
                <a:ext uri="{FF2B5EF4-FFF2-40B4-BE49-F238E27FC236}">
                  <a16:creationId xmlns:a16="http://schemas.microsoft.com/office/drawing/2014/main" id="{7F4304AD-70D3-4391-8960-357337B5B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284" y="8203814"/>
              <a:ext cx="979751" cy="979751"/>
            </a:xfrm>
            <a:prstGeom prst="rect">
              <a:avLst/>
            </a:prstGeom>
          </p:spPr>
        </p:pic>
        <p:pic>
          <p:nvPicPr>
            <p:cNvPr id="31" name="Picture 30" descr="A picture containing indoor, black, small, piece&#10;&#10;Description automatically generated">
              <a:extLst>
                <a:ext uri="{FF2B5EF4-FFF2-40B4-BE49-F238E27FC236}">
                  <a16:creationId xmlns:a16="http://schemas.microsoft.com/office/drawing/2014/main" id="{26E398F5-46E0-48A5-AB39-7AD538ECE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988" y="8203260"/>
              <a:ext cx="980305" cy="980305"/>
            </a:xfrm>
            <a:prstGeom prst="rect">
              <a:avLst/>
            </a:prstGeom>
          </p:spPr>
        </p:pic>
        <p:pic>
          <p:nvPicPr>
            <p:cNvPr id="1026" name="Picture 2" descr="Image result for frc logo">
              <a:extLst>
                <a:ext uri="{FF2B5EF4-FFF2-40B4-BE49-F238E27FC236}">
                  <a16:creationId xmlns:a16="http://schemas.microsoft.com/office/drawing/2014/main" id="{C3F543BB-91F1-405A-B968-9887B1D11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20" y="9226838"/>
              <a:ext cx="498233" cy="29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github logo">
              <a:extLst>
                <a:ext uri="{FF2B5EF4-FFF2-40B4-BE49-F238E27FC236}">
                  <a16:creationId xmlns:a16="http://schemas.microsoft.com/office/drawing/2014/main" id="{3F78771B-B1AE-4BFA-BBB3-48233A4F78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230" y="9162536"/>
              <a:ext cx="494674" cy="494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lated image">
              <a:extLst>
                <a:ext uri="{FF2B5EF4-FFF2-40B4-BE49-F238E27FC236}">
                  <a16:creationId xmlns:a16="http://schemas.microsoft.com/office/drawing/2014/main" id="{C1FCE94C-EE18-4833-987E-AB2AD8D7F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7931" y="9226838"/>
              <a:ext cx="366071" cy="366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lated image">
              <a:extLst>
                <a:ext uri="{FF2B5EF4-FFF2-40B4-BE49-F238E27FC236}">
                  <a16:creationId xmlns:a16="http://schemas.microsoft.com/office/drawing/2014/main" id="{D5DBF515-9CFC-459A-A6AF-F89AD83C9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020" y="9214213"/>
              <a:ext cx="442997" cy="442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youtube logo">
              <a:extLst>
                <a:ext uri="{FF2B5EF4-FFF2-40B4-BE49-F238E27FC236}">
                  <a16:creationId xmlns:a16="http://schemas.microsoft.com/office/drawing/2014/main" id="{B9B5BDC7-52EB-43E4-90D6-37473C6C7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624" y="9042471"/>
              <a:ext cx="734804" cy="7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AE31CDAD-BFEC-4412-88B1-E808C575A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41" t="4342" r="15601"/>
            <a:stretch/>
          </p:blipFill>
          <p:spPr bwMode="auto">
            <a:xfrm>
              <a:off x="6289586" y="8248579"/>
              <a:ext cx="1305014" cy="889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18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Bernal</dc:creator>
  <cp:lastModifiedBy>Giovanni Bernal</cp:lastModifiedBy>
  <cp:revision>7</cp:revision>
  <dcterms:created xsi:type="dcterms:W3CDTF">2019-10-30T16:18:20Z</dcterms:created>
  <dcterms:modified xsi:type="dcterms:W3CDTF">2019-10-30T23:59:39Z</dcterms:modified>
</cp:coreProperties>
</file>